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5.xml" ContentType="application/vnd.openxmlformats-officedocument.theme+xml"/>
  <Override PartName="/ppt/slideLayouts/slideLayout84.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98" r:id="rId6"/>
    <p:sldMasterId id="2147483702" r:id="rId7"/>
    <p:sldMasterId id="2147483706" r:id="rId8"/>
    <p:sldMasterId id="2147483708" r:id="rId9"/>
    <p:sldMasterId id="2147483716" r:id="rId10"/>
    <p:sldMasterId id="2147483718" r:id="rId11"/>
    <p:sldMasterId id="2147483724" r:id="rId12"/>
    <p:sldMasterId id="2147483760" r:id="rId13"/>
    <p:sldMasterId id="2147483762" r:id="rId14"/>
    <p:sldMasterId id="2147483766" r:id="rId15"/>
    <p:sldMasterId id="2147483770" r:id="rId16"/>
    <p:sldMasterId id="2147483778" r:id="rId17"/>
    <p:sldMasterId id="2147483780" r:id="rId18"/>
    <p:sldMasterId id="2147483786" r:id="rId19"/>
  </p:sldMasterIdLst>
  <p:notesMasterIdLst>
    <p:notesMasterId r:id="rId21"/>
  </p:notesMasterIdLst>
  <p:sldIdLst>
    <p:sldId id="263" r:id="rId20"/>
  </p:sldIdLst>
  <p:sldSz cx="42479913" cy="23760113"/>
  <p:notesSz cx="6858000" cy="9144000"/>
  <p:defaultTextStyle>
    <a:defPPr>
      <a:defRPr lang="en-US"/>
    </a:defPPr>
    <a:lvl1pPr marL="0" algn="l" defTabSz="6359237" rtl="0" eaLnBrk="1" latinLnBrk="0" hangingPunct="1">
      <a:defRPr sz="12518" kern="1200">
        <a:solidFill>
          <a:schemeClr val="tx1"/>
        </a:solidFill>
        <a:latin typeface="+mn-lt"/>
        <a:ea typeface="+mn-ea"/>
        <a:cs typeface="+mn-cs"/>
      </a:defRPr>
    </a:lvl1pPr>
    <a:lvl2pPr marL="3179620" algn="l" defTabSz="6359237" rtl="0" eaLnBrk="1" latinLnBrk="0" hangingPunct="1">
      <a:defRPr sz="12518" kern="1200">
        <a:solidFill>
          <a:schemeClr val="tx1"/>
        </a:solidFill>
        <a:latin typeface="+mn-lt"/>
        <a:ea typeface="+mn-ea"/>
        <a:cs typeface="+mn-cs"/>
      </a:defRPr>
    </a:lvl2pPr>
    <a:lvl3pPr marL="6359237" algn="l" defTabSz="6359237" rtl="0" eaLnBrk="1" latinLnBrk="0" hangingPunct="1">
      <a:defRPr sz="12518" kern="1200">
        <a:solidFill>
          <a:schemeClr val="tx1"/>
        </a:solidFill>
        <a:latin typeface="+mn-lt"/>
        <a:ea typeface="+mn-ea"/>
        <a:cs typeface="+mn-cs"/>
      </a:defRPr>
    </a:lvl3pPr>
    <a:lvl4pPr marL="9538857" algn="l" defTabSz="6359237" rtl="0" eaLnBrk="1" latinLnBrk="0" hangingPunct="1">
      <a:defRPr sz="12518" kern="1200">
        <a:solidFill>
          <a:schemeClr val="tx1"/>
        </a:solidFill>
        <a:latin typeface="+mn-lt"/>
        <a:ea typeface="+mn-ea"/>
        <a:cs typeface="+mn-cs"/>
      </a:defRPr>
    </a:lvl4pPr>
    <a:lvl5pPr marL="12718477" algn="l" defTabSz="6359237" rtl="0" eaLnBrk="1" latinLnBrk="0" hangingPunct="1">
      <a:defRPr sz="12518" kern="1200">
        <a:solidFill>
          <a:schemeClr val="tx1"/>
        </a:solidFill>
        <a:latin typeface="+mn-lt"/>
        <a:ea typeface="+mn-ea"/>
        <a:cs typeface="+mn-cs"/>
      </a:defRPr>
    </a:lvl5pPr>
    <a:lvl6pPr marL="15898097" algn="l" defTabSz="6359237" rtl="0" eaLnBrk="1" latinLnBrk="0" hangingPunct="1">
      <a:defRPr sz="12518" kern="1200">
        <a:solidFill>
          <a:schemeClr val="tx1"/>
        </a:solidFill>
        <a:latin typeface="+mn-lt"/>
        <a:ea typeface="+mn-ea"/>
        <a:cs typeface="+mn-cs"/>
      </a:defRPr>
    </a:lvl6pPr>
    <a:lvl7pPr marL="19077714" algn="l" defTabSz="6359237" rtl="0" eaLnBrk="1" latinLnBrk="0" hangingPunct="1">
      <a:defRPr sz="12518" kern="1200">
        <a:solidFill>
          <a:schemeClr val="tx1"/>
        </a:solidFill>
        <a:latin typeface="+mn-lt"/>
        <a:ea typeface="+mn-ea"/>
        <a:cs typeface="+mn-cs"/>
      </a:defRPr>
    </a:lvl7pPr>
    <a:lvl8pPr marL="22257334" algn="l" defTabSz="6359237" rtl="0" eaLnBrk="1" latinLnBrk="0" hangingPunct="1">
      <a:defRPr sz="12518" kern="1200">
        <a:solidFill>
          <a:schemeClr val="tx1"/>
        </a:solidFill>
        <a:latin typeface="+mn-lt"/>
        <a:ea typeface="+mn-ea"/>
        <a:cs typeface="+mn-cs"/>
      </a:defRPr>
    </a:lvl8pPr>
    <a:lvl9pPr marL="25436955" algn="l" defTabSz="6359237" rtl="0" eaLnBrk="1" latinLnBrk="0" hangingPunct="1">
      <a:defRPr sz="125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6124" userDrawn="1">
          <p15:clr>
            <a:srgbClr val="A4A3A4"/>
          </p15:clr>
        </p15:guide>
        <p15:guide id="3" pos="5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A4977-A71C-57C7-70C3-4C26EA71905E}" name="Anna Ulrich" initials="AU" userId="S::anna.ulrich@alirahealth.com::39437413-f14b-4428-928d-6caf67cc18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ía Miralles" initials="MM" lastIdx="5" clrIdx="0">
    <p:extLst>
      <p:ext uri="{19B8F6BF-5375-455C-9EA6-DF929625EA0E}">
        <p15:presenceInfo xmlns:p15="http://schemas.microsoft.com/office/powerpoint/2012/main" userId="S::maria.miralles@alirahealth.com::6234e6f1-e2ed-4c32-bb81-62ad97837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1C4"/>
    <a:srgbClr val="FFC000"/>
    <a:srgbClr val="C2C2C2"/>
    <a:srgbClr val="F3F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7487E-84AB-446B-A9E4-6C6C5505DA02}" v="2" dt="2022-04-28T12:55:39.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p:restoredTop sz="97688"/>
  </p:normalViewPr>
  <p:slideViewPr>
    <p:cSldViewPr snapToGrid="0">
      <p:cViewPr>
        <p:scale>
          <a:sx n="26" d="100"/>
          <a:sy n="26" d="100"/>
        </p:scale>
        <p:origin x="12" y="-416"/>
      </p:cViewPr>
      <p:guideLst>
        <p:guide orient="horz" pos="692"/>
        <p:guide pos="26124"/>
        <p:guide pos="5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aria Ciccarese" userId="e035e875-3749-429d-999e-7afa0233db33" providerId="ADAL" clId="{4A77487E-84AB-446B-A9E4-6C6C5505DA02}"/>
    <pc:docChg chg="undo custSel modSld">
      <pc:chgData name="Ilaria Ciccarese" userId="e035e875-3749-429d-999e-7afa0233db33" providerId="ADAL" clId="{4A77487E-84AB-446B-A9E4-6C6C5505DA02}" dt="2022-04-28T12:55:39.719" v="6" actId="164"/>
      <pc:docMkLst>
        <pc:docMk/>
      </pc:docMkLst>
      <pc:sldChg chg="addSp modSp mod">
        <pc:chgData name="Ilaria Ciccarese" userId="e035e875-3749-429d-999e-7afa0233db33" providerId="ADAL" clId="{4A77487E-84AB-446B-A9E4-6C6C5505DA02}" dt="2022-04-28T12:55:39.719" v="6" actId="164"/>
        <pc:sldMkLst>
          <pc:docMk/>
          <pc:sldMk cId="780749305" sldId="263"/>
        </pc:sldMkLst>
        <pc:spChg chg="mod">
          <ac:chgData name="Ilaria Ciccarese" userId="e035e875-3749-429d-999e-7afa0233db33" providerId="ADAL" clId="{4A77487E-84AB-446B-A9E4-6C6C5505DA02}" dt="2022-04-28T12:55:02.739" v="4" actId="164"/>
          <ac:spMkLst>
            <pc:docMk/>
            <pc:sldMk cId="780749305" sldId="263"/>
            <ac:spMk id="53" creationId="{9FEEFCBD-CB86-DDBD-0C61-836423CD6B20}"/>
          </ac:spMkLst>
        </pc:spChg>
        <pc:spChg chg="mod">
          <ac:chgData name="Ilaria Ciccarese" userId="e035e875-3749-429d-999e-7afa0233db33" providerId="ADAL" clId="{4A77487E-84AB-446B-A9E4-6C6C5505DA02}" dt="2022-04-28T12:55:39.719" v="6" actId="164"/>
          <ac:spMkLst>
            <pc:docMk/>
            <pc:sldMk cId="780749305" sldId="263"/>
            <ac:spMk id="65" creationId="{92A1AB5C-6F45-A664-CF48-6FDFE7016676}"/>
          </ac:spMkLst>
        </pc:spChg>
        <pc:grpChg chg="mod">
          <ac:chgData name="Ilaria Ciccarese" userId="e035e875-3749-429d-999e-7afa0233db33" providerId="ADAL" clId="{4A77487E-84AB-446B-A9E4-6C6C5505DA02}" dt="2022-04-28T12:52:10.548" v="0" actId="554"/>
          <ac:grpSpMkLst>
            <pc:docMk/>
            <pc:sldMk cId="780749305" sldId="263"/>
            <ac:grpSpMk id="9" creationId="{FC6AF337-6755-40C0-B262-CD4AA579D9F3}"/>
          </ac:grpSpMkLst>
        </pc:grpChg>
        <pc:grpChg chg="mod">
          <ac:chgData name="Ilaria Ciccarese" userId="e035e875-3749-429d-999e-7afa0233db33" providerId="ADAL" clId="{4A77487E-84AB-446B-A9E4-6C6C5505DA02}" dt="2022-04-28T12:55:23.228" v="5" actId="552"/>
          <ac:grpSpMkLst>
            <pc:docMk/>
            <pc:sldMk cId="780749305" sldId="263"/>
            <ac:grpSpMk id="10" creationId="{29E8B465-209E-4E29-9E54-9DF8563D2B2A}"/>
          </ac:grpSpMkLst>
        </pc:grpChg>
        <pc:grpChg chg="mod">
          <ac:chgData name="Ilaria Ciccarese" userId="e035e875-3749-429d-999e-7afa0233db33" providerId="ADAL" clId="{4A77487E-84AB-446B-A9E4-6C6C5505DA02}" dt="2022-04-28T12:52:17.668" v="2" actId="554"/>
          <ac:grpSpMkLst>
            <pc:docMk/>
            <pc:sldMk cId="780749305" sldId="263"/>
            <ac:grpSpMk id="12" creationId="{BFA010FF-6EFF-45F5-9753-78131CC6EBC5}"/>
          </ac:grpSpMkLst>
        </pc:grpChg>
        <pc:grpChg chg="mod">
          <ac:chgData name="Ilaria Ciccarese" userId="e035e875-3749-429d-999e-7afa0233db33" providerId="ADAL" clId="{4A77487E-84AB-446B-A9E4-6C6C5505DA02}" dt="2022-04-28T12:52:10.548" v="0" actId="554"/>
          <ac:grpSpMkLst>
            <pc:docMk/>
            <pc:sldMk cId="780749305" sldId="263"/>
            <ac:grpSpMk id="18" creationId="{359B4BEA-8EBE-4A3B-9B8B-BCF8B47644E5}"/>
          </ac:grpSpMkLst>
        </pc:grpChg>
        <pc:grpChg chg="mod">
          <ac:chgData name="Ilaria Ciccarese" userId="e035e875-3749-429d-999e-7afa0233db33" providerId="ADAL" clId="{4A77487E-84AB-446B-A9E4-6C6C5505DA02}" dt="2022-04-28T12:52:10.548" v="0" actId="554"/>
          <ac:grpSpMkLst>
            <pc:docMk/>
            <pc:sldMk cId="780749305" sldId="263"/>
            <ac:grpSpMk id="24" creationId="{BCF0EC93-19F0-4776-9931-A7668F00B229}"/>
          </ac:grpSpMkLst>
        </pc:grpChg>
        <pc:grpChg chg="add mod">
          <ac:chgData name="Ilaria Ciccarese" userId="e035e875-3749-429d-999e-7afa0233db33" providerId="ADAL" clId="{4A77487E-84AB-446B-A9E4-6C6C5505DA02}" dt="2022-04-28T12:55:23.228" v="5" actId="552"/>
          <ac:grpSpMkLst>
            <pc:docMk/>
            <pc:sldMk cId="780749305" sldId="263"/>
            <ac:grpSpMk id="25" creationId="{F5A2DDD9-4957-4C9B-A28C-9A81DB8C5A63}"/>
          </ac:grpSpMkLst>
        </pc:grpChg>
        <pc:grpChg chg="add mod">
          <ac:chgData name="Ilaria Ciccarese" userId="e035e875-3749-429d-999e-7afa0233db33" providerId="ADAL" clId="{4A77487E-84AB-446B-A9E4-6C6C5505DA02}" dt="2022-04-28T12:55:39.719" v="6" actId="164"/>
          <ac:grpSpMkLst>
            <pc:docMk/>
            <pc:sldMk cId="780749305" sldId="263"/>
            <ac:grpSpMk id="26" creationId="{A7DD08EB-4FBC-4158-8D76-A77062795612}"/>
          </ac:grpSpMkLst>
        </pc:grpChg>
        <pc:picChg chg="mod">
          <ac:chgData name="Ilaria Ciccarese" userId="e035e875-3749-429d-999e-7afa0233db33" providerId="ADAL" clId="{4A77487E-84AB-446B-A9E4-6C6C5505DA02}" dt="2022-04-28T12:55:39.719" v="6" actId="164"/>
          <ac:picMkLst>
            <pc:docMk/>
            <pc:sldMk cId="780749305" sldId="263"/>
            <ac:picMk id="5" creationId="{7B290DE7-8AE1-8044-8120-86C02D0130EB}"/>
          </ac:picMkLst>
        </pc:picChg>
        <pc:picChg chg="mod">
          <ac:chgData name="Ilaria Ciccarese" userId="e035e875-3749-429d-999e-7afa0233db33" providerId="ADAL" clId="{4A77487E-84AB-446B-A9E4-6C6C5505DA02}" dt="2022-04-28T12:55:02.739" v="4" actId="164"/>
          <ac:picMkLst>
            <pc:docMk/>
            <pc:sldMk cId="780749305" sldId="263"/>
            <ac:picMk id="55" creationId="{49ACE31E-C5A5-4DDD-165C-F8CCD92150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884AE-7BEB-DC4C-B5B4-CFF97566F926}" type="datetimeFigureOut">
              <a:rPr lang="en-US" smtClean="0"/>
              <a:t>4/28/2022</a:t>
            </a:fld>
            <a:endParaRPr lang="en-US"/>
          </a:p>
        </p:txBody>
      </p:sp>
      <p:sp>
        <p:nvSpPr>
          <p:cNvPr id="4" name="Slide Image Placeholder 3"/>
          <p:cNvSpPr>
            <a:spLocks noGrp="1" noRot="1" noChangeAspect="1"/>
          </p:cNvSpPr>
          <p:nvPr>
            <p:ph type="sldImg" idx="2"/>
          </p:nvPr>
        </p:nvSpPr>
        <p:spPr>
          <a:xfrm>
            <a:off x="671513" y="1143000"/>
            <a:ext cx="5514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5738C-5F91-584E-8FA8-F761B0B91811}" type="slidenum">
              <a:rPr lang="en-US" smtClean="0"/>
              <a:t>‹#›</a:t>
            </a:fld>
            <a:endParaRPr lang="en-US"/>
          </a:p>
        </p:txBody>
      </p:sp>
    </p:spTree>
    <p:extLst>
      <p:ext uri="{BB962C8B-B14F-4D97-AF65-F5344CB8AC3E}">
        <p14:creationId xmlns:p14="http://schemas.microsoft.com/office/powerpoint/2010/main" val="400026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5738C-5F91-584E-8FA8-F761B0B91811}" type="slidenum">
              <a:rPr lang="en-US" smtClean="0"/>
              <a:t>1</a:t>
            </a:fld>
            <a:endParaRPr lang="en-US"/>
          </a:p>
        </p:txBody>
      </p:sp>
    </p:spTree>
    <p:extLst>
      <p:ext uri="{BB962C8B-B14F-4D97-AF65-F5344CB8AC3E}">
        <p14:creationId xmlns:p14="http://schemas.microsoft.com/office/powerpoint/2010/main" val="2054227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1.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1.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9.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9.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9.xml"/><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6.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28.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58533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2"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776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87"/>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261020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71810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83077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1" y="16530016"/>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6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19545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0"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73" y="9901159"/>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7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88" y="17649861"/>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86" y="13005870"/>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27" y="1699264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13587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75"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395"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33"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54"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65"/>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301"/>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3"/>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0"/>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301"/>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66"/>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301"/>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58"/>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301"/>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59" y="10186757"/>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6905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9677563"/>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9719570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323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03"/>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5"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5" y="5705762"/>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43960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220731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37"/>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2"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6690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4"/>
            <a:ext cx="28717219" cy="1162898"/>
          </a:xfrm>
          <a:prstGeom prst="rect">
            <a:avLst/>
          </a:prstGeom>
        </p:spPr>
        <p:txBody>
          <a:bodyPr anchor="ctr"/>
          <a:lstStyle>
            <a:lvl1pPr marL="0" indent="0" algn="r">
              <a:buFontTx/>
              <a:buNone/>
              <a:defRPr sz="8315" b="1">
                <a:solidFill>
                  <a:schemeClr val="tx2"/>
                </a:solidFill>
              </a:defRPr>
            </a:lvl1pPr>
            <a:lvl2pPr marL="791848" indent="0">
              <a:buFontTx/>
              <a:buNone/>
              <a:defRPr sz="6929"/>
            </a:lvl2pPr>
            <a:lvl3pPr marL="1583700" indent="0">
              <a:buFontTx/>
              <a:buNone/>
              <a:defRPr sz="6929"/>
            </a:lvl3pPr>
            <a:lvl4pPr marL="2375548" indent="0">
              <a:buFontTx/>
              <a:buNone/>
              <a:defRPr sz="6929"/>
            </a:lvl4pPr>
            <a:lvl5pPr marL="3167396"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2"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01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25"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03195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70"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spTree>
    <p:extLst>
      <p:ext uri="{BB962C8B-B14F-4D97-AF65-F5344CB8AC3E}">
        <p14:creationId xmlns:p14="http://schemas.microsoft.com/office/powerpoint/2010/main" val="263702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8"/>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46490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07"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198"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2"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1"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85"/>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672633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59"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0"/>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301"/>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57" y="9921774"/>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3346614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87718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43"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17"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223332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28"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6741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656157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8"/>
            </a:lvl1pPr>
          </a:lstStyle>
          <a:p>
            <a:r>
              <a:rPr lang="en-US"/>
              <a:t>Click to edit Master title style</a:t>
            </a:r>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4015" indent="0" algn="ctr">
              <a:buNone/>
              <a:defRPr sz="6929"/>
            </a:lvl2pPr>
            <a:lvl3pPr marL="3168030" indent="0" algn="ctr">
              <a:buNone/>
              <a:defRPr sz="6236"/>
            </a:lvl3pPr>
            <a:lvl4pPr marL="4752045" indent="0" algn="ctr">
              <a:buNone/>
              <a:defRPr sz="5543"/>
            </a:lvl4pPr>
            <a:lvl5pPr marL="6336060" indent="0" algn="ctr">
              <a:buNone/>
              <a:defRPr sz="5543"/>
            </a:lvl5pPr>
            <a:lvl6pPr marL="7920076" indent="0" algn="ctr">
              <a:buNone/>
              <a:defRPr sz="5543"/>
            </a:lvl6pPr>
            <a:lvl7pPr marL="9504091" indent="0" algn="ctr">
              <a:buNone/>
              <a:defRPr sz="5543"/>
            </a:lvl7pPr>
            <a:lvl8pPr marL="11088106" indent="0" algn="ctr">
              <a:buNone/>
              <a:defRPr sz="5543"/>
            </a:lvl8pPr>
            <a:lvl9pPr marL="12672121" indent="0" algn="ctr">
              <a:buNone/>
              <a:defRPr sz="5543"/>
            </a:lvl9pPr>
          </a:lstStyle>
          <a:p>
            <a:r>
              <a:rPr lang="en-US"/>
              <a:t>Click to edit Master subtitle style</a:t>
            </a:r>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1041001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762772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9586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89655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E25A-8193-4667-A924-5055EC6CE0CE}"/>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6FDB118-8185-4BF3-B10B-1AC7C26C9F16}"/>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593155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592186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25569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329948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6"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4" y="16530020"/>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93288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94"/>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5"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9"/>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0" y="3974814"/>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2"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04"/>
            <a:ext cx="13131711" cy="3685018"/>
          </a:xfrm>
          <a:prstGeom prst="rect">
            <a:avLst/>
          </a:prstGeom>
        </p:spPr>
      </p:pic>
    </p:spTree>
    <p:extLst>
      <p:ext uri="{BB962C8B-B14F-4D97-AF65-F5344CB8AC3E}">
        <p14:creationId xmlns:p14="http://schemas.microsoft.com/office/powerpoint/2010/main" val="158773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594"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77" y="990116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76"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88" y="17649864"/>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07"/>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86"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3"/>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0" y="16992650"/>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783699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1484086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0"/>
            <a:ext cx="5415903" cy="1232058"/>
          </a:xfrm>
          <a:prstGeom prst="rect">
            <a:avLst/>
          </a:prstGeom>
        </p:spPr>
      </p:pic>
    </p:spTree>
    <p:extLst>
      <p:ext uri="{BB962C8B-B14F-4D97-AF65-F5344CB8AC3E}">
        <p14:creationId xmlns:p14="http://schemas.microsoft.com/office/powerpoint/2010/main" val="237097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983875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10"/>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8"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9" y="5705769"/>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762380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35"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526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88"/>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72"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6"/>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7" y="3974823"/>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9"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11"/>
            <a:ext cx="13131711" cy="3685018"/>
          </a:xfrm>
          <a:prstGeom prst="rect">
            <a:avLst/>
          </a:prstGeom>
        </p:spPr>
      </p:pic>
    </p:spTree>
    <p:extLst>
      <p:ext uri="{BB962C8B-B14F-4D97-AF65-F5344CB8AC3E}">
        <p14:creationId xmlns:p14="http://schemas.microsoft.com/office/powerpoint/2010/main" val="595413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8"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7"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1773474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9"/>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9"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31"/>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8"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43419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8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6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39468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1"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0"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486193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904310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5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2217955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9"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3388589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93"/>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3274973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699434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365461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0"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8"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78483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7"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80" y="9901166"/>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80"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95" y="17649868"/>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34" y="16992654"/>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806523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81"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402"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40"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61"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73"/>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104"/>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6"/>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7"/>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104"/>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73"/>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104"/>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65"/>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104"/>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62" y="10186759"/>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62843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5798537"/>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5"/>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2"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28"/>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5"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7137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411180159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822280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075591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44"/>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9"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110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7"/>
            <a:ext cx="28717219" cy="1162898"/>
          </a:xfrm>
          <a:prstGeom prst="rect">
            <a:avLst/>
          </a:prstGeom>
        </p:spPr>
        <p:txBody>
          <a:bodyPr anchor="ctr"/>
          <a:lstStyle>
            <a:lvl1pPr marL="0" indent="0" algn="r">
              <a:buFontTx/>
              <a:buNone/>
              <a:defRPr sz="8315" b="1">
                <a:solidFill>
                  <a:schemeClr val="tx2"/>
                </a:solidFill>
              </a:defRPr>
            </a:lvl1pPr>
            <a:lvl2pPr marL="791751" indent="0">
              <a:buFontTx/>
              <a:buNone/>
              <a:defRPr sz="6929"/>
            </a:lvl2pPr>
            <a:lvl3pPr marL="1583502" indent="0">
              <a:buFontTx/>
              <a:buNone/>
              <a:defRPr sz="6929"/>
            </a:lvl3pPr>
            <a:lvl4pPr marL="2375254" indent="0">
              <a:buFontTx/>
              <a:buNone/>
              <a:defRPr sz="6929"/>
            </a:lvl4pPr>
            <a:lvl5pPr marL="3167001"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9"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15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32"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547576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63"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spTree>
    <p:extLst>
      <p:ext uri="{BB962C8B-B14F-4D97-AF65-F5344CB8AC3E}">
        <p14:creationId xmlns:p14="http://schemas.microsoft.com/office/powerpoint/2010/main" val="53223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4441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14"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205"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8"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8"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94"/>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861455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62"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4"/>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104"/>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64" y="9921778"/>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102964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73"/>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5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616545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691169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50"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20"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3951624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062051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4"/>
            </a:lvl1pPr>
          </a:lstStyle>
          <a:p>
            <a:r>
              <a:rPr lang="en-GB"/>
              <a:t>Click to edit Master title style</a:t>
            </a:r>
            <a:endParaRPr lang="en-US"/>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3818" indent="0" algn="ctr">
              <a:buNone/>
              <a:defRPr sz="6929"/>
            </a:lvl2pPr>
            <a:lvl3pPr marL="3167639" indent="0" algn="ctr">
              <a:buNone/>
              <a:defRPr sz="6236"/>
            </a:lvl3pPr>
            <a:lvl4pPr marL="4751456" indent="0" algn="ctr">
              <a:buNone/>
              <a:defRPr sz="5543"/>
            </a:lvl4pPr>
            <a:lvl5pPr marL="6335274" indent="0" algn="ctr">
              <a:buNone/>
              <a:defRPr sz="5543"/>
            </a:lvl5pPr>
            <a:lvl6pPr marL="7919092" indent="0" algn="ctr">
              <a:buNone/>
              <a:defRPr sz="5543"/>
            </a:lvl6pPr>
            <a:lvl7pPr marL="9502913" indent="0" algn="ctr">
              <a:buNone/>
              <a:defRPr sz="5543"/>
            </a:lvl7pPr>
            <a:lvl8pPr marL="11086730" indent="0" algn="ctr">
              <a:buNone/>
              <a:defRPr sz="5543"/>
            </a:lvl8pPr>
            <a:lvl9pPr marL="12670548" indent="0" algn="ctr">
              <a:buNone/>
              <a:defRPr sz="554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3875740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995910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69736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072190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139539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317250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66116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4373064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41"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424804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601"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84" y="990117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8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95" y="17649871"/>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10"/>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7" y="1699265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4190152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155163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4"/>
            <a:ext cx="5415903" cy="1232058"/>
          </a:xfrm>
          <a:prstGeom prst="rect">
            <a:avLst/>
          </a:prstGeom>
        </p:spPr>
      </p:pic>
    </p:spTree>
    <p:extLst>
      <p:ext uri="{BB962C8B-B14F-4D97-AF65-F5344CB8AC3E}">
        <p14:creationId xmlns:p14="http://schemas.microsoft.com/office/powerpoint/2010/main" val="2728561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WA Templa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D4286C-5697-468C-A917-B12C392AD35B}"/>
              </a:ext>
            </a:extLst>
          </p:cNvPr>
          <p:cNvGraphicFramePr>
            <a:graphicFrameLocks noChangeAspect="1"/>
          </p:cNvGraphicFramePr>
          <p:nvPr userDrawn="1">
            <p:custDataLst>
              <p:tags r:id="rId1"/>
            </p:custDataLst>
            <p:extLst>
              <p:ext uri="{D42A27DB-BD31-4B8C-83A1-F6EECF244321}">
                <p14:modId xmlns:p14="http://schemas.microsoft.com/office/powerpoint/2010/main" val="1134808817"/>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FD4286C-5697-468C-A917-B12C392AD35B}"/>
                          </a:ext>
                        </a:extLst>
                      </p:cNvPr>
                      <p:cNvPicPr/>
                      <p:nvPr/>
                    </p:nvPicPr>
                    <p:blipFill>
                      <a:blip r:embed="rId5"/>
                      <a:stretch>
                        <a:fillRect/>
                      </a:stretch>
                    </p:blipFill>
                    <p:spPr>
                      <a:xfrm>
                        <a:off x="2766" y="2753"/>
                        <a:ext cx="2766" cy="275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F0DED3D-12DD-4788-96CD-EC295CA33781}"/>
              </a:ext>
            </a:extLst>
          </p:cNvPr>
          <p:cNvSpPr/>
          <p:nvPr userDrawn="1">
            <p:custDataLst>
              <p:tags r:id="rId2"/>
            </p:custDataLst>
          </p:nvPr>
        </p:nvSpPr>
        <p:spPr>
          <a:xfrm>
            <a:off x="2" y="4"/>
            <a:ext cx="276528" cy="275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3168030" rtl="0" eaLnBrk="1" fontAlgn="auto" latinLnBrk="0" hangingPunct="1">
              <a:lnSpc>
                <a:spcPct val="100000"/>
              </a:lnSpc>
              <a:spcBef>
                <a:spcPts val="0"/>
              </a:spcBef>
              <a:spcAft>
                <a:spcPts val="0"/>
              </a:spcAft>
              <a:buClrTx/>
              <a:buSzTx/>
              <a:buFontTx/>
              <a:buNone/>
              <a:tabLst/>
              <a:defRPr/>
            </a:pPr>
            <a:endParaRPr kumimoji="0" lang="en-US" sz="8315"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pic>
        <p:nvPicPr>
          <p:cNvPr id="2" name="Picture 1">
            <a:extLst>
              <a:ext uri="{FF2B5EF4-FFF2-40B4-BE49-F238E27FC236}">
                <a16:creationId xmlns:a16="http://schemas.microsoft.com/office/drawing/2014/main" id="{A2C47B31-2A01-452A-9780-A70D21A7F9D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 y="20485446"/>
            <a:ext cx="13789893"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userDrawn="1"/>
        </p:nvCxnSpPr>
        <p:spPr>
          <a:xfrm>
            <a:off x="1609382" y="3961768"/>
            <a:ext cx="260239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7" y="20434113"/>
            <a:ext cx="39261149"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userDrawn="1"/>
        </p:nvSpPr>
        <p:spPr>
          <a:xfrm>
            <a:off x="20823126" y="22346602"/>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pPr marL="0" marR="0" lvl="0" indent="0" algn="ctr" defTabSz="2860027" rtl="0" eaLnBrk="1" fontAlgn="auto" latinLnBrk="0" hangingPunct="0">
              <a:lnSpc>
                <a:spcPct val="100000"/>
              </a:lnSpc>
              <a:spcBef>
                <a:spcPts val="0"/>
              </a:spcBef>
              <a:spcAft>
                <a:spcPts val="0"/>
              </a:spcAft>
              <a:buClrTx/>
              <a:buSzTx/>
              <a:buFontTx/>
              <a:buNone/>
              <a:tabLst/>
              <a:defRPr/>
            </a:pPr>
            <a:fld id="{86CB4B4D-7CA3-9044-876B-883B54F8677D}" type="slidenum">
              <a:rPr kumimoji="0" lang="uk-UA" sz="4158" b="0" i="0" u="none" strike="noStrike" kern="1200" cap="none" spc="0" normalizeH="0" baseline="0" noProof="0" smtClean="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pPr marL="0" marR="0" lvl="0" indent="0" algn="ctr" defTabSz="2860027" rtl="0" eaLnBrk="1" fontAlgn="auto" latinLnBrk="0" hangingPunct="0">
                <a:lnSpc>
                  <a:spcPct val="100000"/>
                </a:lnSpc>
                <a:spcBef>
                  <a:spcPts val="0"/>
                </a:spcBef>
                <a:spcAft>
                  <a:spcPts val="0"/>
                </a:spcAft>
                <a:buClrTx/>
                <a:buSzTx/>
                <a:buFontTx/>
                <a:buNone/>
                <a:tabLst/>
                <a:defRPr/>
              </a:pPr>
              <a:t>‹#›</a:t>
            </a:fld>
            <a:endParaRPr kumimoji="0" lang="uk-UA" sz="6236" b="0" i="0" u="none" strike="noStrike" kern="1200" cap="none" spc="0" normalizeH="0" baseline="0" noProof="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26" name="Image 15">
            <a:extLst>
              <a:ext uri="{FF2B5EF4-FFF2-40B4-BE49-F238E27FC236}">
                <a16:creationId xmlns:a16="http://schemas.microsoft.com/office/drawing/2014/main" id="{AD07A18B-FC80-40A6-8FB8-1E7817AB6D7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l="-1"/>
          <a:stretch/>
        </p:blipFill>
        <p:spPr>
          <a:xfrm>
            <a:off x="26256385" y="4"/>
            <a:ext cx="16223530" cy="5931079"/>
          </a:xfrm>
          <a:prstGeom prst="rect">
            <a:avLst/>
          </a:prstGeom>
        </p:spPr>
      </p:pic>
      <p:sp>
        <p:nvSpPr>
          <p:cNvPr id="14" name="Title 5">
            <a:extLst>
              <a:ext uri="{FF2B5EF4-FFF2-40B4-BE49-F238E27FC236}">
                <a16:creationId xmlns:a16="http://schemas.microsoft.com/office/drawing/2014/main" id="{B1FC924D-9573-4DC6-9CFD-051FDC2FD293}"/>
              </a:ext>
            </a:extLst>
          </p:cNvPr>
          <p:cNvSpPr>
            <a:spLocks noGrp="1"/>
          </p:cNvSpPr>
          <p:nvPr>
            <p:ph type="title"/>
          </p:nvPr>
        </p:nvSpPr>
        <p:spPr>
          <a:xfrm>
            <a:off x="1624621" y="748352"/>
            <a:ext cx="37629845" cy="1162898"/>
          </a:xfrm>
          <a:prstGeom prst="rect">
            <a:avLst/>
          </a:prstGeom>
        </p:spPr>
        <p:txBody>
          <a:bodyPr/>
          <a:lstStyle>
            <a:lvl1pPr>
              <a:defRPr b="1" i="0">
                <a:solidFill>
                  <a:schemeClr val="tx2"/>
                </a:solidFill>
              </a:defRPr>
            </a:lvl1pPr>
          </a:lstStyle>
          <a:p>
            <a:r>
              <a:rPr lang="en-GB" sz="5543" i="1"/>
              <a:t>Click to edit Master title style</a:t>
            </a:r>
            <a:endParaRPr lang="en-US" sz="5543" i="1"/>
          </a:p>
        </p:txBody>
      </p:sp>
      <p:sp>
        <p:nvSpPr>
          <p:cNvPr id="15" name="Text Placeholder 6">
            <a:extLst>
              <a:ext uri="{FF2B5EF4-FFF2-40B4-BE49-F238E27FC236}">
                <a16:creationId xmlns:a16="http://schemas.microsoft.com/office/drawing/2014/main" id="{CBB70FC9-3ACA-4B29-91A4-E6FD034567BB}"/>
              </a:ext>
            </a:extLst>
          </p:cNvPr>
          <p:cNvSpPr>
            <a:spLocks noGrp="1"/>
          </p:cNvSpPr>
          <p:nvPr>
            <p:ph type="body" sz="quarter" idx="17" hasCustomPrompt="1"/>
          </p:nvPr>
        </p:nvSpPr>
        <p:spPr>
          <a:xfrm>
            <a:off x="1606616" y="2785634"/>
            <a:ext cx="39280422" cy="686400"/>
          </a:xfrm>
          <a:prstGeom prst="rect">
            <a:avLst/>
          </a:prstGeom>
        </p:spPr>
        <p:txBody>
          <a:bodyPr/>
          <a:lstStyle>
            <a:lvl1pPr marL="0" indent="0">
              <a:buNone/>
              <a:defRPr sz="5543" b="1">
                <a:solidFill>
                  <a:schemeClr val="bg1">
                    <a:lumMod val="65000"/>
                  </a:schemeClr>
                </a:solidFill>
              </a:defRPr>
            </a:lvl1pPr>
          </a:lstStyle>
          <a:p>
            <a:r>
              <a:rPr lang="en-US"/>
              <a:t>xxx</a:t>
            </a:r>
          </a:p>
        </p:txBody>
      </p:sp>
    </p:spTree>
    <p:extLst>
      <p:ext uri="{BB962C8B-B14F-4D97-AF65-F5344CB8AC3E}">
        <p14:creationId xmlns:p14="http://schemas.microsoft.com/office/powerpoint/2010/main" val="12708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4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599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5.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6.xml"/><Relationship Id="rId1" Type="http://schemas.openxmlformats.org/officeDocument/2006/relationships/slideLayout" Target="../slideLayouts/slideLayout84.xml"/><Relationship Id="rId5" Type="http://schemas.openxmlformats.org/officeDocument/2006/relationships/image" Target="../media/image28.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 id="2147483685" r:id="rId23"/>
    <p:sldLayoutId id="2147483687" r:id="rId24"/>
    <p:sldLayoutId id="2147483688" r:id="rId25"/>
    <p:sldLayoutId id="2147483689" r:id="rId26"/>
    <p:sldLayoutId id="2147483690" r:id="rId27"/>
    <p:sldLayoutId id="2147483691" r:id="rId28"/>
    <p:sldLayoutId id="2147483692" r:id="rId29"/>
    <p:sldLayoutId id="2147483694" r:id="rId30"/>
    <p:sldLayoutId id="2147483695" r:id="rId3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260217"/>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7185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49229"/>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603125"/>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740286"/>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166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txStyles>
    <p:titleStyle>
      <a:lvl1pPr algn="l" defTabSz="3166371" rtl="0" eaLnBrk="1" latinLnBrk="0" hangingPunct="1">
        <a:lnSpc>
          <a:spcPct val="90000"/>
        </a:lnSpc>
        <a:spcBef>
          <a:spcPct val="0"/>
        </a:spcBef>
        <a:buNone/>
        <a:defRPr sz="15234" kern="1200">
          <a:solidFill>
            <a:schemeClr val="tx1"/>
          </a:solidFill>
          <a:latin typeface="+mj-lt"/>
          <a:ea typeface="+mj-ea"/>
          <a:cs typeface="+mj-cs"/>
        </a:defRPr>
      </a:lvl1pPr>
    </p:titleStyle>
    <p:bodyStyle>
      <a:lvl1pPr marL="791592" indent="-791592" algn="l" defTabSz="3166371"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4779" indent="-791592" algn="l" defTabSz="3166371"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7959" indent="-791592" algn="l" defTabSz="3166371"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146"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433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751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070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388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7075"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371" rtl="0" eaLnBrk="1" latinLnBrk="0" hangingPunct="1">
        <a:defRPr sz="6236" kern="1200">
          <a:solidFill>
            <a:schemeClr val="tx1"/>
          </a:solidFill>
          <a:latin typeface="+mn-lt"/>
          <a:ea typeface="+mn-ea"/>
          <a:cs typeface="+mn-cs"/>
        </a:defRPr>
      </a:lvl1pPr>
      <a:lvl2pPr marL="1583187" algn="l" defTabSz="3166371" rtl="0" eaLnBrk="1" latinLnBrk="0" hangingPunct="1">
        <a:defRPr sz="6236" kern="1200">
          <a:solidFill>
            <a:schemeClr val="tx1"/>
          </a:solidFill>
          <a:latin typeface="+mn-lt"/>
          <a:ea typeface="+mn-ea"/>
          <a:cs typeface="+mn-cs"/>
        </a:defRPr>
      </a:lvl2pPr>
      <a:lvl3pPr marL="3166371" algn="l" defTabSz="3166371" rtl="0" eaLnBrk="1" latinLnBrk="0" hangingPunct="1">
        <a:defRPr sz="6236" kern="1200">
          <a:solidFill>
            <a:schemeClr val="tx1"/>
          </a:solidFill>
          <a:latin typeface="+mn-lt"/>
          <a:ea typeface="+mn-ea"/>
          <a:cs typeface="+mn-cs"/>
        </a:defRPr>
      </a:lvl3pPr>
      <a:lvl4pPr marL="4749558" algn="l" defTabSz="3166371" rtl="0" eaLnBrk="1" latinLnBrk="0" hangingPunct="1">
        <a:defRPr sz="6236" kern="1200">
          <a:solidFill>
            <a:schemeClr val="tx1"/>
          </a:solidFill>
          <a:latin typeface="+mn-lt"/>
          <a:ea typeface="+mn-ea"/>
          <a:cs typeface="+mn-cs"/>
        </a:defRPr>
      </a:lvl4pPr>
      <a:lvl5pPr marL="6332738" algn="l" defTabSz="3166371" rtl="0" eaLnBrk="1" latinLnBrk="0" hangingPunct="1">
        <a:defRPr sz="6236" kern="1200">
          <a:solidFill>
            <a:schemeClr val="tx1"/>
          </a:solidFill>
          <a:latin typeface="+mn-lt"/>
          <a:ea typeface="+mn-ea"/>
          <a:cs typeface="+mn-cs"/>
        </a:defRPr>
      </a:lvl5pPr>
      <a:lvl6pPr marL="7915925" algn="l" defTabSz="3166371" rtl="0" eaLnBrk="1" latinLnBrk="0" hangingPunct="1">
        <a:defRPr sz="6236" kern="1200">
          <a:solidFill>
            <a:schemeClr val="tx1"/>
          </a:solidFill>
          <a:latin typeface="+mn-lt"/>
          <a:ea typeface="+mn-ea"/>
          <a:cs typeface="+mn-cs"/>
        </a:defRPr>
      </a:lvl6pPr>
      <a:lvl7pPr marL="9499109" algn="l" defTabSz="3166371" rtl="0" eaLnBrk="1" latinLnBrk="0" hangingPunct="1">
        <a:defRPr sz="6236" kern="1200">
          <a:solidFill>
            <a:schemeClr val="tx1"/>
          </a:solidFill>
          <a:latin typeface="+mn-lt"/>
          <a:ea typeface="+mn-ea"/>
          <a:cs typeface="+mn-cs"/>
        </a:defRPr>
      </a:lvl7pPr>
      <a:lvl8pPr marL="11082296" algn="l" defTabSz="3166371" rtl="0" eaLnBrk="1" latinLnBrk="0" hangingPunct="1">
        <a:defRPr sz="6236" kern="1200">
          <a:solidFill>
            <a:schemeClr val="tx1"/>
          </a:solidFill>
          <a:latin typeface="+mn-lt"/>
          <a:ea typeface="+mn-ea"/>
          <a:cs typeface="+mn-cs"/>
        </a:defRPr>
      </a:lvl8pPr>
      <a:lvl9pPr marL="12665479" algn="l" defTabSz="3166371"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D3B947-FCA3-44B5-AFBF-CBC7DAE56AF1}"/>
              </a:ext>
            </a:extLst>
          </p:cNvPr>
          <p:cNvGraphicFramePr>
            <a:graphicFrameLocks noChangeAspect="1"/>
          </p:cNvGraphicFramePr>
          <p:nvPr>
            <p:custDataLst>
              <p:tags r:id="rId3"/>
            </p:custDataLst>
            <p:extLst>
              <p:ext uri="{D42A27DB-BD31-4B8C-83A1-F6EECF244321}">
                <p14:modId xmlns:p14="http://schemas.microsoft.com/office/powerpoint/2010/main" val="2025768026"/>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2" name="Object 1" hidden="1">
                        <a:extLst>
                          <a:ext uri="{FF2B5EF4-FFF2-40B4-BE49-F238E27FC236}">
                            <a16:creationId xmlns:a16="http://schemas.microsoft.com/office/drawing/2014/main" id="{56D3B947-FCA3-44B5-AFBF-CBC7DAE56AF1}"/>
                          </a:ext>
                        </a:extLst>
                      </p:cNvPr>
                      <p:cNvPicPr/>
                      <p:nvPr/>
                    </p:nvPicPr>
                    <p:blipFill>
                      <a:blip r:embed="rId5"/>
                      <a:stretch>
                        <a:fillRect/>
                      </a:stretch>
                    </p:blipFill>
                    <p:spPr>
                      <a:xfrm>
                        <a:off x="2766" y="2753"/>
                        <a:ext cx="2766" cy="2751"/>
                      </a:xfrm>
                      <a:prstGeom prst="rect">
                        <a:avLst/>
                      </a:prstGeom>
                    </p:spPr>
                  </p:pic>
                </p:oleObj>
              </mc:Fallback>
            </mc:AlternateContent>
          </a:graphicData>
        </a:graphic>
      </p:graphicFrame>
    </p:spTree>
    <p:extLst>
      <p:ext uri="{BB962C8B-B14F-4D97-AF65-F5344CB8AC3E}">
        <p14:creationId xmlns:p14="http://schemas.microsoft.com/office/powerpoint/2010/main" val="124755602"/>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3167396" rtl="0" eaLnBrk="1" latinLnBrk="0" hangingPunct="1">
        <a:lnSpc>
          <a:spcPct val="90000"/>
        </a:lnSpc>
        <a:spcBef>
          <a:spcPct val="0"/>
        </a:spcBef>
        <a:buNone/>
        <a:defRPr sz="15241" kern="1200">
          <a:solidFill>
            <a:schemeClr val="tx1"/>
          </a:solidFill>
          <a:latin typeface="+mj-lt"/>
          <a:ea typeface="+mj-ea"/>
          <a:cs typeface="+mj-cs"/>
        </a:defRPr>
      </a:lvl1pPr>
    </p:titleStyle>
    <p:bodyStyle>
      <a:lvl1pPr marL="791848" indent="-791848" algn="l" defTabSz="3167396" rtl="0" eaLnBrk="1" latinLnBrk="0" hangingPunct="1">
        <a:lnSpc>
          <a:spcPct val="90000"/>
        </a:lnSpc>
        <a:spcBef>
          <a:spcPts val="3465"/>
        </a:spcBef>
        <a:buFont typeface="Arial" panose="020B0604020202020204" pitchFamily="34" charset="0"/>
        <a:buChar char="•"/>
        <a:defRPr sz="9697" kern="1200">
          <a:solidFill>
            <a:schemeClr val="tx1"/>
          </a:solidFill>
          <a:latin typeface="+mn-lt"/>
          <a:ea typeface="+mn-ea"/>
          <a:cs typeface="+mn-cs"/>
        </a:defRPr>
      </a:lvl1pPr>
      <a:lvl2pPr marL="2375548" indent="-791848" algn="l" defTabSz="3167396"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9244" indent="-791848" algn="l" defTabSz="3167396"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29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66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103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40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77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614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7396" rtl="0" eaLnBrk="1" latinLnBrk="0" hangingPunct="1">
        <a:defRPr sz="6236" kern="1200">
          <a:solidFill>
            <a:schemeClr val="tx1"/>
          </a:solidFill>
          <a:latin typeface="+mn-lt"/>
          <a:ea typeface="+mn-ea"/>
          <a:cs typeface="+mn-cs"/>
        </a:defRPr>
      </a:lvl1pPr>
      <a:lvl2pPr marL="1583700" algn="l" defTabSz="3167396" rtl="0" eaLnBrk="1" latinLnBrk="0" hangingPunct="1">
        <a:defRPr sz="6236" kern="1200">
          <a:solidFill>
            <a:schemeClr val="tx1"/>
          </a:solidFill>
          <a:latin typeface="+mn-lt"/>
          <a:ea typeface="+mn-ea"/>
          <a:cs typeface="+mn-cs"/>
        </a:defRPr>
      </a:lvl2pPr>
      <a:lvl3pPr marL="3167396" algn="l" defTabSz="3167396" rtl="0" eaLnBrk="1" latinLnBrk="0" hangingPunct="1">
        <a:defRPr sz="6236" kern="1200">
          <a:solidFill>
            <a:schemeClr val="tx1"/>
          </a:solidFill>
          <a:latin typeface="+mn-lt"/>
          <a:ea typeface="+mn-ea"/>
          <a:cs typeface="+mn-cs"/>
        </a:defRPr>
      </a:lvl3pPr>
      <a:lvl4pPr marL="4751096" algn="l" defTabSz="3167396" rtl="0" eaLnBrk="1" latinLnBrk="0" hangingPunct="1">
        <a:defRPr sz="6236" kern="1200">
          <a:solidFill>
            <a:schemeClr val="tx1"/>
          </a:solidFill>
          <a:latin typeface="+mn-lt"/>
          <a:ea typeface="+mn-ea"/>
          <a:cs typeface="+mn-cs"/>
        </a:defRPr>
      </a:lvl4pPr>
      <a:lvl5pPr marL="6334792" algn="l" defTabSz="3167396" rtl="0" eaLnBrk="1" latinLnBrk="0" hangingPunct="1">
        <a:defRPr sz="6236" kern="1200">
          <a:solidFill>
            <a:schemeClr val="tx1"/>
          </a:solidFill>
          <a:latin typeface="+mn-lt"/>
          <a:ea typeface="+mn-ea"/>
          <a:cs typeface="+mn-cs"/>
        </a:defRPr>
      </a:lvl5pPr>
      <a:lvl6pPr marL="7918492" algn="l" defTabSz="3167396" rtl="0" eaLnBrk="1" latinLnBrk="0" hangingPunct="1">
        <a:defRPr sz="6236" kern="1200">
          <a:solidFill>
            <a:schemeClr val="tx1"/>
          </a:solidFill>
          <a:latin typeface="+mn-lt"/>
          <a:ea typeface="+mn-ea"/>
          <a:cs typeface="+mn-cs"/>
        </a:defRPr>
      </a:lvl6pPr>
      <a:lvl7pPr marL="9502189" algn="l" defTabSz="3167396" rtl="0" eaLnBrk="1" latinLnBrk="0" hangingPunct="1">
        <a:defRPr sz="6236" kern="1200">
          <a:solidFill>
            <a:schemeClr val="tx1"/>
          </a:solidFill>
          <a:latin typeface="+mn-lt"/>
          <a:ea typeface="+mn-ea"/>
          <a:cs typeface="+mn-cs"/>
        </a:defRPr>
      </a:lvl7pPr>
      <a:lvl8pPr marL="11085888" algn="l" defTabSz="3167396" rtl="0" eaLnBrk="1" latinLnBrk="0" hangingPunct="1">
        <a:defRPr sz="6236" kern="1200">
          <a:solidFill>
            <a:schemeClr val="tx1"/>
          </a:solidFill>
          <a:latin typeface="+mn-lt"/>
          <a:ea typeface="+mn-ea"/>
          <a:cs typeface="+mn-cs"/>
        </a:defRPr>
      </a:lvl8pPr>
      <a:lvl9pPr marL="12669585" algn="l" defTabSz="3167396"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7146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298498"/>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0249"/>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9839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25196"/>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18834"/>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6264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3166762" rtl="0" eaLnBrk="1" latinLnBrk="0" hangingPunct="1">
        <a:lnSpc>
          <a:spcPct val="90000"/>
        </a:lnSpc>
        <a:spcBef>
          <a:spcPct val="0"/>
        </a:spcBef>
        <a:buNone/>
        <a:defRPr sz="15237" kern="1200">
          <a:solidFill>
            <a:schemeClr val="tx1"/>
          </a:solidFill>
          <a:latin typeface="+mj-lt"/>
          <a:ea typeface="+mj-ea"/>
          <a:cs typeface="+mj-cs"/>
        </a:defRPr>
      </a:lvl1pPr>
    </p:titleStyle>
    <p:bodyStyle>
      <a:lvl1pPr marL="791689" indent="-791689" algn="l" defTabSz="3166762"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5073" indent="-791689" algn="l" defTabSz="3166762"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8451" indent="-791689" algn="l" defTabSz="3166762"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836"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522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8598"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1982"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536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8745"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762" rtl="0" eaLnBrk="1" latinLnBrk="0" hangingPunct="1">
        <a:defRPr sz="6236" kern="1200">
          <a:solidFill>
            <a:schemeClr val="tx1"/>
          </a:solidFill>
          <a:latin typeface="+mn-lt"/>
          <a:ea typeface="+mn-ea"/>
          <a:cs typeface="+mn-cs"/>
        </a:defRPr>
      </a:lvl1pPr>
      <a:lvl2pPr marL="1583385" algn="l" defTabSz="3166762" rtl="0" eaLnBrk="1" latinLnBrk="0" hangingPunct="1">
        <a:defRPr sz="6236" kern="1200">
          <a:solidFill>
            <a:schemeClr val="tx1"/>
          </a:solidFill>
          <a:latin typeface="+mn-lt"/>
          <a:ea typeface="+mn-ea"/>
          <a:cs typeface="+mn-cs"/>
        </a:defRPr>
      </a:lvl2pPr>
      <a:lvl3pPr marL="3166762" algn="l" defTabSz="3166762" rtl="0" eaLnBrk="1" latinLnBrk="0" hangingPunct="1">
        <a:defRPr sz="6236" kern="1200">
          <a:solidFill>
            <a:schemeClr val="tx1"/>
          </a:solidFill>
          <a:latin typeface="+mn-lt"/>
          <a:ea typeface="+mn-ea"/>
          <a:cs typeface="+mn-cs"/>
        </a:defRPr>
      </a:lvl3pPr>
      <a:lvl4pPr marL="4750147" algn="l" defTabSz="3166762" rtl="0" eaLnBrk="1" latinLnBrk="0" hangingPunct="1">
        <a:defRPr sz="6236" kern="1200">
          <a:solidFill>
            <a:schemeClr val="tx1"/>
          </a:solidFill>
          <a:latin typeface="+mn-lt"/>
          <a:ea typeface="+mn-ea"/>
          <a:cs typeface="+mn-cs"/>
        </a:defRPr>
      </a:lvl4pPr>
      <a:lvl5pPr marL="6333524" algn="l" defTabSz="3166762" rtl="0" eaLnBrk="1" latinLnBrk="0" hangingPunct="1">
        <a:defRPr sz="6236" kern="1200">
          <a:solidFill>
            <a:schemeClr val="tx1"/>
          </a:solidFill>
          <a:latin typeface="+mn-lt"/>
          <a:ea typeface="+mn-ea"/>
          <a:cs typeface="+mn-cs"/>
        </a:defRPr>
      </a:lvl5pPr>
      <a:lvl6pPr marL="7916909" algn="l" defTabSz="3166762" rtl="0" eaLnBrk="1" latinLnBrk="0" hangingPunct="1">
        <a:defRPr sz="6236" kern="1200">
          <a:solidFill>
            <a:schemeClr val="tx1"/>
          </a:solidFill>
          <a:latin typeface="+mn-lt"/>
          <a:ea typeface="+mn-ea"/>
          <a:cs typeface="+mn-cs"/>
        </a:defRPr>
      </a:lvl6pPr>
      <a:lvl7pPr marL="9500287" algn="l" defTabSz="3166762" rtl="0" eaLnBrk="1" latinLnBrk="0" hangingPunct="1">
        <a:defRPr sz="6236" kern="1200">
          <a:solidFill>
            <a:schemeClr val="tx1"/>
          </a:solidFill>
          <a:latin typeface="+mn-lt"/>
          <a:ea typeface="+mn-ea"/>
          <a:cs typeface="+mn-cs"/>
        </a:defRPr>
      </a:lvl7pPr>
      <a:lvl8pPr marL="11083671" algn="l" defTabSz="3166762" rtl="0" eaLnBrk="1" latinLnBrk="0" hangingPunct="1">
        <a:defRPr sz="6236" kern="1200">
          <a:solidFill>
            <a:schemeClr val="tx1"/>
          </a:solidFill>
          <a:latin typeface="+mn-lt"/>
          <a:ea typeface="+mn-ea"/>
          <a:cs typeface="+mn-cs"/>
        </a:defRPr>
      </a:lvl8pPr>
      <a:lvl9pPr marL="12667052" algn="l" defTabSz="3166762"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84355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4" r:id="rId19"/>
    <p:sldLayoutId id="2147483745" r:id="rId20"/>
    <p:sldLayoutId id="2147483747" r:id="rId21"/>
    <p:sldLayoutId id="2147483748" r:id="rId22"/>
    <p:sldLayoutId id="2147483749" r:id="rId23"/>
    <p:sldLayoutId id="2147483751" r:id="rId24"/>
    <p:sldLayoutId id="2147483752" r:id="rId25"/>
    <p:sldLayoutId id="2147483753" r:id="rId26"/>
    <p:sldLayoutId id="2147483754" r:id="rId27"/>
    <p:sldLayoutId id="2147483755" r:id="rId28"/>
    <p:sldLayoutId id="2147483756" r:id="rId29"/>
    <p:sldLayoutId id="2147483758" r:id="rId30"/>
    <p:sldLayoutId id="2147483759" r:id="rId3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emf"/><Relationship Id="rId3" Type="http://schemas.openxmlformats.org/officeDocument/2006/relationships/image" Target="../media/image29.emf"/><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emf"/><Relationship Id="rId2" Type="http://schemas.openxmlformats.org/officeDocument/2006/relationships/notesSlide" Target="../notesSlides/notesSlide1.xml"/><Relationship Id="rId16" Type="http://schemas.openxmlformats.org/officeDocument/2006/relationships/image" Target="../media/image42.svg"/><Relationship Id="rId1" Type="http://schemas.openxmlformats.org/officeDocument/2006/relationships/slideLayout" Target="../slideLayouts/slideLayout35.xml"/><Relationship Id="rId6" Type="http://schemas.openxmlformats.org/officeDocument/2006/relationships/image" Target="../media/image32.emf"/><Relationship Id="rId11" Type="http://schemas.openxmlformats.org/officeDocument/2006/relationships/image" Target="../media/image37.jpe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1D88048-0EEE-49B4-A450-D96940C98B62}"/>
              </a:ext>
            </a:extLst>
          </p:cNvPr>
          <p:cNvSpPr/>
          <p:nvPr/>
        </p:nvSpPr>
        <p:spPr>
          <a:xfrm>
            <a:off x="16083622" y="3677552"/>
            <a:ext cx="12194918"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4" name="Forme libre : forme 20">
            <a:extLst>
              <a:ext uri="{FF2B5EF4-FFF2-40B4-BE49-F238E27FC236}">
                <a16:creationId xmlns:a16="http://schemas.microsoft.com/office/drawing/2014/main" id="{976BBDA7-961A-104D-AB73-08FEA5BB2E87}"/>
              </a:ext>
            </a:extLst>
          </p:cNvPr>
          <p:cNvSpPr>
            <a:spLocks/>
          </p:cNvSpPr>
          <p:nvPr/>
        </p:nvSpPr>
        <p:spPr bwMode="auto">
          <a:xfrm flipH="1">
            <a:off x="1" y="0"/>
            <a:ext cx="42479912" cy="2849622"/>
          </a:xfrm>
          <a:prstGeom prst="rect">
            <a:avLst/>
          </a:prstGeom>
          <a:gradFill>
            <a:gsLst>
              <a:gs pos="100000">
                <a:srgbClr val="00A7E1"/>
              </a:gs>
              <a:gs pos="0">
                <a:srgbClr val="121F6B"/>
              </a:gs>
            </a:gsLst>
            <a:lin ang="19200000" scaled="0"/>
          </a:gradFill>
          <a:ln>
            <a:noFill/>
          </a:ln>
          <a:effectLst/>
        </p:spPr>
        <p:txBody>
          <a:bodyPr vert="horz" wrap="square" lIns="45712" tIns="22856" rIns="45712" bIns="22856" numCol="1" anchor="t" anchorCtr="0" compatLnSpc="1">
            <a:prstTxWarp prst="textNoShape">
              <a:avLst/>
            </a:prstTxWarp>
            <a:noAutofit/>
          </a:bodyPr>
          <a:lstStyle/>
          <a:p>
            <a:pPr defTabSz="914171">
              <a:defRPr/>
            </a:pPr>
            <a:endParaRPr lang="en-US" sz="3600" kern="0">
              <a:ln w="0"/>
              <a:solidFill>
                <a:srgbClr val="121F6B"/>
              </a:solidFill>
              <a:effectLst>
                <a:outerShdw blurRad="38100" dist="19050" dir="2700000" algn="tl" rotWithShape="0">
                  <a:srgbClr val="121F6B">
                    <a:alpha val="40000"/>
                  </a:srgbClr>
                </a:outerShdw>
              </a:effectLst>
              <a:latin typeface="Calibri" panose="020F0502020204030204"/>
            </a:endParaRPr>
          </a:p>
        </p:txBody>
      </p:sp>
      <p:sp>
        <p:nvSpPr>
          <p:cNvPr id="4" name="TextBox 3">
            <a:extLst>
              <a:ext uri="{FF2B5EF4-FFF2-40B4-BE49-F238E27FC236}">
                <a16:creationId xmlns:a16="http://schemas.microsoft.com/office/drawing/2014/main" id="{D6326B73-ED3C-194F-A342-8B0F0D2C0948}"/>
              </a:ext>
            </a:extLst>
          </p:cNvPr>
          <p:cNvSpPr txBox="1"/>
          <p:nvPr/>
        </p:nvSpPr>
        <p:spPr>
          <a:xfrm>
            <a:off x="939307" y="323085"/>
            <a:ext cx="31154197" cy="1754326"/>
          </a:xfrm>
          <a:prstGeom prst="rect">
            <a:avLst/>
          </a:prstGeom>
          <a:noFill/>
        </p:spPr>
        <p:txBody>
          <a:bodyPr wrap="square" rtlCol="0">
            <a:spAutoFit/>
          </a:bodyPr>
          <a:lstStyle/>
          <a:p>
            <a:r>
              <a:rPr lang="en-US" sz="5400" b="1" dirty="0">
                <a:solidFill>
                  <a:schemeClr val="bg1"/>
                </a:solidFill>
              </a:rPr>
              <a:t>A Digitally Enabled Care &amp; Real-World Evidence (RWE) Research Program Among Individuals with Asthma and COPD During the COVID-19 Pandemic</a:t>
            </a:r>
          </a:p>
        </p:txBody>
      </p:sp>
      <p:sp>
        <p:nvSpPr>
          <p:cNvPr id="83" name="TextBox 82">
            <a:extLst>
              <a:ext uri="{FF2B5EF4-FFF2-40B4-BE49-F238E27FC236}">
                <a16:creationId xmlns:a16="http://schemas.microsoft.com/office/drawing/2014/main" id="{C58B79F5-D3CE-4B43-A9AB-1B3545FCA208}"/>
              </a:ext>
            </a:extLst>
          </p:cNvPr>
          <p:cNvSpPr txBox="1"/>
          <p:nvPr/>
        </p:nvSpPr>
        <p:spPr>
          <a:xfrm>
            <a:off x="1366026" y="9644490"/>
            <a:ext cx="9386333" cy="9325630"/>
          </a:xfrm>
          <a:prstGeom prst="rect">
            <a:avLst/>
          </a:prstGeom>
          <a:noFill/>
        </p:spPr>
        <p:txBody>
          <a:bodyPr wrap="square" rtlCol="0">
            <a:spAutoFit/>
          </a:bodyPr>
          <a:lstStyle/>
          <a:p>
            <a:r>
              <a:rPr lang="en-US" sz="2400" dirty="0">
                <a:solidFill>
                  <a:schemeClr val="tx2"/>
                </a:solidFill>
              </a:rPr>
              <a:t>In the initial phase of the program, Live and Digital screening events were conducted in collaboration with community churches and through targeted Facebook Ads to reach underserved communities (figure 1). Recruitment strategies were specifically designed to be culturally and linguistically appropriate for the target audience. Attendees were provided with a range of support including health assessments, food vouchers, school supplies for children and more.</a:t>
            </a:r>
          </a:p>
          <a:p>
            <a:endParaRPr lang="en-US" sz="2400" dirty="0">
              <a:solidFill>
                <a:schemeClr val="tx2"/>
              </a:solidFill>
            </a:endParaRPr>
          </a:p>
          <a:p>
            <a:r>
              <a:rPr lang="en-US" sz="2400" dirty="0">
                <a:solidFill>
                  <a:schemeClr val="tx2"/>
                </a:solidFill>
              </a:rPr>
              <a:t>Over 1,200 patients participated in the screening events. There were 277 eligible patients based on responses to AIR-Q and CAPTURE questionnaires assessing disease impairment and risk. </a:t>
            </a:r>
          </a:p>
          <a:p>
            <a:endParaRPr lang="en-US" sz="2400" dirty="0">
              <a:solidFill>
                <a:schemeClr val="tx2"/>
              </a:solidFill>
            </a:endParaRPr>
          </a:p>
          <a:p>
            <a:r>
              <a:rPr lang="en-US" sz="2400" dirty="0">
                <a:solidFill>
                  <a:schemeClr val="tx2"/>
                </a:solidFill>
              </a:rPr>
              <a:t>73 participants enrolled in the free 16-week coaching program, from an eligible group of 156 patients. The program involved weekly interaction between  patients and coaches through the Health Storylines platform for real-time monitoring using the app and external devices (figure 2), customized Asthma, COPD and COVID-19 education tools co-created with the Allergy &amp; Asthma Network, and the completion of research instruments including ePRO instruments, patient and coach satisfaction questionnaires.  </a:t>
            </a:r>
          </a:p>
          <a:p>
            <a:endParaRPr lang="en-US" sz="2400" dirty="0">
              <a:solidFill>
                <a:schemeClr val="tx2"/>
              </a:solidFill>
            </a:endParaRPr>
          </a:p>
          <a:p>
            <a:r>
              <a:rPr lang="en-US" sz="2400" dirty="0">
                <a:solidFill>
                  <a:schemeClr val="tx2"/>
                </a:solidFill>
              </a:rPr>
              <a:t>Directionally, the level of engagement and experience among participants was higher than the average Health Storylines</a:t>
            </a:r>
            <a:r>
              <a:rPr lang="en-US" sz="2400" baseline="30000" dirty="0">
                <a:solidFill>
                  <a:schemeClr val="tx2"/>
                </a:solidFill>
              </a:rPr>
              <a:t>TM</a:t>
            </a:r>
            <a:endParaRPr lang="en-US" sz="2400" dirty="0">
              <a:solidFill>
                <a:schemeClr val="tx2"/>
              </a:solidFill>
            </a:endParaRPr>
          </a:p>
        </p:txBody>
      </p:sp>
      <p:sp>
        <p:nvSpPr>
          <p:cNvPr id="86" name="TextBox 85">
            <a:extLst>
              <a:ext uri="{FF2B5EF4-FFF2-40B4-BE49-F238E27FC236}">
                <a16:creationId xmlns:a16="http://schemas.microsoft.com/office/drawing/2014/main" id="{047B7E01-66E6-634E-860D-8974D2C943DF}"/>
              </a:ext>
            </a:extLst>
          </p:cNvPr>
          <p:cNvSpPr txBox="1"/>
          <p:nvPr/>
        </p:nvSpPr>
        <p:spPr>
          <a:xfrm>
            <a:off x="32593397" y="10480570"/>
            <a:ext cx="7933898" cy="7848302"/>
          </a:xfrm>
          <a:prstGeom prst="rect">
            <a:avLst/>
          </a:prstGeom>
          <a:noFill/>
        </p:spPr>
        <p:txBody>
          <a:bodyPr wrap="square" rtlCol="0">
            <a:spAutoFit/>
          </a:bodyPr>
          <a:lstStyle/>
          <a:p>
            <a:r>
              <a:rPr lang="en-US" sz="2400" dirty="0">
                <a:solidFill>
                  <a:schemeClr val="tx2"/>
                </a:solidFill>
              </a:rPr>
              <a:t>The findings suggest that a combination of virtual coaching and digital disease management can play a needed role in the future of asthma management and research to improve symptom control, medication adherence, and patient satisfaction.</a:t>
            </a:r>
          </a:p>
          <a:p>
            <a:endParaRPr lang="en-US" sz="2400" dirty="0">
              <a:solidFill>
                <a:schemeClr val="tx2"/>
              </a:solidFill>
            </a:endParaRPr>
          </a:p>
          <a:p>
            <a:r>
              <a:rPr lang="en-US" sz="2400" dirty="0">
                <a:solidFill>
                  <a:schemeClr val="tx2"/>
                </a:solidFill>
              </a:rPr>
              <a:t>From the perspective of RWE, the datasets generated through programs such as this offer unique opportunities to capture novel insights into the domains that matter to patients for the purpose of defining value, identifying unmet needs, designing prospective research, developing behavior interventions and patient support programs. </a:t>
            </a:r>
          </a:p>
          <a:p>
            <a:endParaRPr lang="en-US" sz="2400" dirty="0">
              <a:solidFill>
                <a:schemeClr val="tx2"/>
              </a:solidFill>
            </a:endParaRPr>
          </a:p>
          <a:p>
            <a:r>
              <a:rPr lang="en-US" sz="2400" dirty="0">
                <a:solidFill>
                  <a:schemeClr val="tx2"/>
                </a:solidFill>
              </a:rPr>
              <a:t>Based on the success of the pilot program, this intervention is being implemented nationally, offering enhanced ability to collect data from racial and ethnic minorities and other underserved communities based on the digital nature of the program operations. Future research will assess differences attributable to SDOH and geography. </a:t>
            </a:r>
          </a:p>
        </p:txBody>
      </p:sp>
      <p:sp>
        <p:nvSpPr>
          <p:cNvPr id="84" name="TextBox 83">
            <a:extLst>
              <a:ext uri="{FF2B5EF4-FFF2-40B4-BE49-F238E27FC236}">
                <a16:creationId xmlns:a16="http://schemas.microsoft.com/office/drawing/2014/main" id="{6C2D5217-091C-7042-86CD-114D0B493132}"/>
              </a:ext>
            </a:extLst>
          </p:cNvPr>
          <p:cNvSpPr txBox="1"/>
          <p:nvPr/>
        </p:nvSpPr>
        <p:spPr>
          <a:xfrm>
            <a:off x="1366026" y="4224385"/>
            <a:ext cx="13630133" cy="3785652"/>
          </a:xfrm>
          <a:prstGeom prst="rect">
            <a:avLst/>
          </a:prstGeom>
          <a:noFill/>
        </p:spPr>
        <p:txBody>
          <a:bodyPr wrap="square" rtlCol="0">
            <a:spAutoFit/>
          </a:bodyPr>
          <a:lstStyle/>
          <a:p>
            <a:r>
              <a:rPr lang="en-US" sz="2400" dirty="0">
                <a:solidFill>
                  <a:schemeClr val="tx2"/>
                </a:solidFill>
              </a:rPr>
              <a:t>Minority populations bear a disproportionate burden of the morbidity, mortality and prevalence of respiratory illness, including asthma, COPD and COVID-19. This disproportionate burden is often a consequence of limited access to traditional healthcare resources</a:t>
            </a:r>
            <a:r>
              <a:rPr lang="en-US" sz="2400" baseline="30000" dirty="0">
                <a:solidFill>
                  <a:schemeClr val="tx2"/>
                </a:solidFill>
              </a:rPr>
              <a:t>1</a:t>
            </a:r>
            <a:r>
              <a:rPr lang="en-US" sz="2400" dirty="0">
                <a:solidFill>
                  <a:schemeClr val="tx2"/>
                </a:solidFill>
              </a:rPr>
              <a:t>. mHealth applications can take a multi-dimensional approach to optimizing healthcare delivery by empowering patients to be active in shared decision-making and promoting a high-touch environment to engage with healthcare providers and allies. mHealth applications have the potential to provide patients with health, self-management, and educational interventions to increase their quality of life. Moreover, The usage of mHealth applications within the care delivery workflow facilitates the collection of high-velocity and high-volume data — leading to secondary opportunities to support RWE initiatives. </a:t>
            </a:r>
          </a:p>
        </p:txBody>
      </p:sp>
      <p:sp>
        <p:nvSpPr>
          <p:cNvPr id="88" name="Rectangle 87">
            <a:extLst>
              <a:ext uri="{FF2B5EF4-FFF2-40B4-BE49-F238E27FC236}">
                <a16:creationId xmlns:a16="http://schemas.microsoft.com/office/drawing/2014/main" id="{3F7CBB26-18A2-A540-98BB-8BFCE10EFAA9}"/>
              </a:ext>
            </a:extLst>
          </p:cNvPr>
          <p:cNvSpPr/>
          <p:nvPr/>
        </p:nvSpPr>
        <p:spPr>
          <a:xfrm>
            <a:off x="943520" y="3677552"/>
            <a:ext cx="14463987"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93" name="Rectangle 92">
            <a:extLst>
              <a:ext uri="{FF2B5EF4-FFF2-40B4-BE49-F238E27FC236}">
                <a16:creationId xmlns:a16="http://schemas.microsoft.com/office/drawing/2014/main" id="{DADF8A90-412B-1044-9856-BAAA909007AD}"/>
              </a:ext>
            </a:extLst>
          </p:cNvPr>
          <p:cNvSpPr/>
          <p:nvPr/>
        </p:nvSpPr>
        <p:spPr>
          <a:xfrm>
            <a:off x="943520" y="8904287"/>
            <a:ext cx="40509280" cy="10419844"/>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A4D95B6A-9254-9540-BBD8-BC7B848A24CA}"/>
              </a:ext>
            </a:extLst>
          </p:cNvPr>
          <p:cNvSpPr/>
          <p:nvPr/>
        </p:nvSpPr>
        <p:spPr>
          <a:xfrm>
            <a:off x="32194514" y="9772371"/>
            <a:ext cx="8754247" cy="8913194"/>
          </a:xfrm>
          <a:prstGeom prst="rect">
            <a:avLst/>
          </a:prstGeom>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9" name="Rectangle 88">
            <a:extLst>
              <a:ext uri="{FF2B5EF4-FFF2-40B4-BE49-F238E27FC236}">
                <a16:creationId xmlns:a16="http://schemas.microsoft.com/office/drawing/2014/main" id="{41951ECE-149A-1A4B-BEC0-7960E599E1FD}"/>
              </a:ext>
            </a:extLst>
          </p:cNvPr>
          <p:cNvSpPr/>
          <p:nvPr/>
        </p:nvSpPr>
        <p:spPr>
          <a:xfrm>
            <a:off x="28925707" y="3677552"/>
            <a:ext cx="12527093"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02A4F164-E4E9-3E49-882A-C1F39466E46A}"/>
              </a:ext>
            </a:extLst>
          </p:cNvPr>
          <p:cNvSpPr txBox="1"/>
          <p:nvPr/>
        </p:nvSpPr>
        <p:spPr>
          <a:xfrm>
            <a:off x="29260800" y="4224385"/>
            <a:ext cx="11853086" cy="3785652"/>
          </a:xfrm>
          <a:prstGeom prst="rect">
            <a:avLst/>
          </a:prstGeom>
          <a:noFill/>
        </p:spPr>
        <p:txBody>
          <a:bodyPr wrap="square" rtlCol="0">
            <a:spAutoFit/>
          </a:bodyPr>
          <a:lstStyle/>
          <a:p>
            <a:r>
              <a:rPr lang="en-US" sz="2400" dirty="0">
                <a:solidFill>
                  <a:schemeClr val="tx2"/>
                </a:solidFill>
              </a:rPr>
              <a:t>Screening events were conducted with community churches and targeted digital marketing to reach underserved communities. Eligible participants were enrolled in a 16-week remote monitoring program using the Health Storylines</a:t>
            </a:r>
            <a:r>
              <a:rPr lang="en-US" sz="2400" baseline="30000" dirty="0">
                <a:solidFill>
                  <a:schemeClr val="tx2"/>
                </a:solidFill>
              </a:rPr>
              <a:t>TM </a:t>
            </a:r>
            <a:r>
              <a:rPr lang="en-US" sz="2400" dirty="0">
                <a:solidFill>
                  <a:schemeClr val="tx2"/>
                </a:solidFill>
              </a:rPr>
              <a:t>platform to receive virtual coaching sessions, and report data through direct entry and synced devices. </a:t>
            </a:r>
          </a:p>
          <a:p>
            <a:endParaRPr lang="en-US" sz="2400" dirty="0">
              <a:solidFill>
                <a:schemeClr val="tx2"/>
              </a:solidFill>
            </a:endParaRPr>
          </a:p>
          <a:p>
            <a:r>
              <a:rPr lang="en-US" sz="2400" dirty="0">
                <a:solidFill>
                  <a:schemeClr val="tx2"/>
                </a:solidFill>
              </a:rPr>
              <a:t>The impact of the intervention on asthma outcomes and patient satisfaction was measured using changes in symptom severity from baseline, bi-weekly questionnaires, spirometry, peak flow, pulse oximetry, breath biomarkers, use of digital inhalers and digital engagement analytics. </a:t>
            </a:r>
          </a:p>
        </p:txBody>
      </p:sp>
      <p:grpSp>
        <p:nvGrpSpPr>
          <p:cNvPr id="10" name="Group 9">
            <a:extLst>
              <a:ext uri="{FF2B5EF4-FFF2-40B4-BE49-F238E27FC236}">
                <a16:creationId xmlns:a16="http://schemas.microsoft.com/office/drawing/2014/main" id="{29E8B465-209E-4E29-9E54-9DF8563D2B2A}"/>
              </a:ext>
            </a:extLst>
          </p:cNvPr>
          <p:cNvGrpSpPr/>
          <p:nvPr/>
        </p:nvGrpSpPr>
        <p:grpSpPr>
          <a:xfrm>
            <a:off x="2181727" y="8461706"/>
            <a:ext cx="4201556" cy="875104"/>
            <a:chOff x="2536581" y="9179963"/>
            <a:chExt cx="4201556" cy="875104"/>
          </a:xfrm>
        </p:grpSpPr>
        <p:sp>
          <p:nvSpPr>
            <p:cNvPr id="79" name="TextBox 78">
              <a:extLst>
                <a:ext uri="{FF2B5EF4-FFF2-40B4-BE49-F238E27FC236}">
                  <a16:creationId xmlns:a16="http://schemas.microsoft.com/office/drawing/2014/main" id="{DDFBEFD5-DFB5-1F40-83B6-ACF57841C7DF}"/>
                </a:ext>
              </a:extLst>
            </p:cNvPr>
            <p:cNvSpPr txBox="1"/>
            <p:nvPr/>
          </p:nvSpPr>
          <p:spPr>
            <a:xfrm>
              <a:off x="2536581" y="9224070"/>
              <a:ext cx="4201556" cy="830997"/>
            </a:xfrm>
            <a:prstGeom prst="rect">
              <a:avLst/>
            </a:prstGeom>
            <a:solidFill>
              <a:schemeClr val="bg1"/>
            </a:solidFill>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RESULTS</a:t>
              </a:r>
              <a:endParaRPr lang="en-US" sz="8000" dirty="0">
                <a:solidFill>
                  <a:schemeClr val="tx2"/>
                </a:solidFill>
              </a:endParaRPr>
            </a:p>
          </p:txBody>
        </p:sp>
        <p:pic>
          <p:nvPicPr>
            <p:cNvPr id="3" name="Picture 2">
              <a:extLst>
                <a:ext uri="{FF2B5EF4-FFF2-40B4-BE49-F238E27FC236}">
                  <a16:creationId xmlns:a16="http://schemas.microsoft.com/office/drawing/2014/main" id="{425AC238-7DBB-3345-BB9A-9767ABA55CD8}"/>
                </a:ext>
              </a:extLst>
            </p:cNvPr>
            <p:cNvPicPr>
              <a:picLocks noChangeAspect="1"/>
            </p:cNvPicPr>
            <p:nvPr/>
          </p:nvPicPr>
          <p:blipFill>
            <a:blip r:embed="rId3"/>
            <a:stretch>
              <a:fillRect/>
            </a:stretch>
          </p:blipFill>
          <p:spPr>
            <a:xfrm>
              <a:off x="2945342" y="9179963"/>
              <a:ext cx="869159" cy="869159"/>
            </a:xfrm>
            <a:prstGeom prst="rect">
              <a:avLst/>
            </a:prstGeom>
          </p:spPr>
        </p:pic>
      </p:grpSp>
      <p:sp>
        <p:nvSpPr>
          <p:cNvPr id="36" name="TextBox 35">
            <a:extLst>
              <a:ext uri="{FF2B5EF4-FFF2-40B4-BE49-F238E27FC236}">
                <a16:creationId xmlns:a16="http://schemas.microsoft.com/office/drawing/2014/main" id="{FABAF911-1A2A-4237-A4FE-AA68683E610F}"/>
              </a:ext>
            </a:extLst>
          </p:cNvPr>
          <p:cNvSpPr txBox="1"/>
          <p:nvPr/>
        </p:nvSpPr>
        <p:spPr>
          <a:xfrm>
            <a:off x="16389236" y="4224385"/>
            <a:ext cx="11583689" cy="4016484"/>
          </a:xfrm>
          <a:prstGeom prst="rect">
            <a:avLst/>
          </a:prstGeom>
          <a:noFill/>
        </p:spPr>
        <p:txBody>
          <a:bodyPr wrap="square" rtlCol="0">
            <a:spAutoFit/>
          </a:bodyPr>
          <a:lstStyle/>
          <a:p>
            <a:r>
              <a:rPr lang="en-US" sz="2400" dirty="0">
                <a:solidFill>
                  <a:schemeClr val="tx2"/>
                </a:solidFill>
              </a:rPr>
              <a:t>The objectives of the Not One More Life, Trusted Messengers program were to:</a:t>
            </a:r>
            <a:br>
              <a:rPr lang="en-US" sz="2400" dirty="0">
                <a:solidFill>
                  <a:schemeClr val="tx2"/>
                </a:solidFill>
              </a:rPr>
            </a:br>
            <a:endParaRPr lang="en-US" sz="2400" dirty="0">
              <a:solidFill>
                <a:schemeClr val="tx2"/>
              </a:solidFill>
            </a:endParaRPr>
          </a:p>
          <a:p>
            <a:pPr marL="571500" indent="-571500">
              <a:spcAft>
                <a:spcPts val="600"/>
              </a:spcAft>
              <a:buFont typeface="Arial" panose="020B0604020202020204" pitchFamily="34" charset="0"/>
              <a:buChar char="•"/>
            </a:pPr>
            <a:r>
              <a:rPr lang="en-US" sz="2400" dirty="0">
                <a:solidFill>
                  <a:schemeClr val="tx2"/>
                </a:solidFill>
              </a:rPr>
              <a:t>Address health inequalities among racial and ethnic minority populations, specifically related to respiratory disease.</a:t>
            </a:r>
          </a:p>
          <a:p>
            <a:pPr marL="571500" indent="-571500">
              <a:spcAft>
                <a:spcPts val="600"/>
              </a:spcAft>
              <a:buFont typeface="Arial" panose="020B0604020202020204" pitchFamily="34" charset="0"/>
              <a:buChar char="•"/>
            </a:pPr>
            <a:r>
              <a:rPr lang="en-US" sz="2400" dirty="0">
                <a:solidFill>
                  <a:schemeClr val="tx2"/>
                </a:solidFill>
              </a:rPr>
              <a:t>Improve long term health outcomes among participants with respiratory conditions (asthma and COPD).</a:t>
            </a:r>
          </a:p>
          <a:p>
            <a:pPr marL="571500" indent="-571500">
              <a:spcAft>
                <a:spcPts val="600"/>
              </a:spcAft>
              <a:buFont typeface="Arial" panose="020B0604020202020204" pitchFamily="34" charset="0"/>
              <a:buChar char="•"/>
            </a:pPr>
            <a:r>
              <a:rPr lang="en-US" sz="2400" dirty="0">
                <a:solidFill>
                  <a:schemeClr val="tx2"/>
                </a:solidFill>
              </a:rPr>
              <a:t>Evaluate the impact of a digitally enabled program on respiratory outcomes.</a:t>
            </a:r>
          </a:p>
          <a:p>
            <a:pPr marL="571500" indent="-571500">
              <a:spcAft>
                <a:spcPts val="600"/>
              </a:spcAft>
              <a:buFont typeface="Arial" panose="020B0604020202020204" pitchFamily="34" charset="0"/>
              <a:buChar char="•"/>
            </a:pPr>
            <a:r>
              <a:rPr lang="en-US" sz="2400" dirty="0">
                <a:solidFill>
                  <a:schemeClr val="tx2"/>
                </a:solidFill>
              </a:rPr>
              <a:t>Determine best practices for a national program to address racial and ethnic inequalities in access to respiratory care in the context of a global pandemic.</a:t>
            </a:r>
          </a:p>
        </p:txBody>
      </p:sp>
      <p:cxnSp>
        <p:nvCxnSpPr>
          <p:cNvPr id="42" name="Straight Connector 41">
            <a:extLst>
              <a:ext uri="{FF2B5EF4-FFF2-40B4-BE49-F238E27FC236}">
                <a16:creationId xmlns:a16="http://schemas.microsoft.com/office/drawing/2014/main" id="{05E2DBF4-1A90-4FE5-BE8C-14940B9E1144}"/>
              </a:ext>
            </a:extLst>
          </p:cNvPr>
          <p:cNvCxnSpPr>
            <a:cxnSpLocks/>
          </p:cNvCxnSpPr>
          <p:nvPr/>
        </p:nvCxnSpPr>
        <p:spPr>
          <a:xfrm>
            <a:off x="939307" y="2372055"/>
            <a:ext cx="2334726" cy="0"/>
          </a:xfrm>
          <a:prstGeom prst="line">
            <a:avLst/>
          </a:prstGeom>
          <a:ln w="13335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BBB9599-7A4A-46B1-8A00-4F1CB7EBEE79}"/>
              </a:ext>
            </a:extLst>
          </p:cNvPr>
          <p:cNvSpPr txBox="1"/>
          <p:nvPr/>
        </p:nvSpPr>
        <p:spPr>
          <a:xfrm>
            <a:off x="11081850" y="9644490"/>
            <a:ext cx="9386333" cy="8956298"/>
          </a:xfrm>
          <a:prstGeom prst="rect">
            <a:avLst/>
          </a:prstGeom>
          <a:noFill/>
        </p:spPr>
        <p:txBody>
          <a:bodyPr wrap="square" rtlCol="0">
            <a:spAutoFit/>
          </a:bodyPr>
          <a:lstStyle/>
          <a:p>
            <a:r>
              <a:rPr lang="en-US" sz="2400" dirty="0">
                <a:solidFill>
                  <a:schemeClr val="tx2"/>
                </a:solidFill>
              </a:rPr>
              <a:t>users during the same period which can likely be attributed to the personalization of messaging and interaction with coaches. </a:t>
            </a:r>
          </a:p>
          <a:p>
            <a:endParaRPr lang="en-US" sz="2400" b="1" dirty="0">
              <a:solidFill>
                <a:schemeClr val="tx2"/>
              </a:solidFill>
            </a:endParaRPr>
          </a:p>
          <a:p>
            <a:r>
              <a:rPr lang="en-US" sz="2400" b="1" dirty="0">
                <a:solidFill>
                  <a:schemeClr val="tx2"/>
                </a:solidFill>
              </a:rPr>
              <a:t>Participants demonstrated the following improved outcomes over the course of the program:</a:t>
            </a:r>
          </a:p>
          <a:p>
            <a:pPr marL="342900" indent="-342900">
              <a:buFont typeface="Arial" panose="020B0604020202020204" pitchFamily="34" charset="0"/>
              <a:buChar char="•"/>
            </a:pPr>
            <a:r>
              <a:rPr lang="en-US" sz="2400" dirty="0">
                <a:solidFill>
                  <a:schemeClr val="tx2"/>
                </a:solidFill>
              </a:rPr>
              <a:t>Improved quality of life</a:t>
            </a:r>
          </a:p>
          <a:p>
            <a:pPr marL="342900" indent="-342900">
              <a:buFont typeface="Arial" panose="020B0604020202020204" pitchFamily="34" charset="0"/>
              <a:buChar char="•"/>
            </a:pPr>
            <a:r>
              <a:rPr lang="en-US" sz="2400" dirty="0">
                <a:solidFill>
                  <a:schemeClr val="tx2"/>
                </a:solidFill>
              </a:rPr>
              <a:t>Improved lung function</a:t>
            </a:r>
          </a:p>
          <a:p>
            <a:pPr marL="342900" indent="-342900">
              <a:buFont typeface="Arial" panose="020B0604020202020204" pitchFamily="34" charset="0"/>
              <a:buChar char="•"/>
            </a:pPr>
            <a:r>
              <a:rPr lang="en-US" sz="2400" dirty="0">
                <a:solidFill>
                  <a:schemeClr val="tx2"/>
                </a:solidFill>
              </a:rPr>
              <a:t>Reduced frequency of rescue inhaler use</a:t>
            </a:r>
          </a:p>
          <a:p>
            <a:pPr marL="342900" indent="-342900">
              <a:buFont typeface="Arial" panose="020B0604020202020204" pitchFamily="34" charset="0"/>
              <a:buChar char="•"/>
            </a:pPr>
            <a:r>
              <a:rPr lang="en-US" sz="2400" dirty="0">
                <a:solidFill>
                  <a:schemeClr val="tx2"/>
                </a:solidFill>
              </a:rPr>
              <a:t>Reduction in fatigue and tiredness</a:t>
            </a:r>
          </a:p>
          <a:p>
            <a:pPr marL="342900" indent="-342900">
              <a:buFont typeface="Arial" panose="020B0604020202020204" pitchFamily="34" charset="0"/>
              <a:buChar char="•"/>
            </a:pPr>
            <a:r>
              <a:rPr lang="en-US" sz="2400" dirty="0">
                <a:solidFill>
                  <a:schemeClr val="tx2"/>
                </a:solidFill>
              </a:rPr>
              <a:t>High participant satisfaction</a:t>
            </a:r>
          </a:p>
          <a:p>
            <a:endParaRPr lang="en-US" sz="2400" dirty="0">
              <a:solidFill>
                <a:schemeClr val="tx2"/>
              </a:solidFill>
            </a:endParaRPr>
          </a:p>
          <a:p>
            <a:r>
              <a:rPr lang="en-US" sz="2400" dirty="0">
                <a:solidFill>
                  <a:schemeClr val="tx2"/>
                </a:solidFill>
              </a:rPr>
              <a:t>In addition to the free text describing their perceptions and satisfaction regarding the intervention, participants also reflected on the impact of the COVID-19 pandemic on health-related quality of life and access to care, offering insights into the intersection of the pandemic experience among individuals with underlying respiratory conditions that placed them at increased risk of severe outcomes (example in figure 3). </a:t>
            </a:r>
          </a:p>
          <a:p>
            <a:endParaRPr lang="en-US" sz="2400" dirty="0">
              <a:solidFill>
                <a:schemeClr val="tx2"/>
              </a:solidFill>
            </a:endParaRPr>
          </a:p>
          <a:p>
            <a:r>
              <a:rPr lang="en-US" sz="2400" dirty="0">
                <a:solidFill>
                  <a:schemeClr val="tx2"/>
                </a:solidFill>
              </a:rPr>
              <a:t>This opportunity for patients to share the aspects of their health experience that matter to them represents a valuable form of Real-World Evidence that does not rely on pre-meditation or anticipation of domains of interest on the part  of the researcher. </a:t>
            </a:r>
          </a:p>
        </p:txBody>
      </p:sp>
      <p:pic>
        <p:nvPicPr>
          <p:cNvPr id="49" name="Picture 48" descr="A picture containing graphical user interface&#10;&#10;Description automatically generated">
            <a:extLst>
              <a:ext uri="{FF2B5EF4-FFF2-40B4-BE49-F238E27FC236}">
                <a16:creationId xmlns:a16="http://schemas.microsoft.com/office/drawing/2014/main" id="{5AA50B1B-E33E-09FA-D370-7C5E364A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89714" y="587887"/>
            <a:ext cx="6610943" cy="1385639"/>
          </a:xfrm>
          <a:prstGeom prst="rect">
            <a:avLst/>
          </a:prstGeom>
        </p:spPr>
      </p:pic>
      <p:pic>
        <p:nvPicPr>
          <p:cNvPr id="11" name="Picture 10" descr="Text&#10;&#10;Description automatically generated">
            <a:extLst>
              <a:ext uri="{FF2B5EF4-FFF2-40B4-BE49-F238E27FC236}">
                <a16:creationId xmlns:a16="http://schemas.microsoft.com/office/drawing/2014/main" id="{AA40EBCD-9909-9A76-E349-2CCB1D359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03060" y="952071"/>
            <a:ext cx="2105419" cy="1169273"/>
          </a:xfrm>
          <a:prstGeom prst="rect">
            <a:avLst/>
          </a:prstGeom>
        </p:spPr>
      </p:pic>
      <p:sp>
        <p:nvSpPr>
          <p:cNvPr id="51" name="TextBox 50">
            <a:extLst>
              <a:ext uri="{FF2B5EF4-FFF2-40B4-BE49-F238E27FC236}">
                <a16:creationId xmlns:a16="http://schemas.microsoft.com/office/drawing/2014/main" id="{830BE1D1-6439-9619-8319-7BEFD74F6FF0}"/>
              </a:ext>
            </a:extLst>
          </p:cNvPr>
          <p:cNvSpPr txBox="1"/>
          <p:nvPr/>
        </p:nvSpPr>
        <p:spPr>
          <a:xfrm>
            <a:off x="21449261" y="20494369"/>
            <a:ext cx="19676605" cy="2369880"/>
          </a:xfrm>
          <a:prstGeom prst="rect">
            <a:avLst/>
          </a:prstGeom>
          <a:noFill/>
        </p:spPr>
        <p:txBody>
          <a:bodyPr wrap="square" rtlCol="0">
            <a:spAutoFit/>
          </a:bodyPr>
          <a:lstStyle/>
          <a:p>
            <a:r>
              <a:rPr lang="en-US" sz="2000" dirty="0">
                <a:solidFill>
                  <a:schemeClr val="tx2"/>
                </a:solidFill>
              </a:rPr>
              <a:t>Renee Willmon</a:t>
            </a:r>
            <a:r>
              <a:rPr lang="en-US" sz="2000" baseline="30000" dirty="0">
                <a:solidFill>
                  <a:schemeClr val="tx2"/>
                </a:solidFill>
              </a:rPr>
              <a:t>1</a:t>
            </a:r>
            <a:r>
              <a:rPr lang="en-US" sz="2000" dirty="0">
                <a:solidFill>
                  <a:schemeClr val="tx2"/>
                </a:solidFill>
              </a:rPr>
              <a:t>, </a:t>
            </a:r>
            <a:r>
              <a:rPr lang="en-US" sz="2000" dirty="0" err="1">
                <a:solidFill>
                  <a:schemeClr val="tx2"/>
                </a:solidFill>
              </a:rPr>
              <a:t>Oluwafunmi</a:t>
            </a:r>
            <a:r>
              <a:rPr lang="en-US" sz="2000" dirty="0">
                <a:solidFill>
                  <a:schemeClr val="tx2"/>
                </a:solidFill>
              </a:rPr>
              <a:t> George</a:t>
            </a:r>
            <a:r>
              <a:rPr lang="en-US" sz="2000" baseline="30000" dirty="0">
                <a:solidFill>
                  <a:schemeClr val="tx2"/>
                </a:solidFill>
              </a:rPr>
              <a:t>2</a:t>
            </a:r>
            <a:r>
              <a:rPr lang="en-US" sz="2000" dirty="0">
                <a:solidFill>
                  <a:schemeClr val="tx2"/>
                </a:solidFill>
              </a:rPr>
              <a:t>, Shameni Selvarajah</a:t>
            </a:r>
            <a:r>
              <a:rPr lang="en-US" sz="2000" baseline="30000" dirty="0">
                <a:solidFill>
                  <a:schemeClr val="tx2"/>
                </a:solidFill>
              </a:rPr>
              <a:t>3</a:t>
            </a:r>
            <a:r>
              <a:rPr lang="en-US" sz="2000" dirty="0">
                <a:solidFill>
                  <a:schemeClr val="tx2"/>
                </a:solidFill>
              </a:rPr>
              <a:t>, Jared Adams</a:t>
            </a:r>
            <a:r>
              <a:rPr lang="en-US" sz="2000" baseline="30000" dirty="0">
                <a:solidFill>
                  <a:schemeClr val="tx2"/>
                </a:solidFill>
              </a:rPr>
              <a:t>4</a:t>
            </a:r>
            <a:r>
              <a:rPr lang="en-US" sz="2000" dirty="0">
                <a:solidFill>
                  <a:schemeClr val="tx2"/>
                </a:solidFill>
              </a:rPr>
              <a:t>, Grace Soyao</a:t>
            </a:r>
            <a:r>
              <a:rPr lang="en-US" sz="2000" baseline="30000" dirty="0">
                <a:solidFill>
                  <a:schemeClr val="tx2"/>
                </a:solidFill>
              </a:rPr>
              <a:t>5</a:t>
            </a:r>
            <a:r>
              <a:rPr lang="en-US" sz="2000" dirty="0">
                <a:solidFill>
                  <a:schemeClr val="tx2"/>
                </a:solidFill>
              </a:rPr>
              <a:t>, Mary Hart</a:t>
            </a:r>
            <a:r>
              <a:rPr lang="en-US" sz="2000" baseline="30000" dirty="0">
                <a:solidFill>
                  <a:schemeClr val="tx2"/>
                </a:solidFill>
              </a:rPr>
              <a:t>6</a:t>
            </a:r>
            <a:r>
              <a:rPr lang="en-US" sz="2000" dirty="0">
                <a:solidFill>
                  <a:schemeClr val="tx2"/>
                </a:solidFill>
              </a:rPr>
              <a:t>, De De Gardner</a:t>
            </a:r>
            <a:r>
              <a:rPr lang="en-US" sz="2000" baseline="30000" dirty="0">
                <a:solidFill>
                  <a:schemeClr val="tx2"/>
                </a:solidFill>
              </a:rPr>
              <a:t>7</a:t>
            </a:r>
            <a:r>
              <a:rPr lang="en-US" sz="2000" dirty="0">
                <a:solidFill>
                  <a:schemeClr val="tx2"/>
                </a:solidFill>
              </a:rPr>
              <a:t>, Tonya Winders</a:t>
            </a:r>
            <a:r>
              <a:rPr lang="en-US" sz="2000" baseline="30000" dirty="0">
                <a:solidFill>
                  <a:schemeClr val="tx2"/>
                </a:solidFill>
              </a:rPr>
              <a:t>8</a:t>
            </a:r>
          </a:p>
          <a:p>
            <a:endParaRPr lang="en-US" sz="2400" dirty="0">
              <a:solidFill>
                <a:schemeClr val="tx2"/>
              </a:solidFill>
            </a:endParaRPr>
          </a:p>
          <a:p>
            <a:pPr marL="457200" indent="-457200">
              <a:buAutoNum type="arabicPeriod"/>
            </a:pPr>
            <a:r>
              <a:rPr lang="en-US" sz="1600" dirty="0">
                <a:solidFill>
                  <a:schemeClr val="tx2"/>
                </a:solidFill>
              </a:rPr>
              <a:t>Senior Director, Evidence and Outcomes, Self Care Catalysts, an Alira Health Company, Toronto Canada</a:t>
            </a:r>
          </a:p>
          <a:p>
            <a:pPr marL="457200" indent="-457200">
              <a:buAutoNum type="arabicPeriod"/>
            </a:pPr>
            <a:r>
              <a:rPr lang="en-US" sz="1600" dirty="0">
                <a:solidFill>
                  <a:schemeClr val="tx2"/>
                </a:solidFill>
              </a:rPr>
              <a:t>Team Lead, Patient Acquisition and Engagement, Self Care Catalysts, an Alira Health Company, Toronto Canada</a:t>
            </a:r>
          </a:p>
          <a:p>
            <a:pPr marL="457200" indent="-457200">
              <a:buAutoNum type="arabicPeriod"/>
            </a:pPr>
            <a:r>
              <a:rPr lang="en-US" sz="1600" dirty="0">
                <a:solidFill>
                  <a:schemeClr val="tx2"/>
                </a:solidFill>
              </a:rPr>
              <a:t>Associate Manager, Scientific Evidence, Self Care Catalysts, an Alira Health Company, Toronto Canada</a:t>
            </a:r>
          </a:p>
          <a:p>
            <a:pPr marL="457200" indent="-457200">
              <a:buAutoNum type="arabicPeriod"/>
            </a:pPr>
            <a:r>
              <a:rPr lang="en-US" sz="1600" dirty="0">
                <a:solidFill>
                  <a:schemeClr val="tx2"/>
                </a:solidFill>
              </a:rPr>
              <a:t>Chief Science Officer, Self Care Catalysts, an Alira Health Company, San Francisco, USA</a:t>
            </a:r>
          </a:p>
          <a:p>
            <a:pPr marL="457200" indent="-457200">
              <a:buAutoNum type="arabicPeriod"/>
            </a:pPr>
            <a:endParaRPr lang="en-US" sz="2000" dirty="0">
              <a:solidFill>
                <a:schemeClr val="tx2"/>
              </a:solidFill>
            </a:endParaRPr>
          </a:p>
          <a:p>
            <a:r>
              <a:rPr lang="en-US" sz="2000" b="1" dirty="0">
                <a:solidFill>
                  <a:schemeClr val="tx2"/>
                </a:solidFill>
              </a:rPr>
              <a:t>For more details, please reach out to Renee.willmon@alirahealth.com</a:t>
            </a:r>
          </a:p>
        </p:txBody>
      </p:sp>
      <p:sp>
        <p:nvSpPr>
          <p:cNvPr id="52" name="Rectangle 51">
            <a:extLst>
              <a:ext uri="{FF2B5EF4-FFF2-40B4-BE49-F238E27FC236}">
                <a16:creationId xmlns:a16="http://schemas.microsoft.com/office/drawing/2014/main" id="{A022D23F-FCC1-99CB-D262-9452C6F41798}"/>
              </a:ext>
            </a:extLst>
          </p:cNvPr>
          <p:cNvSpPr/>
          <p:nvPr/>
        </p:nvSpPr>
        <p:spPr>
          <a:xfrm>
            <a:off x="962352" y="19951381"/>
            <a:ext cx="19602796" cy="3086009"/>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161C04DD-FDA6-0A19-4349-81DA9351A262}"/>
              </a:ext>
            </a:extLst>
          </p:cNvPr>
          <p:cNvSpPr txBox="1"/>
          <p:nvPr/>
        </p:nvSpPr>
        <p:spPr>
          <a:xfrm>
            <a:off x="1366026" y="20663388"/>
            <a:ext cx="18811095" cy="830997"/>
          </a:xfrm>
          <a:prstGeom prst="rect">
            <a:avLst/>
          </a:prstGeom>
          <a:noFill/>
        </p:spPr>
        <p:txBody>
          <a:bodyPr wrap="square" numCol="1" rtlCol="0">
            <a:noAutofit/>
          </a:bodyPr>
          <a:lstStyle/>
          <a:p>
            <a:pPr marL="514350" indent="-514350">
              <a:buFont typeface="+mj-lt"/>
              <a:buAutoNum type="arabicPeriod"/>
            </a:pPr>
            <a:r>
              <a:rPr lang="en-US" sz="1800" dirty="0">
                <a:solidFill>
                  <a:schemeClr val="tx2"/>
                </a:solidFill>
              </a:rPr>
              <a:t>Nelson LA, Zamora-Kapoor A. Challenges in conducting mHealth research with underserved populations: Lessons learned. J </a:t>
            </a:r>
            <a:r>
              <a:rPr lang="en-US" sz="1800" dirty="0" err="1">
                <a:solidFill>
                  <a:schemeClr val="tx2"/>
                </a:solidFill>
              </a:rPr>
              <a:t>Telemed</a:t>
            </a:r>
            <a:r>
              <a:rPr lang="en-US" sz="1800" dirty="0">
                <a:solidFill>
                  <a:schemeClr val="tx2"/>
                </a:solidFill>
              </a:rPr>
              <a:t> Telecare. 2016;22(7):436-440. doi:10.1177/1357633X15609853</a:t>
            </a:r>
          </a:p>
          <a:p>
            <a:pPr marL="514350" indent="-514350">
              <a:buFont typeface="+mj-lt"/>
              <a:buAutoNum type="arabicPeriod"/>
            </a:pPr>
            <a:endParaRPr lang="en-US" sz="1800" dirty="0">
              <a:solidFill>
                <a:schemeClr val="tx2"/>
              </a:solidFill>
            </a:endParaRPr>
          </a:p>
        </p:txBody>
      </p:sp>
      <p:grpSp>
        <p:nvGrpSpPr>
          <p:cNvPr id="25" name="Group 24">
            <a:extLst>
              <a:ext uri="{FF2B5EF4-FFF2-40B4-BE49-F238E27FC236}">
                <a16:creationId xmlns:a16="http://schemas.microsoft.com/office/drawing/2014/main" id="{F5A2DDD9-4957-4C9B-A28C-9A81DB8C5A63}"/>
              </a:ext>
            </a:extLst>
          </p:cNvPr>
          <p:cNvGrpSpPr/>
          <p:nvPr/>
        </p:nvGrpSpPr>
        <p:grpSpPr>
          <a:xfrm>
            <a:off x="2181727" y="19544472"/>
            <a:ext cx="5406189" cy="830997"/>
            <a:chOff x="2181727" y="19544472"/>
            <a:chExt cx="5406189" cy="830997"/>
          </a:xfrm>
        </p:grpSpPr>
        <p:sp>
          <p:nvSpPr>
            <p:cNvPr id="53" name="TextBox 52">
              <a:extLst>
                <a:ext uri="{FF2B5EF4-FFF2-40B4-BE49-F238E27FC236}">
                  <a16:creationId xmlns:a16="http://schemas.microsoft.com/office/drawing/2014/main" id="{9FEEFCBD-CB86-DDBD-0C61-836423CD6B20}"/>
                </a:ext>
              </a:extLst>
            </p:cNvPr>
            <p:cNvSpPr txBox="1"/>
            <p:nvPr/>
          </p:nvSpPr>
          <p:spPr>
            <a:xfrm>
              <a:off x="2181727" y="19544472"/>
              <a:ext cx="5406189"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REFERENCES            </a:t>
              </a:r>
              <a:endParaRPr lang="en-US" sz="8000" dirty="0">
                <a:solidFill>
                  <a:schemeClr val="tx2"/>
                </a:solidFill>
              </a:endParaRPr>
            </a:p>
          </p:txBody>
        </p:sp>
        <p:pic>
          <p:nvPicPr>
            <p:cNvPr id="55" name="Picture 54">
              <a:extLst>
                <a:ext uri="{FF2B5EF4-FFF2-40B4-BE49-F238E27FC236}">
                  <a16:creationId xmlns:a16="http://schemas.microsoft.com/office/drawing/2014/main" id="{49ACE31E-C5A5-4DDD-165C-F8CCD9215051}"/>
                </a:ext>
              </a:extLst>
            </p:cNvPr>
            <p:cNvPicPr>
              <a:picLocks noChangeAspect="1"/>
            </p:cNvPicPr>
            <p:nvPr/>
          </p:nvPicPr>
          <p:blipFill>
            <a:blip r:embed="rId6"/>
            <a:stretch>
              <a:fillRect/>
            </a:stretch>
          </p:blipFill>
          <p:spPr>
            <a:xfrm>
              <a:off x="2671045" y="19650106"/>
              <a:ext cx="981388" cy="689278"/>
            </a:xfrm>
            <a:prstGeom prst="rect">
              <a:avLst/>
            </a:prstGeom>
          </p:spPr>
        </p:pic>
      </p:grpSp>
      <p:sp>
        <p:nvSpPr>
          <p:cNvPr id="64" name="Rectangle 63">
            <a:extLst>
              <a:ext uri="{FF2B5EF4-FFF2-40B4-BE49-F238E27FC236}">
                <a16:creationId xmlns:a16="http://schemas.microsoft.com/office/drawing/2014/main" id="{F8761917-9AE1-CD7F-F9E3-9DD772CAA783}"/>
              </a:ext>
            </a:extLst>
          </p:cNvPr>
          <p:cNvSpPr/>
          <p:nvPr/>
        </p:nvSpPr>
        <p:spPr>
          <a:xfrm>
            <a:off x="21057567" y="19951381"/>
            <a:ext cx="20459994" cy="3095266"/>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F8B6FC63-1A60-B68D-DFC8-05602B92401F}"/>
              </a:ext>
            </a:extLst>
          </p:cNvPr>
          <p:cNvSpPr txBox="1"/>
          <p:nvPr/>
        </p:nvSpPr>
        <p:spPr>
          <a:xfrm>
            <a:off x="32697038" y="20911708"/>
            <a:ext cx="8416849" cy="1323439"/>
          </a:xfrm>
          <a:prstGeom prst="rect">
            <a:avLst/>
          </a:prstGeom>
          <a:noFill/>
        </p:spPr>
        <p:txBody>
          <a:bodyPr wrap="square" rtlCol="0">
            <a:spAutoFit/>
          </a:bodyPr>
          <a:lstStyle/>
          <a:p>
            <a:pPr marL="457200" indent="-457200">
              <a:buFont typeface="+mj-lt"/>
              <a:buAutoNum type="arabicPeriod" startAt="5"/>
            </a:pPr>
            <a:r>
              <a:rPr lang="en-US" sz="1600" dirty="0">
                <a:solidFill>
                  <a:schemeClr val="tx2"/>
                </a:solidFill>
              </a:rPr>
              <a:t>President and Founder, Self Care Catalysts, an Alira Health Company, Toronto Canada</a:t>
            </a:r>
          </a:p>
          <a:p>
            <a:pPr marL="457200" indent="-457200">
              <a:buAutoNum type="arabicPeriod" startAt="5"/>
            </a:pPr>
            <a:r>
              <a:rPr lang="en-US" sz="1600" dirty="0">
                <a:solidFill>
                  <a:schemeClr val="tx2"/>
                </a:solidFill>
              </a:rPr>
              <a:t>Research Director, Allergy &amp; Asthma Network, Vienna VA, USA</a:t>
            </a:r>
          </a:p>
          <a:p>
            <a:pPr marL="457200" indent="-457200">
              <a:buAutoNum type="arabicPeriod" startAt="5"/>
            </a:pPr>
            <a:r>
              <a:rPr lang="en-US" sz="1600" dirty="0">
                <a:solidFill>
                  <a:schemeClr val="tx2"/>
                </a:solidFill>
              </a:rPr>
              <a:t>Research Director, Allergy &amp; Asthma Network, Vienna VA, USA</a:t>
            </a:r>
          </a:p>
          <a:p>
            <a:pPr marL="457200" indent="-457200">
              <a:buAutoNum type="arabicPeriod" startAt="5"/>
            </a:pPr>
            <a:r>
              <a:rPr lang="en-US" sz="1600" dirty="0">
                <a:solidFill>
                  <a:schemeClr val="tx2"/>
                </a:solidFill>
              </a:rPr>
              <a:t>CEO &amp; President, Allergy &amp; Asthma Network, Vienna VA, USA</a:t>
            </a:r>
          </a:p>
        </p:txBody>
      </p:sp>
      <p:grpSp>
        <p:nvGrpSpPr>
          <p:cNvPr id="15" name="Group 14">
            <a:extLst>
              <a:ext uri="{FF2B5EF4-FFF2-40B4-BE49-F238E27FC236}">
                <a16:creationId xmlns:a16="http://schemas.microsoft.com/office/drawing/2014/main" id="{552F44F2-41D7-1382-94C4-A0AC02132920}"/>
              </a:ext>
            </a:extLst>
          </p:cNvPr>
          <p:cNvGrpSpPr/>
          <p:nvPr/>
        </p:nvGrpSpPr>
        <p:grpSpPr>
          <a:xfrm>
            <a:off x="21239956" y="13251747"/>
            <a:ext cx="6369328" cy="5433818"/>
            <a:chOff x="13850617" y="14821630"/>
            <a:chExt cx="6369328" cy="5433818"/>
          </a:xfrm>
        </p:grpSpPr>
        <p:pic>
          <p:nvPicPr>
            <p:cNvPr id="3075" name="Picture 3">
              <a:extLst>
                <a:ext uri="{FF2B5EF4-FFF2-40B4-BE49-F238E27FC236}">
                  <a16:creationId xmlns:a16="http://schemas.microsoft.com/office/drawing/2014/main" id="{094A3892-F4BE-8992-0155-311285AED1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735" b="4310"/>
            <a:stretch/>
          </p:blipFill>
          <p:spPr bwMode="auto">
            <a:xfrm>
              <a:off x="16376335" y="15566454"/>
              <a:ext cx="1474560" cy="15787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D50F6FC-039C-595B-CADB-F10A3F8AF5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088"/>
            <a:stretch/>
          </p:blipFill>
          <p:spPr bwMode="auto">
            <a:xfrm>
              <a:off x="16160748" y="17476841"/>
              <a:ext cx="1463634" cy="164985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1DDD8F3D-1B06-94CD-04DD-44D1705217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23535" y="16862137"/>
              <a:ext cx="841685" cy="129122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C53D2FD4-4754-7C7B-6BCD-13EE5AF9BC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50617" y="14821630"/>
              <a:ext cx="2310131" cy="45202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0077254-7AA1-20D5-676B-2FCDFCAC3122}"/>
                </a:ext>
              </a:extLst>
            </p:cNvPr>
            <p:cNvSpPr/>
            <p:nvPr/>
          </p:nvSpPr>
          <p:spPr>
            <a:xfrm>
              <a:off x="13850617" y="19547562"/>
              <a:ext cx="6369328" cy="707886"/>
            </a:xfrm>
            <a:prstGeom prst="rect">
              <a:avLst/>
            </a:prstGeom>
          </p:spPr>
          <p:txBody>
            <a:bodyPr wrap="square">
              <a:spAutoFit/>
            </a:bodyPr>
            <a:lstStyle/>
            <a:p>
              <a:r>
                <a:rPr lang="en-US" sz="2000" b="1" dirty="0">
                  <a:solidFill>
                    <a:schemeClr val="tx2"/>
                  </a:solidFill>
                </a:rPr>
                <a:t>Figure 2: </a:t>
              </a:r>
              <a:r>
                <a:rPr lang="en-US" sz="2000" dirty="0">
                  <a:solidFill>
                    <a:schemeClr val="tx2"/>
                  </a:solidFill>
                </a:rPr>
                <a:t>Data collection tools </a:t>
              </a:r>
              <a:br>
                <a:rPr lang="en-US" sz="2000" dirty="0">
                  <a:solidFill>
                    <a:schemeClr val="tx2"/>
                  </a:solidFill>
                </a:rPr>
              </a:br>
              <a:r>
                <a:rPr lang="en-US" sz="2000" dirty="0">
                  <a:solidFill>
                    <a:schemeClr val="tx2"/>
                  </a:solidFill>
                </a:rPr>
                <a:t>used in the program</a:t>
              </a:r>
              <a:endParaRPr lang="en-US" sz="2800" dirty="0"/>
            </a:p>
          </p:txBody>
        </p:sp>
      </p:grpSp>
      <p:grpSp>
        <p:nvGrpSpPr>
          <p:cNvPr id="16" name="Group 15">
            <a:extLst>
              <a:ext uri="{FF2B5EF4-FFF2-40B4-BE49-F238E27FC236}">
                <a16:creationId xmlns:a16="http://schemas.microsoft.com/office/drawing/2014/main" id="{BB1FC57E-BF81-ADC2-42BE-AF53C8CA74B4}"/>
              </a:ext>
            </a:extLst>
          </p:cNvPr>
          <p:cNvGrpSpPr/>
          <p:nvPr/>
        </p:nvGrpSpPr>
        <p:grpSpPr>
          <a:xfrm>
            <a:off x="26508138" y="14304127"/>
            <a:ext cx="5378149" cy="4316892"/>
            <a:chOff x="10066705" y="16671943"/>
            <a:chExt cx="6369327" cy="3274474"/>
          </a:xfrm>
        </p:grpSpPr>
        <p:sp>
          <p:nvSpPr>
            <p:cNvPr id="77" name="TextBox 76">
              <a:extLst>
                <a:ext uri="{FF2B5EF4-FFF2-40B4-BE49-F238E27FC236}">
                  <a16:creationId xmlns:a16="http://schemas.microsoft.com/office/drawing/2014/main" id="{65EB40F4-54FE-5460-8000-3E71BE26E1D0}"/>
                </a:ext>
              </a:extLst>
            </p:cNvPr>
            <p:cNvSpPr txBox="1"/>
            <p:nvPr/>
          </p:nvSpPr>
          <p:spPr>
            <a:xfrm>
              <a:off x="10485391" y="16671943"/>
              <a:ext cx="5418680" cy="2591367"/>
            </a:xfrm>
            <a:prstGeom prst="rect">
              <a:avLst/>
            </a:prstGeom>
            <a:noFill/>
          </p:spPr>
          <p:txBody>
            <a:bodyPr wrap="square" rtlCol="0">
              <a:spAutoFit/>
            </a:bodyPr>
            <a:lstStyle/>
            <a:p>
              <a:pPr algn="ctr"/>
              <a:r>
                <a:rPr lang="en-US" sz="2400" i="1" dirty="0">
                  <a:solidFill>
                    <a:schemeClr val="accent3"/>
                  </a:solidFill>
                  <a:latin typeface="Calibri" panose="020F0502020204030204" pitchFamily="34" charset="0"/>
                  <a:cs typeface="Calibri" panose="020F0502020204030204" pitchFamily="34" charset="0"/>
                </a:rPr>
                <a:t>“Went on a 4-mile hike today with 833 ft elevation gain. I took my inhaler before going. I had breathing problems as soon as I hit steep inclines. Just paused and kept waiting to get breath back. Lots of wind and dust on the trail too, thankfully wearing a face mask helped that.“</a:t>
              </a:r>
            </a:p>
          </p:txBody>
        </p:sp>
        <p:sp>
          <p:nvSpPr>
            <p:cNvPr id="78" name="Rectangle 77">
              <a:extLst>
                <a:ext uri="{FF2B5EF4-FFF2-40B4-BE49-F238E27FC236}">
                  <a16:creationId xmlns:a16="http://schemas.microsoft.com/office/drawing/2014/main" id="{06C0B7E6-CD59-C045-8016-B609C5D2929D}"/>
                </a:ext>
              </a:extLst>
            </p:cNvPr>
            <p:cNvSpPr/>
            <p:nvPr/>
          </p:nvSpPr>
          <p:spPr>
            <a:xfrm>
              <a:off x="10066705" y="19409467"/>
              <a:ext cx="6369327" cy="536950"/>
            </a:xfrm>
            <a:prstGeom prst="rect">
              <a:avLst/>
            </a:prstGeom>
          </p:spPr>
          <p:txBody>
            <a:bodyPr wrap="square">
              <a:spAutoFit/>
            </a:bodyPr>
            <a:lstStyle/>
            <a:p>
              <a:r>
                <a:rPr lang="en-US" sz="2000" b="1" dirty="0">
                  <a:solidFill>
                    <a:schemeClr val="tx2"/>
                  </a:solidFill>
                </a:rPr>
                <a:t>Figure 3: </a:t>
              </a:r>
              <a:r>
                <a:rPr lang="en-US" sz="2000" dirty="0">
                  <a:solidFill>
                    <a:schemeClr val="tx2"/>
                  </a:solidFill>
                </a:rPr>
                <a:t>Representative example reported by a patient in the My Journal tool</a:t>
              </a:r>
              <a:endParaRPr lang="en-US" sz="2800" dirty="0"/>
            </a:p>
          </p:txBody>
        </p:sp>
      </p:grpSp>
      <p:pic>
        <p:nvPicPr>
          <p:cNvPr id="3084" name="Picture 12">
            <a:extLst>
              <a:ext uri="{FF2B5EF4-FFF2-40B4-BE49-F238E27FC236}">
                <a16:creationId xmlns:a16="http://schemas.microsoft.com/office/drawing/2014/main" id="{D94C1D31-2E48-F752-6E23-C132BCF00F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58314" y="9447580"/>
            <a:ext cx="7578794" cy="41529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554C0AB2-356C-0C3E-95D9-F484606B3E54}"/>
              </a:ext>
            </a:extLst>
          </p:cNvPr>
          <p:cNvSpPr/>
          <p:nvPr/>
        </p:nvSpPr>
        <p:spPr>
          <a:xfrm>
            <a:off x="21351581" y="9447580"/>
            <a:ext cx="2087651" cy="2246769"/>
          </a:xfrm>
          <a:prstGeom prst="rect">
            <a:avLst/>
          </a:prstGeom>
        </p:spPr>
        <p:txBody>
          <a:bodyPr wrap="square">
            <a:spAutoFit/>
          </a:bodyPr>
          <a:lstStyle/>
          <a:p>
            <a:r>
              <a:rPr lang="en-US" sz="2000" b="1" dirty="0">
                <a:solidFill>
                  <a:schemeClr val="tx2"/>
                </a:solidFill>
              </a:rPr>
              <a:t>Figure 1: </a:t>
            </a:r>
            <a:r>
              <a:rPr lang="en-US" sz="2000" dirty="0">
                <a:solidFill>
                  <a:schemeClr val="tx2"/>
                </a:solidFill>
              </a:rPr>
              <a:t>Example digital marketing banner to recruit patients to participate in the program. </a:t>
            </a:r>
            <a:endParaRPr lang="en-US" sz="2800" dirty="0"/>
          </a:p>
        </p:txBody>
      </p:sp>
      <p:grpSp>
        <p:nvGrpSpPr>
          <p:cNvPr id="26" name="Group 25">
            <a:extLst>
              <a:ext uri="{FF2B5EF4-FFF2-40B4-BE49-F238E27FC236}">
                <a16:creationId xmlns:a16="http://schemas.microsoft.com/office/drawing/2014/main" id="{A7DD08EB-4FBC-4158-8D76-A77062795612}"/>
              </a:ext>
            </a:extLst>
          </p:cNvPr>
          <p:cNvGrpSpPr/>
          <p:nvPr/>
        </p:nvGrpSpPr>
        <p:grpSpPr>
          <a:xfrm>
            <a:off x="22256291" y="19461069"/>
            <a:ext cx="8136075" cy="914400"/>
            <a:chOff x="22256291" y="19461069"/>
            <a:chExt cx="8136075" cy="914400"/>
          </a:xfrm>
        </p:grpSpPr>
        <p:sp>
          <p:nvSpPr>
            <p:cNvPr id="65" name="TextBox 64">
              <a:extLst>
                <a:ext uri="{FF2B5EF4-FFF2-40B4-BE49-F238E27FC236}">
                  <a16:creationId xmlns:a16="http://schemas.microsoft.com/office/drawing/2014/main" id="{92A1AB5C-6F45-A664-CF48-6FDFE7016676}"/>
                </a:ext>
              </a:extLst>
            </p:cNvPr>
            <p:cNvSpPr txBox="1"/>
            <p:nvPr/>
          </p:nvSpPr>
          <p:spPr>
            <a:xfrm>
              <a:off x="22256291" y="19544472"/>
              <a:ext cx="8136075"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AUTHORS &amp; FOLLOW UP                </a:t>
              </a:r>
              <a:endParaRPr lang="en-US" sz="8000" dirty="0">
                <a:solidFill>
                  <a:schemeClr val="tx2"/>
                </a:solidFill>
              </a:endParaRPr>
            </a:p>
          </p:txBody>
        </p:sp>
        <p:pic>
          <p:nvPicPr>
            <p:cNvPr id="5" name="Graphic 4" descr="Typewriter">
              <a:extLst>
                <a:ext uri="{FF2B5EF4-FFF2-40B4-BE49-F238E27FC236}">
                  <a16:creationId xmlns:a16="http://schemas.microsoft.com/office/drawing/2014/main" id="{7B290DE7-8AE1-8044-8120-86C02D0130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691087" y="19461069"/>
              <a:ext cx="914400" cy="914400"/>
            </a:xfrm>
            <a:prstGeom prst="rect">
              <a:avLst/>
            </a:prstGeom>
          </p:spPr>
        </p:pic>
      </p:grpSp>
      <p:grpSp>
        <p:nvGrpSpPr>
          <p:cNvPr id="18" name="Group 17">
            <a:extLst>
              <a:ext uri="{FF2B5EF4-FFF2-40B4-BE49-F238E27FC236}">
                <a16:creationId xmlns:a16="http://schemas.microsoft.com/office/drawing/2014/main" id="{359B4BEA-8EBE-4A3B-9B8B-BCF8B47644E5}"/>
              </a:ext>
            </a:extLst>
          </p:cNvPr>
          <p:cNvGrpSpPr/>
          <p:nvPr/>
        </p:nvGrpSpPr>
        <p:grpSpPr>
          <a:xfrm>
            <a:off x="19571292" y="3184820"/>
            <a:ext cx="5219576" cy="898914"/>
            <a:chOff x="19657290" y="3197685"/>
            <a:chExt cx="5219576" cy="898914"/>
          </a:xfrm>
        </p:grpSpPr>
        <p:sp>
          <p:nvSpPr>
            <p:cNvPr id="38" name="TextBox 37">
              <a:extLst>
                <a:ext uri="{FF2B5EF4-FFF2-40B4-BE49-F238E27FC236}">
                  <a16:creationId xmlns:a16="http://schemas.microsoft.com/office/drawing/2014/main" id="{3AFF4C87-7521-47F7-A173-BFE1B01F34A9}"/>
                </a:ext>
              </a:extLst>
            </p:cNvPr>
            <p:cNvSpPr txBox="1"/>
            <p:nvPr/>
          </p:nvSpPr>
          <p:spPr>
            <a:xfrm>
              <a:off x="19657290" y="3229781"/>
              <a:ext cx="5219576"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OBJECTIVES   </a:t>
              </a:r>
              <a:endParaRPr lang="en-US" sz="6000" dirty="0">
                <a:solidFill>
                  <a:schemeClr val="bg2"/>
                </a:solidFill>
              </a:endParaRPr>
            </a:p>
          </p:txBody>
        </p:sp>
        <p:pic>
          <p:nvPicPr>
            <p:cNvPr id="39" name="Picture 38">
              <a:extLst>
                <a:ext uri="{FF2B5EF4-FFF2-40B4-BE49-F238E27FC236}">
                  <a16:creationId xmlns:a16="http://schemas.microsoft.com/office/drawing/2014/main" id="{0E927CB7-2A2C-489A-AFF7-F7EC22C4B54B}"/>
                </a:ext>
              </a:extLst>
            </p:cNvPr>
            <p:cNvPicPr>
              <a:picLocks noChangeAspect="1"/>
            </p:cNvPicPr>
            <p:nvPr/>
          </p:nvPicPr>
          <p:blipFill>
            <a:blip r:embed="rId14"/>
            <a:stretch>
              <a:fillRect/>
            </a:stretch>
          </p:blipFill>
          <p:spPr>
            <a:xfrm>
              <a:off x="20293306" y="3197685"/>
              <a:ext cx="898914" cy="898914"/>
            </a:xfrm>
            <a:prstGeom prst="rect">
              <a:avLst/>
            </a:prstGeom>
          </p:spPr>
        </p:pic>
      </p:grpSp>
      <p:grpSp>
        <p:nvGrpSpPr>
          <p:cNvPr id="24" name="Group 23">
            <a:extLst>
              <a:ext uri="{FF2B5EF4-FFF2-40B4-BE49-F238E27FC236}">
                <a16:creationId xmlns:a16="http://schemas.microsoft.com/office/drawing/2014/main" id="{BCF0EC93-19F0-4776-9931-A7668F00B229}"/>
              </a:ext>
            </a:extLst>
          </p:cNvPr>
          <p:cNvGrpSpPr/>
          <p:nvPr/>
        </p:nvGrpSpPr>
        <p:grpSpPr>
          <a:xfrm>
            <a:off x="4679064" y="3184820"/>
            <a:ext cx="5817704" cy="914400"/>
            <a:chOff x="4679064" y="3192475"/>
            <a:chExt cx="5817704" cy="914400"/>
          </a:xfrm>
        </p:grpSpPr>
        <p:sp>
          <p:nvSpPr>
            <p:cNvPr id="91" name="TextBox 90">
              <a:extLst>
                <a:ext uri="{FF2B5EF4-FFF2-40B4-BE49-F238E27FC236}">
                  <a16:creationId xmlns:a16="http://schemas.microsoft.com/office/drawing/2014/main" id="{A30E9C34-02D1-9843-ADF2-1CBC14D92A9E}"/>
                </a:ext>
              </a:extLst>
            </p:cNvPr>
            <p:cNvSpPr txBox="1"/>
            <p:nvPr/>
          </p:nvSpPr>
          <p:spPr>
            <a:xfrm>
              <a:off x="4679064" y="3256768"/>
              <a:ext cx="5817704"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BACKGROUND</a:t>
              </a:r>
              <a:endParaRPr lang="en-US" sz="6000" dirty="0">
                <a:solidFill>
                  <a:schemeClr val="bg2"/>
                </a:solidFill>
              </a:endParaRPr>
            </a:p>
          </p:txBody>
        </p:sp>
        <p:pic>
          <p:nvPicPr>
            <p:cNvPr id="6" name="Graphic 5" descr="Images with solid fill">
              <a:extLst>
                <a:ext uri="{FF2B5EF4-FFF2-40B4-BE49-F238E27FC236}">
                  <a16:creationId xmlns:a16="http://schemas.microsoft.com/office/drawing/2014/main" id="{596971EC-7A46-4F12-9D2E-CA14D841247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37558" y="3192475"/>
              <a:ext cx="914400" cy="914400"/>
            </a:xfrm>
            <a:prstGeom prst="rect">
              <a:avLst/>
            </a:prstGeom>
          </p:spPr>
        </p:pic>
      </p:grpSp>
      <p:grpSp>
        <p:nvGrpSpPr>
          <p:cNvPr id="12" name="Group 11">
            <a:extLst>
              <a:ext uri="{FF2B5EF4-FFF2-40B4-BE49-F238E27FC236}">
                <a16:creationId xmlns:a16="http://schemas.microsoft.com/office/drawing/2014/main" id="{BFA010FF-6EFF-45F5-9753-78131CC6EBC5}"/>
              </a:ext>
            </a:extLst>
          </p:cNvPr>
          <p:cNvGrpSpPr/>
          <p:nvPr/>
        </p:nvGrpSpPr>
        <p:grpSpPr>
          <a:xfrm>
            <a:off x="34065131" y="9330865"/>
            <a:ext cx="4990429" cy="892483"/>
            <a:chOff x="34183269" y="9367746"/>
            <a:chExt cx="4990429" cy="892483"/>
          </a:xfrm>
        </p:grpSpPr>
        <p:sp>
          <p:nvSpPr>
            <p:cNvPr id="80" name="TextBox 79">
              <a:extLst>
                <a:ext uri="{FF2B5EF4-FFF2-40B4-BE49-F238E27FC236}">
                  <a16:creationId xmlns:a16="http://schemas.microsoft.com/office/drawing/2014/main" id="{120E34BD-A95D-2244-BD4B-8DDB9AB2ECB7}"/>
                </a:ext>
              </a:extLst>
            </p:cNvPr>
            <p:cNvSpPr txBox="1"/>
            <p:nvPr/>
          </p:nvSpPr>
          <p:spPr>
            <a:xfrm>
              <a:off x="34183269" y="9367746"/>
              <a:ext cx="4990429" cy="830997"/>
            </a:xfrm>
            <a:prstGeom prst="rect">
              <a:avLst/>
            </a:prstGeom>
            <a:solidFill>
              <a:schemeClr val="bg1"/>
            </a:solidFill>
          </p:spPr>
          <p:txBody>
            <a:bodyPr wrap="square" rtlCol="0">
              <a:spAutoFit/>
            </a:bodyPr>
            <a:lstStyle/>
            <a:p>
              <a:pPr algn="ctr"/>
              <a:r>
                <a:rPr lang="en-US" sz="4800" b="1" dirty="0">
                  <a:solidFill>
                    <a:schemeClr val="accent1"/>
                  </a:solidFill>
                  <a:latin typeface="Calibri" panose="020F0502020204030204" pitchFamily="34" charset="0"/>
                  <a:cs typeface="Calibri" panose="020F0502020204030204" pitchFamily="34" charset="0"/>
                </a:rPr>
                <a:t>      CONCLUSIONS    </a:t>
              </a:r>
              <a:endParaRPr lang="en-US" sz="6000" dirty="0">
                <a:solidFill>
                  <a:schemeClr val="accent1"/>
                </a:solidFill>
              </a:endParaRPr>
            </a:p>
          </p:txBody>
        </p:sp>
        <p:pic>
          <p:nvPicPr>
            <p:cNvPr id="82" name="Picture 81">
              <a:extLst>
                <a:ext uri="{FF2B5EF4-FFF2-40B4-BE49-F238E27FC236}">
                  <a16:creationId xmlns:a16="http://schemas.microsoft.com/office/drawing/2014/main" id="{4C2142DF-5D47-0D45-97A1-D3975339CB34}"/>
                </a:ext>
              </a:extLst>
            </p:cNvPr>
            <p:cNvPicPr>
              <a:picLocks noChangeAspect="1"/>
            </p:cNvPicPr>
            <p:nvPr/>
          </p:nvPicPr>
          <p:blipFill>
            <a:blip r:embed="rId17"/>
            <a:stretch>
              <a:fillRect/>
            </a:stretch>
          </p:blipFill>
          <p:spPr>
            <a:xfrm>
              <a:off x="34407984" y="9389236"/>
              <a:ext cx="757579" cy="870993"/>
            </a:xfrm>
            <a:prstGeom prst="rect">
              <a:avLst/>
            </a:prstGeom>
          </p:spPr>
        </p:pic>
      </p:grpSp>
      <p:grpSp>
        <p:nvGrpSpPr>
          <p:cNvPr id="9" name="Group 8">
            <a:extLst>
              <a:ext uri="{FF2B5EF4-FFF2-40B4-BE49-F238E27FC236}">
                <a16:creationId xmlns:a16="http://schemas.microsoft.com/office/drawing/2014/main" id="{FC6AF337-6755-40C0-B262-CD4AA579D9F3}"/>
              </a:ext>
            </a:extLst>
          </p:cNvPr>
          <p:cNvGrpSpPr/>
          <p:nvPr/>
        </p:nvGrpSpPr>
        <p:grpSpPr>
          <a:xfrm>
            <a:off x="32008953" y="3184820"/>
            <a:ext cx="6372463" cy="988805"/>
            <a:chOff x="32376893" y="3090248"/>
            <a:chExt cx="6372463" cy="988805"/>
          </a:xfrm>
        </p:grpSpPr>
        <p:sp>
          <p:nvSpPr>
            <p:cNvPr id="76" name="TextBox 75">
              <a:extLst>
                <a:ext uri="{FF2B5EF4-FFF2-40B4-BE49-F238E27FC236}">
                  <a16:creationId xmlns:a16="http://schemas.microsoft.com/office/drawing/2014/main" id="{A4E31399-4531-4112-8F42-87600CACBD64}"/>
                </a:ext>
              </a:extLst>
            </p:cNvPr>
            <p:cNvSpPr txBox="1"/>
            <p:nvPr/>
          </p:nvSpPr>
          <p:spPr>
            <a:xfrm>
              <a:off x="32376893" y="3169334"/>
              <a:ext cx="6372463"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METHODOLOGY </a:t>
              </a:r>
              <a:endParaRPr lang="en-US" sz="6000" dirty="0">
                <a:solidFill>
                  <a:schemeClr val="bg2"/>
                </a:solidFill>
              </a:endParaRPr>
            </a:p>
          </p:txBody>
        </p:sp>
        <p:pic>
          <p:nvPicPr>
            <p:cNvPr id="72" name="Picture 71">
              <a:extLst>
                <a:ext uri="{FF2B5EF4-FFF2-40B4-BE49-F238E27FC236}">
                  <a16:creationId xmlns:a16="http://schemas.microsoft.com/office/drawing/2014/main" id="{EA3A28D8-DCCA-4EB7-A888-8A3C0F66657F}"/>
                </a:ext>
              </a:extLst>
            </p:cNvPr>
            <p:cNvPicPr>
              <a:picLocks noChangeAspect="1"/>
            </p:cNvPicPr>
            <p:nvPr/>
          </p:nvPicPr>
          <p:blipFill>
            <a:blip r:embed="rId18"/>
            <a:stretch>
              <a:fillRect/>
            </a:stretch>
          </p:blipFill>
          <p:spPr>
            <a:xfrm>
              <a:off x="32940783" y="3090248"/>
              <a:ext cx="988805" cy="988805"/>
            </a:xfrm>
            <a:prstGeom prst="rect">
              <a:avLst/>
            </a:prstGeom>
          </p:spPr>
        </p:pic>
      </p:grpSp>
    </p:spTree>
    <p:extLst>
      <p:ext uri="{BB962C8B-B14F-4D97-AF65-F5344CB8AC3E}">
        <p14:creationId xmlns:p14="http://schemas.microsoft.com/office/powerpoint/2010/main" val="780749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jA3jGpJWdBtDNpFbVJekg"/>
</p:tagLst>
</file>

<file path=ppt/theme/theme1.xml><?xml version="1.0" encoding="utf-8"?>
<a:theme xmlns:a="http://schemas.openxmlformats.org/drawingml/2006/main" name="4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2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Logo Masks">
  <a:themeElements>
    <a:clrScheme name="Custom 1">
      <a:dk1>
        <a:srgbClr val="000000"/>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ppt/theme/themeOverride2.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289A86E07F2D44B1AF2408D813161B" ma:contentTypeVersion="12" ma:contentTypeDescription="Create a new document." ma:contentTypeScope="" ma:versionID="8043fac7a66735511359bc3957c71b88">
  <xsd:schema xmlns:xsd="http://www.w3.org/2001/XMLSchema" xmlns:xs="http://www.w3.org/2001/XMLSchema" xmlns:p="http://schemas.microsoft.com/office/2006/metadata/properties" xmlns:ns2="d07fe542-c726-4550-ad95-22d629dc75f1" xmlns:ns3="8e75e0ea-6dbf-4e0c-aa40-ccdb6fc7b3da" targetNamespace="http://schemas.microsoft.com/office/2006/metadata/properties" ma:root="true" ma:fieldsID="73b992e5bf4e4dc55fb6e1b9e027379b" ns2:_="" ns3:_="">
    <xsd:import namespace="d07fe542-c726-4550-ad95-22d629dc75f1"/>
    <xsd:import namespace="8e75e0ea-6dbf-4e0c-aa40-ccdb6fc7b3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e542-c726-4550-ad95-22d629dc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5e0ea-6dbf-4e0c-aa40-ccdb6fc7b3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e75e0ea-6dbf-4e0c-aa40-ccdb6fc7b3d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59CCD8-58B8-4A84-BB01-CDD54EDB7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e542-c726-4550-ad95-22d629dc75f1"/>
    <ds:schemaRef ds:uri="8e75e0ea-6dbf-4e0c-aa40-ccdb6fc7b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106AD9-9B45-49E5-B41E-C7F5CAEF4FCA}">
  <ds:schemaRefs>
    <ds:schemaRef ds:uri="http://purl.org/dc/elements/1.1/"/>
    <ds:schemaRef ds:uri="http://purl.org/dc/terms/"/>
    <ds:schemaRef ds:uri="http://schemas.microsoft.com/office/infopath/2007/PartnerControls"/>
    <ds:schemaRef ds:uri="d07fe542-c726-4550-ad95-22d629dc75f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8e75e0ea-6dbf-4e0c-aa40-ccdb6fc7b3da"/>
    <ds:schemaRef ds:uri="http://purl.org/dc/dcmitype/"/>
  </ds:schemaRefs>
</ds:datastoreItem>
</file>

<file path=customXml/itemProps3.xml><?xml version="1.0" encoding="utf-8"?>
<ds:datastoreItem xmlns:ds="http://schemas.openxmlformats.org/officeDocument/2006/customXml" ds:itemID="{4211F342-B775-45EB-9924-6BFB450AA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AH_Strategy_Proposal_Template</Template>
  <TotalTime>2942</TotalTime>
  <Words>1128</Words>
  <Application>Microsoft Office PowerPoint</Application>
  <PresentationFormat>Custom</PresentationFormat>
  <Paragraphs>59</Paragraphs>
  <Slides>1</Slides>
  <Notes>1</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2</vt:i4>
      </vt:variant>
      <vt:variant>
        <vt:lpstr>Slide Titles</vt:lpstr>
      </vt:variant>
      <vt:variant>
        <vt:i4>1</vt:i4>
      </vt:variant>
    </vt:vector>
  </HeadingPairs>
  <TitlesOfParts>
    <vt:vector size="24" baseType="lpstr">
      <vt:lpstr>Arial</vt:lpstr>
      <vt:lpstr>Calibri</vt:lpstr>
      <vt:lpstr>Open Sans</vt:lpstr>
      <vt:lpstr>Open Sans Bold</vt:lpstr>
      <vt:lpstr>Wingdings</vt:lpstr>
      <vt:lpstr>4_Logo Masks</vt:lpstr>
      <vt:lpstr>Logo Masks</vt:lpstr>
      <vt:lpstr>2_Logo Masks</vt:lpstr>
      <vt:lpstr>1_Logo Masks</vt:lpstr>
      <vt:lpstr>6_Logo Masks</vt:lpstr>
      <vt:lpstr>7_Logo Masks</vt:lpstr>
      <vt:lpstr>11_Logo Masks</vt:lpstr>
      <vt:lpstr>Cover Masks</vt:lpstr>
      <vt:lpstr>12_Logo Masks</vt:lpstr>
      <vt:lpstr>13_Logo Masks</vt:lpstr>
      <vt:lpstr>14_Logo Masks</vt:lpstr>
      <vt:lpstr>16_Logo Masks</vt:lpstr>
      <vt:lpstr>18_Logo Masks</vt:lpstr>
      <vt:lpstr>22_Logo Masks</vt:lpstr>
      <vt:lpstr>1_Cover Masks</vt:lpstr>
      <vt:lpstr>2_Cover Masks</vt:lpstr>
      <vt:lpstr>Diapositive think-cell</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Miralles</dc:creator>
  <cp:lastModifiedBy>Ilaria Ciccarese</cp:lastModifiedBy>
  <cp:revision>12</cp:revision>
  <dcterms:created xsi:type="dcterms:W3CDTF">2021-10-15T14:10:50Z</dcterms:created>
  <dcterms:modified xsi:type="dcterms:W3CDTF">2022-04-28T12:55:41Z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0x0101007A289A86E07F2D44B1AF2408D813161B</vt:lpwstr>
  </property>
  <property fmtid="{D5CDD505-2E9C-101B-9397-08002B2CF9AE}" pid="3" name="ComplianceAssetId">
    <vt:lpwstr/>
  </property>
  <property fmtid="{D5CDD505-2E9C-101B-9397-08002B2CF9AE}" pid="4" name="_dlc_DocIdItemGuid">
    <vt:lpwstr>08c91642-0c17-4dec-bfea-27e12ade4cfb</vt:lpwstr>
  </property>
  <property fmtid="{D5CDD505-2E9C-101B-9397-08002B2CF9AE}" pid="5" name="_ExtendedDescription">
    <vt:lpwstr/>
  </property>
  <property fmtid="{D5CDD505-2E9C-101B-9397-08002B2CF9AE}" pid="6" name="TriggerFlowInfo">
    <vt:lpwstr/>
  </property>
</Properties>
</file>