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Override1.xml" ContentType="application/vnd.openxmlformats-officedocument.themeOverride+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5.xml" ContentType="application/vnd.openxmlformats-officedocument.theme+xml"/>
  <Override PartName="/ppt/slideLayouts/slideLayout84.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698" r:id="rId6"/>
    <p:sldMasterId id="2147483702" r:id="rId7"/>
    <p:sldMasterId id="2147483706" r:id="rId8"/>
    <p:sldMasterId id="2147483708" r:id="rId9"/>
    <p:sldMasterId id="2147483716" r:id="rId10"/>
    <p:sldMasterId id="2147483718" r:id="rId11"/>
    <p:sldMasterId id="2147483724" r:id="rId12"/>
    <p:sldMasterId id="2147483760" r:id="rId13"/>
    <p:sldMasterId id="2147483762" r:id="rId14"/>
    <p:sldMasterId id="2147483766" r:id="rId15"/>
    <p:sldMasterId id="2147483770" r:id="rId16"/>
    <p:sldMasterId id="2147483778" r:id="rId17"/>
    <p:sldMasterId id="2147483780" r:id="rId18"/>
    <p:sldMasterId id="2147483786" r:id="rId19"/>
  </p:sldMasterIdLst>
  <p:notesMasterIdLst>
    <p:notesMasterId r:id="rId21"/>
  </p:notesMasterIdLst>
  <p:sldIdLst>
    <p:sldId id="263" r:id="rId20"/>
  </p:sldIdLst>
  <p:sldSz cx="42479913" cy="23760113"/>
  <p:notesSz cx="6858000" cy="9144000"/>
  <p:defaultTextStyle>
    <a:defPPr>
      <a:defRPr lang="en-US"/>
    </a:defPPr>
    <a:lvl1pPr marL="0" algn="l" defTabSz="6359237" rtl="0" eaLnBrk="1" latinLnBrk="0" hangingPunct="1">
      <a:defRPr sz="12518" kern="1200">
        <a:solidFill>
          <a:schemeClr val="tx1"/>
        </a:solidFill>
        <a:latin typeface="+mn-lt"/>
        <a:ea typeface="+mn-ea"/>
        <a:cs typeface="+mn-cs"/>
      </a:defRPr>
    </a:lvl1pPr>
    <a:lvl2pPr marL="3179620" algn="l" defTabSz="6359237" rtl="0" eaLnBrk="1" latinLnBrk="0" hangingPunct="1">
      <a:defRPr sz="12518" kern="1200">
        <a:solidFill>
          <a:schemeClr val="tx1"/>
        </a:solidFill>
        <a:latin typeface="+mn-lt"/>
        <a:ea typeface="+mn-ea"/>
        <a:cs typeface="+mn-cs"/>
      </a:defRPr>
    </a:lvl2pPr>
    <a:lvl3pPr marL="6359237" algn="l" defTabSz="6359237" rtl="0" eaLnBrk="1" latinLnBrk="0" hangingPunct="1">
      <a:defRPr sz="12518" kern="1200">
        <a:solidFill>
          <a:schemeClr val="tx1"/>
        </a:solidFill>
        <a:latin typeface="+mn-lt"/>
        <a:ea typeface="+mn-ea"/>
        <a:cs typeface="+mn-cs"/>
      </a:defRPr>
    </a:lvl3pPr>
    <a:lvl4pPr marL="9538857" algn="l" defTabSz="6359237" rtl="0" eaLnBrk="1" latinLnBrk="0" hangingPunct="1">
      <a:defRPr sz="12518" kern="1200">
        <a:solidFill>
          <a:schemeClr val="tx1"/>
        </a:solidFill>
        <a:latin typeface="+mn-lt"/>
        <a:ea typeface="+mn-ea"/>
        <a:cs typeface="+mn-cs"/>
      </a:defRPr>
    </a:lvl4pPr>
    <a:lvl5pPr marL="12718477" algn="l" defTabSz="6359237" rtl="0" eaLnBrk="1" latinLnBrk="0" hangingPunct="1">
      <a:defRPr sz="12518" kern="1200">
        <a:solidFill>
          <a:schemeClr val="tx1"/>
        </a:solidFill>
        <a:latin typeface="+mn-lt"/>
        <a:ea typeface="+mn-ea"/>
        <a:cs typeface="+mn-cs"/>
      </a:defRPr>
    </a:lvl5pPr>
    <a:lvl6pPr marL="15898097" algn="l" defTabSz="6359237" rtl="0" eaLnBrk="1" latinLnBrk="0" hangingPunct="1">
      <a:defRPr sz="12518" kern="1200">
        <a:solidFill>
          <a:schemeClr val="tx1"/>
        </a:solidFill>
        <a:latin typeface="+mn-lt"/>
        <a:ea typeface="+mn-ea"/>
        <a:cs typeface="+mn-cs"/>
      </a:defRPr>
    </a:lvl6pPr>
    <a:lvl7pPr marL="19077714" algn="l" defTabSz="6359237" rtl="0" eaLnBrk="1" latinLnBrk="0" hangingPunct="1">
      <a:defRPr sz="12518" kern="1200">
        <a:solidFill>
          <a:schemeClr val="tx1"/>
        </a:solidFill>
        <a:latin typeface="+mn-lt"/>
        <a:ea typeface="+mn-ea"/>
        <a:cs typeface="+mn-cs"/>
      </a:defRPr>
    </a:lvl7pPr>
    <a:lvl8pPr marL="22257334" algn="l" defTabSz="6359237" rtl="0" eaLnBrk="1" latinLnBrk="0" hangingPunct="1">
      <a:defRPr sz="12518" kern="1200">
        <a:solidFill>
          <a:schemeClr val="tx1"/>
        </a:solidFill>
        <a:latin typeface="+mn-lt"/>
        <a:ea typeface="+mn-ea"/>
        <a:cs typeface="+mn-cs"/>
      </a:defRPr>
    </a:lvl8pPr>
    <a:lvl9pPr marL="25436955" algn="l" defTabSz="6359237" rtl="0" eaLnBrk="1" latinLnBrk="0" hangingPunct="1">
      <a:defRPr sz="125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pos="26124" userDrawn="1">
          <p15:clr>
            <a:srgbClr val="A4A3A4"/>
          </p15:clr>
        </p15:guide>
        <p15:guide id="3" pos="5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A4977-A71C-57C7-70C3-4C26EA71905E}" name="Anna Ulrich" initials="AU" userId="S::anna.ulrich@alirahealth.com::39437413-f14b-4428-928d-6caf67cc18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ía Miralles" initials="MM" lastIdx="5" clrIdx="0">
    <p:extLst>
      <p:ext uri="{19B8F6BF-5375-455C-9EA6-DF929625EA0E}">
        <p15:presenceInfo xmlns:p15="http://schemas.microsoft.com/office/powerpoint/2012/main" userId="S::maria.miralles@alirahealth.com::6234e6f1-e2ed-4c32-bb81-62ad978371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EA3"/>
    <a:srgbClr val="C2C2C2"/>
    <a:srgbClr val="F3F4F8"/>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9D030-D220-4948-B512-DD886F97D068}" v="6" dt="2022-04-27T14:34:45.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38"/>
    <p:restoredTop sz="94620"/>
  </p:normalViewPr>
  <p:slideViewPr>
    <p:cSldViewPr snapToGrid="0">
      <p:cViewPr varScale="1">
        <p:scale>
          <a:sx n="21" d="100"/>
          <a:sy n="21" d="100"/>
        </p:scale>
        <p:origin x="652" y="72"/>
      </p:cViewPr>
      <p:guideLst>
        <p:guide orient="horz" pos="692"/>
        <p:guide pos="26124"/>
        <p:guide pos="5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commentAuthors" Target="commentAuthors.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884AE-7BEB-DC4C-B5B4-CFF97566F926}" type="datetimeFigureOut">
              <a:rPr lang="en-US" smtClean="0"/>
              <a:t>4/28/2022</a:t>
            </a:fld>
            <a:endParaRPr lang="en-US"/>
          </a:p>
        </p:txBody>
      </p:sp>
      <p:sp>
        <p:nvSpPr>
          <p:cNvPr id="4" name="Slide Image Placeholder 3"/>
          <p:cNvSpPr>
            <a:spLocks noGrp="1" noRot="1" noChangeAspect="1"/>
          </p:cNvSpPr>
          <p:nvPr>
            <p:ph type="sldImg" idx="2"/>
          </p:nvPr>
        </p:nvSpPr>
        <p:spPr>
          <a:xfrm>
            <a:off x="671513" y="1143000"/>
            <a:ext cx="5514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5738C-5F91-584E-8FA8-F761B0B91811}" type="slidenum">
              <a:rPr lang="en-US" smtClean="0"/>
              <a:t>‹#›</a:t>
            </a:fld>
            <a:endParaRPr lang="en-US"/>
          </a:p>
        </p:txBody>
      </p:sp>
    </p:spTree>
    <p:extLst>
      <p:ext uri="{BB962C8B-B14F-4D97-AF65-F5344CB8AC3E}">
        <p14:creationId xmlns:p14="http://schemas.microsoft.com/office/powerpoint/2010/main" val="400026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5738C-5F91-584E-8FA8-F761B0B91811}" type="slidenum">
              <a:rPr lang="en-US" smtClean="0"/>
              <a:t>1</a:t>
            </a:fld>
            <a:endParaRPr lang="en-US"/>
          </a:p>
        </p:txBody>
      </p:sp>
    </p:spTree>
    <p:extLst>
      <p:ext uri="{BB962C8B-B14F-4D97-AF65-F5344CB8AC3E}">
        <p14:creationId xmlns:p14="http://schemas.microsoft.com/office/powerpoint/2010/main" val="352948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twitter.com/AliraHealth" TargetMode="External"/><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hyperlink" Target="http://www.alirahealth.com/" TargetMode="External"/><Relationship Id="rId2" Type="http://schemas.openxmlformats.org/officeDocument/2006/relationships/hyperlink" Target="https://www.instagram.com/alirahealth/" TargetMode="External"/><Relationship Id="rId1" Type="http://schemas.openxmlformats.org/officeDocument/2006/relationships/slideMaster" Target="../slideMasters/slideMaster1.xml"/><Relationship Id="rId6" Type="http://schemas.openxmlformats.org/officeDocument/2006/relationships/hyperlink" Target="https://www.facebook.com/AliraHealth/" TargetMode="External"/><Relationship Id="rId11" Type="http://schemas.openxmlformats.org/officeDocument/2006/relationships/image" Target="../media/image16.svg"/><Relationship Id="rId5" Type="http://schemas.openxmlformats.org/officeDocument/2006/relationships/image" Target="../media/image12.emf"/><Relationship Id="rId10" Type="http://schemas.openxmlformats.org/officeDocument/2006/relationships/image" Target="../media/image15.png"/><Relationship Id="rId4" Type="http://schemas.openxmlformats.org/officeDocument/2006/relationships/hyperlink" Target="https://www.linkedin.com/company/alira-health" TargetMode="External"/><Relationship Id="rId9"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facebook.com/AliraHealth/" TargetMode="External"/><Relationship Id="rId13" Type="http://schemas.openxmlformats.org/officeDocument/2006/relationships/hyperlink" Target="mailto:paris@alirahealth.com" TargetMode="External"/><Relationship Id="rId18" Type="http://schemas.openxmlformats.org/officeDocument/2006/relationships/hyperlink" Target="mailto:geneva@alirahealth.com" TargetMode="External"/><Relationship Id="rId3" Type="http://schemas.openxmlformats.org/officeDocument/2006/relationships/image" Target="../media/image1.png"/><Relationship Id="rId7" Type="http://schemas.openxmlformats.org/officeDocument/2006/relationships/image" Target="../media/image12.emf"/><Relationship Id="rId12" Type="http://schemas.openxmlformats.org/officeDocument/2006/relationships/hyperlink" Target="http://www.alirahealth.com/" TargetMode="External"/><Relationship Id="rId17" Type="http://schemas.openxmlformats.org/officeDocument/2006/relationships/hyperlink" Target="mailto:munich@alirahealth.com" TargetMode="External"/><Relationship Id="rId2" Type="http://schemas.openxmlformats.org/officeDocument/2006/relationships/image" Target="../media/image18.jpeg"/><Relationship Id="rId16" Type="http://schemas.openxmlformats.org/officeDocument/2006/relationships/hyperlink" Target="mailto:milan@alirahealth.com" TargetMode="External"/><Relationship Id="rId1" Type="http://schemas.openxmlformats.org/officeDocument/2006/relationships/slideMaster" Target="../slideMasters/slideMaster1.xml"/><Relationship Id="rId6" Type="http://schemas.openxmlformats.org/officeDocument/2006/relationships/hyperlink" Target="https://www.linkedin.com/company/alira-health" TargetMode="Externa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hyperlink" Target="mailto:barcelona@alirahealth.com" TargetMode="External"/><Relationship Id="rId10" Type="http://schemas.openxmlformats.org/officeDocument/2006/relationships/hyperlink" Target="https://twitter.com/AliraHealth" TargetMode="External"/><Relationship Id="rId19" Type="http://schemas.openxmlformats.org/officeDocument/2006/relationships/hyperlink" Target="mailto:boston@alirahealth.com" TargetMode="External"/><Relationship Id="rId4" Type="http://schemas.openxmlformats.org/officeDocument/2006/relationships/hyperlink" Target="https://www.instagram.com/alirahealth/" TargetMode="External"/><Relationship Id="rId9" Type="http://schemas.openxmlformats.org/officeDocument/2006/relationships/image" Target="../media/image13.emf"/><Relationship Id="rId14" Type="http://schemas.openxmlformats.org/officeDocument/2006/relationships/hyperlink" Target="mailto:sanfransisco@alirahealth.com"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8" Type="http://schemas.openxmlformats.org/officeDocument/2006/relationships/hyperlink" Target="https://twitter.com/AliraHealth" TargetMode="External"/><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hyperlink" Target="http://www.alirahealth.com/" TargetMode="External"/><Relationship Id="rId2" Type="http://schemas.openxmlformats.org/officeDocument/2006/relationships/hyperlink" Target="https://www.instagram.com/alirahealth/" TargetMode="External"/><Relationship Id="rId1" Type="http://schemas.openxmlformats.org/officeDocument/2006/relationships/slideMaster" Target="../slideMasters/slideMaster9.xml"/><Relationship Id="rId6" Type="http://schemas.openxmlformats.org/officeDocument/2006/relationships/hyperlink" Target="https://www.facebook.com/AliraHealth/" TargetMode="External"/><Relationship Id="rId11" Type="http://schemas.openxmlformats.org/officeDocument/2006/relationships/image" Target="../media/image16.svg"/><Relationship Id="rId5" Type="http://schemas.openxmlformats.org/officeDocument/2006/relationships/image" Target="../media/image12.emf"/><Relationship Id="rId10" Type="http://schemas.openxmlformats.org/officeDocument/2006/relationships/image" Target="../media/image15.png"/><Relationship Id="rId4" Type="http://schemas.openxmlformats.org/officeDocument/2006/relationships/hyperlink" Target="https://www.linkedin.com/company/alira-health" TargetMode="External"/><Relationship Id="rId9" Type="http://schemas.openxmlformats.org/officeDocument/2006/relationships/image" Target="../media/image14.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8" Type="http://schemas.openxmlformats.org/officeDocument/2006/relationships/hyperlink" Target="https://www.facebook.com/AliraHealth/" TargetMode="External"/><Relationship Id="rId13" Type="http://schemas.openxmlformats.org/officeDocument/2006/relationships/hyperlink" Target="mailto:paris@alirahealth.com" TargetMode="External"/><Relationship Id="rId18" Type="http://schemas.openxmlformats.org/officeDocument/2006/relationships/hyperlink" Target="mailto:geneva@alirahealth.com" TargetMode="External"/><Relationship Id="rId3" Type="http://schemas.openxmlformats.org/officeDocument/2006/relationships/image" Target="../media/image1.png"/><Relationship Id="rId7" Type="http://schemas.openxmlformats.org/officeDocument/2006/relationships/image" Target="../media/image12.emf"/><Relationship Id="rId12" Type="http://schemas.openxmlformats.org/officeDocument/2006/relationships/hyperlink" Target="http://www.alirahealth.com/" TargetMode="External"/><Relationship Id="rId17" Type="http://schemas.openxmlformats.org/officeDocument/2006/relationships/hyperlink" Target="mailto:munich@alirahealth.com" TargetMode="External"/><Relationship Id="rId2" Type="http://schemas.openxmlformats.org/officeDocument/2006/relationships/image" Target="../media/image18.jpeg"/><Relationship Id="rId16" Type="http://schemas.openxmlformats.org/officeDocument/2006/relationships/hyperlink" Target="mailto:milan@alirahealth.com" TargetMode="External"/><Relationship Id="rId1" Type="http://schemas.openxmlformats.org/officeDocument/2006/relationships/slideMaster" Target="../slideMasters/slideMaster9.xml"/><Relationship Id="rId6" Type="http://schemas.openxmlformats.org/officeDocument/2006/relationships/hyperlink" Target="https://www.linkedin.com/company/alira-health" TargetMode="Externa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hyperlink" Target="mailto:barcelona@alirahealth.com" TargetMode="External"/><Relationship Id="rId10" Type="http://schemas.openxmlformats.org/officeDocument/2006/relationships/hyperlink" Target="https://twitter.com/AliraHealth" TargetMode="External"/><Relationship Id="rId19" Type="http://schemas.openxmlformats.org/officeDocument/2006/relationships/hyperlink" Target="mailto:boston@alirahealth.com" TargetMode="External"/><Relationship Id="rId4" Type="http://schemas.openxmlformats.org/officeDocument/2006/relationships/hyperlink" Target="https://www.instagram.com/alirahealth/" TargetMode="External"/><Relationship Id="rId9" Type="http://schemas.openxmlformats.org/officeDocument/2006/relationships/image" Target="../media/image13.emf"/><Relationship Id="rId14" Type="http://schemas.openxmlformats.org/officeDocument/2006/relationships/hyperlink" Target="mailto:sanfransisco@alirahealth.com" TargetMode="Externa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9.xml"/><Relationship Id="rId4" Type="http://schemas.openxmlformats.org/officeDocument/2006/relationships/image" Target="../media/image2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embeddings/oleObject2.bin"/><Relationship Id="rId4" Type="http://schemas.openxmlformats.org/officeDocument/2006/relationships/slideMaster" Target="../slideMasters/slideMaster16.xml"/><Relationship Id="rId9"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13"/>
            <a:ext cx="18623762" cy="7841942"/>
            <a:chOff x="458326" y="11691299"/>
            <a:chExt cx="10933113" cy="4629150"/>
          </a:xfrm>
          <a:gradFill>
            <a:gsLst>
              <a:gs pos="1000">
                <a:schemeClr val="accent6">
                  <a:lumMod val="40000"/>
                  <a:lumOff val="60000"/>
                </a:schemeClr>
              </a:gs>
              <a:gs pos="100000">
                <a:schemeClr val="accent6">
                  <a:lumMod val="20000"/>
                  <a:lumOff val="8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6" y="8207285"/>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17" y="6618163"/>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58533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Bullet Points">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32AA099A-2273-40E8-AA7D-1E35C5F1FA5B}"/>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1" name="Shape 6">
            <a:extLst>
              <a:ext uri="{FF2B5EF4-FFF2-40B4-BE49-F238E27FC236}">
                <a16:creationId xmlns:a16="http://schemas.microsoft.com/office/drawing/2014/main" id="{A633A078-4475-4C07-B530-F4445A173A8E}"/>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itle 1">
            <a:extLst>
              <a:ext uri="{FF2B5EF4-FFF2-40B4-BE49-F238E27FC236}">
                <a16:creationId xmlns:a16="http://schemas.microsoft.com/office/drawing/2014/main" id="{83F1E627-EF62-48C0-913C-56E105A13465}"/>
              </a:ext>
            </a:extLst>
          </p:cNvPr>
          <p:cNvSpPr>
            <a:spLocks noGrp="1"/>
          </p:cNvSpPr>
          <p:nvPr>
            <p:ph type="title" hasCustomPrompt="1"/>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Content with Bullet Points</a:t>
            </a:r>
          </a:p>
        </p:txBody>
      </p:sp>
      <p:sp>
        <p:nvSpPr>
          <p:cNvPr id="17" name="Segnaposto testo 3">
            <a:extLst>
              <a:ext uri="{FF2B5EF4-FFF2-40B4-BE49-F238E27FC236}">
                <a16:creationId xmlns:a16="http://schemas.microsoft.com/office/drawing/2014/main" id="{A9B277EE-3CF8-47C4-9B73-C0C01761E999}"/>
              </a:ext>
            </a:extLst>
          </p:cNvPr>
          <p:cNvSpPr>
            <a:spLocks noGrp="1"/>
          </p:cNvSpPr>
          <p:nvPr>
            <p:ph type="body" sz="quarter" idx="17" hasCustomPrompt="1"/>
          </p:nvPr>
        </p:nvSpPr>
        <p:spPr>
          <a:xfrm>
            <a:off x="1621750" y="3458554"/>
            <a:ext cx="39264025" cy="16917249"/>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cxnSp>
        <p:nvCxnSpPr>
          <p:cNvPr id="24" name="Straight Connector 23">
            <a:extLst>
              <a:ext uri="{FF2B5EF4-FFF2-40B4-BE49-F238E27FC236}">
                <a16:creationId xmlns:a16="http://schemas.microsoft.com/office/drawing/2014/main" id="{AFD62A22-57BB-458E-BBF7-217DD974990A}"/>
              </a:ext>
            </a:extLst>
          </p:cNvPr>
          <p:cNvCxnSpPr>
            <a:cxnSpLocks/>
          </p:cNvCxnSpPr>
          <p:nvPr/>
        </p:nvCxnSpPr>
        <p:spPr>
          <a:xfrm>
            <a:off x="1609382" y="31846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ED7426B-0104-4D73-A986-43857E9112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8" name="Image 15">
            <a:extLst>
              <a:ext uri="{FF2B5EF4-FFF2-40B4-BE49-F238E27FC236}">
                <a16:creationId xmlns:a16="http://schemas.microsoft.com/office/drawing/2014/main" id="{571BB485-044D-4F26-9D2A-5228174389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29" name="Picture 28">
            <a:extLst>
              <a:ext uri="{FF2B5EF4-FFF2-40B4-BE49-F238E27FC236}">
                <a16:creationId xmlns:a16="http://schemas.microsoft.com/office/drawing/2014/main" id="{6BB444EA-5224-4860-9926-D7842DB12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614BD6CC-898D-43D2-A93C-9B5C95859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spTree>
    <p:extLst>
      <p:ext uri="{BB962C8B-B14F-4D97-AF65-F5344CB8AC3E}">
        <p14:creationId xmlns:p14="http://schemas.microsoft.com/office/powerpoint/2010/main" val="417765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FE7A012C-9943-4D6D-9FFB-F47F7E63ADAE}"/>
              </a:ext>
            </a:extLst>
          </p:cNvPr>
          <p:cNvGrpSpPr/>
          <p:nvPr/>
        </p:nvGrpSpPr>
        <p:grpSpPr>
          <a:xfrm>
            <a:off x="14261015" y="2060287"/>
            <a:ext cx="13957885" cy="19639549"/>
            <a:chOff x="4180544" y="724345"/>
            <a:chExt cx="3830913" cy="5420200"/>
          </a:xfrm>
        </p:grpSpPr>
        <p:pic>
          <p:nvPicPr>
            <p:cNvPr id="4" name="Picture 18">
              <a:hlinkClick r:id="rId2"/>
              <a:extLst>
                <a:ext uri="{FF2B5EF4-FFF2-40B4-BE49-F238E27FC236}">
                  <a16:creationId xmlns:a16="http://schemas.microsoft.com/office/drawing/2014/main" id="{9E102566-40BE-4801-9DE2-3266B8CE3634}"/>
                </a:ext>
              </a:extLst>
            </p:cNvPr>
            <p:cNvPicPr>
              <a:picLocks noChangeAspect="1"/>
            </p:cNvPicPr>
            <p:nvPr/>
          </p:nvPicPr>
          <p:blipFill>
            <a:blip r:embed="rId3"/>
            <a:stretch>
              <a:fillRect/>
            </a:stretch>
          </p:blipFill>
          <p:spPr>
            <a:xfrm>
              <a:off x="6173360" y="5614025"/>
              <a:ext cx="524378" cy="530520"/>
            </a:xfrm>
            <a:prstGeom prst="rect">
              <a:avLst/>
            </a:prstGeom>
            <a:solidFill>
              <a:schemeClr val="bg1"/>
            </a:solidFill>
          </p:spPr>
        </p:pic>
        <p:pic>
          <p:nvPicPr>
            <p:cNvPr id="5" name="Picture 19">
              <a:hlinkClick r:id="rId4"/>
              <a:extLst>
                <a:ext uri="{FF2B5EF4-FFF2-40B4-BE49-F238E27FC236}">
                  <a16:creationId xmlns:a16="http://schemas.microsoft.com/office/drawing/2014/main" id="{D7568603-118A-4693-8DFA-5C4F4A2ECFF3}"/>
                </a:ext>
              </a:extLst>
            </p:cNvPr>
            <p:cNvPicPr>
              <a:picLocks noChangeAspect="1"/>
            </p:cNvPicPr>
            <p:nvPr/>
          </p:nvPicPr>
          <p:blipFill>
            <a:blip r:embed="rId5"/>
            <a:stretch>
              <a:fillRect/>
            </a:stretch>
          </p:blipFill>
          <p:spPr>
            <a:xfrm>
              <a:off x="6852458" y="5614025"/>
              <a:ext cx="524378" cy="530520"/>
            </a:xfrm>
            <a:prstGeom prst="rect">
              <a:avLst/>
            </a:prstGeom>
            <a:solidFill>
              <a:schemeClr val="bg1"/>
            </a:solidFill>
          </p:spPr>
        </p:pic>
        <p:pic>
          <p:nvPicPr>
            <p:cNvPr id="6" name="Picture 20">
              <a:hlinkClick r:id="rId6"/>
              <a:extLst>
                <a:ext uri="{FF2B5EF4-FFF2-40B4-BE49-F238E27FC236}">
                  <a16:creationId xmlns:a16="http://schemas.microsoft.com/office/drawing/2014/main" id="{5DDB1743-7906-4FC3-8D25-93C3FEEA1E0B}"/>
                </a:ext>
              </a:extLst>
            </p:cNvPr>
            <p:cNvPicPr>
              <a:picLocks noChangeAspect="1"/>
            </p:cNvPicPr>
            <p:nvPr/>
          </p:nvPicPr>
          <p:blipFill>
            <a:blip r:embed="rId7"/>
            <a:stretch>
              <a:fillRect/>
            </a:stretch>
          </p:blipFill>
          <p:spPr>
            <a:xfrm>
              <a:off x="4815165" y="5614025"/>
              <a:ext cx="524378" cy="530520"/>
            </a:xfrm>
            <a:prstGeom prst="rect">
              <a:avLst/>
            </a:prstGeom>
            <a:solidFill>
              <a:schemeClr val="bg1"/>
            </a:solidFill>
          </p:spPr>
        </p:pic>
        <p:pic>
          <p:nvPicPr>
            <p:cNvPr id="7" name="Picture 21">
              <a:hlinkClick r:id="rId8"/>
              <a:extLst>
                <a:ext uri="{FF2B5EF4-FFF2-40B4-BE49-F238E27FC236}">
                  <a16:creationId xmlns:a16="http://schemas.microsoft.com/office/drawing/2014/main" id="{0D89321E-F453-4F2F-A4CD-42762118D8F3}"/>
                </a:ext>
              </a:extLst>
            </p:cNvPr>
            <p:cNvPicPr>
              <a:picLocks noChangeAspect="1"/>
            </p:cNvPicPr>
            <p:nvPr/>
          </p:nvPicPr>
          <p:blipFill>
            <a:blip r:embed="rId9"/>
            <a:stretch>
              <a:fillRect/>
            </a:stretch>
          </p:blipFill>
          <p:spPr>
            <a:xfrm>
              <a:off x="5494263" y="5614025"/>
              <a:ext cx="524378" cy="530520"/>
            </a:xfrm>
            <a:prstGeom prst="rect">
              <a:avLst/>
            </a:prstGeom>
            <a:solidFill>
              <a:schemeClr val="bg1"/>
            </a:solidFill>
          </p:spPr>
        </p:pic>
        <p:pic>
          <p:nvPicPr>
            <p:cNvPr id="8" name="Graphique 7">
              <a:extLst>
                <a:ext uri="{FF2B5EF4-FFF2-40B4-BE49-F238E27FC236}">
                  <a16:creationId xmlns:a16="http://schemas.microsoft.com/office/drawing/2014/main" id="{062FDD53-F39E-40E4-8EF3-4A416170FF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80544" y="724345"/>
              <a:ext cx="3830913" cy="626088"/>
            </a:xfrm>
            <a:prstGeom prst="rect">
              <a:avLst/>
            </a:prstGeom>
          </p:spPr>
        </p:pic>
      </p:grpSp>
      <p:sp>
        <p:nvSpPr>
          <p:cNvPr id="48" name="ZoneTexte 8">
            <a:extLst>
              <a:ext uri="{FF2B5EF4-FFF2-40B4-BE49-F238E27FC236}">
                <a16:creationId xmlns:a16="http://schemas.microsoft.com/office/drawing/2014/main" id="{A3A03261-5B16-4047-91D1-77D6159D9B96}"/>
              </a:ext>
            </a:extLst>
          </p:cNvPr>
          <p:cNvSpPr txBox="1"/>
          <p:nvPr/>
        </p:nvSpPr>
        <p:spPr>
          <a:xfrm>
            <a:off x="16301229" y="22176105"/>
            <a:ext cx="9769613" cy="746358"/>
          </a:xfrm>
          <a:prstGeom prst="rect">
            <a:avLst/>
          </a:prstGeom>
          <a:noFill/>
        </p:spPr>
        <p:txBody>
          <a:bodyPr wrap="square" lIns="0" tIns="0" rIns="0" bIns="0" rtlCol="0">
            <a:spAutoFit/>
          </a:bodyPr>
          <a:lstStyle/>
          <a:p>
            <a:pPr algn="ctr"/>
            <a:r>
              <a:rPr lang="fr-FR" sz="4850">
                <a:solidFill>
                  <a:schemeClr val="bg2"/>
                </a:solidFill>
                <a:latin typeface="+mj-lt"/>
                <a:hlinkClick r:id="rId12">
                  <a:extLst>
                    <a:ext uri="{A12FA001-AC4F-418D-AE19-62706E023703}">
                      <ahyp:hlinkClr xmlns:ahyp="http://schemas.microsoft.com/office/drawing/2018/hyperlinkcolor" val="tx"/>
                    </a:ext>
                  </a:extLst>
                </a:hlinkClick>
              </a:rPr>
              <a:t>www.alirahealth.com</a:t>
            </a:r>
            <a:endParaRPr lang="fr-FR" sz="4850">
              <a:solidFill>
                <a:schemeClr val="bg2"/>
              </a:solidFill>
              <a:latin typeface="+mj-lt"/>
            </a:endParaRPr>
          </a:p>
        </p:txBody>
      </p:sp>
    </p:spTree>
    <p:extLst>
      <p:ext uri="{BB962C8B-B14F-4D97-AF65-F5344CB8AC3E}">
        <p14:creationId xmlns:p14="http://schemas.microsoft.com/office/powerpoint/2010/main" val="2610203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71810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1"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4"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283077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1"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4"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bg1">
              <a:lumMod val="85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13"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78" y="11392591"/>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1" y="16530016"/>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24"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p:nvSpPr>
        <p:spPr>
          <a:xfrm>
            <a:off x="2472529" y="14395167"/>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19545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p:nvGrpSpPr>
        <p:grpSpPr>
          <a:xfrm>
            <a:off x="21656590" y="-1846836"/>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p:nvGrpSpPr>
        <p:grpSpPr>
          <a:xfrm>
            <a:off x="25570973" y="9901159"/>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p:nvGrpSpPr>
        <p:grpSpPr>
          <a:xfrm>
            <a:off x="30892673"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p:nvGrpSpPr>
        <p:grpSpPr>
          <a:xfrm>
            <a:off x="22843788" y="17649861"/>
            <a:ext cx="2992503" cy="2652170"/>
            <a:chOff x="2172198" y="3357072"/>
            <a:chExt cx="7660312" cy="6826753"/>
          </a:xfrm>
          <a:solidFill>
            <a:schemeClr val="bg1">
              <a:lumMod val="85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9173" y="6827701"/>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p:ph type="title"/>
          </p:nvPr>
        </p:nvSpPr>
        <p:spPr>
          <a:xfrm>
            <a:off x="3468686" y="13005870"/>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p:nvSpPr>
        <p:spPr>
          <a:xfrm>
            <a:off x="3468685" y="15809490"/>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p:ph type="body" sz="quarter" idx="11" hasCustomPrompt="1"/>
          </p:nvPr>
        </p:nvSpPr>
        <p:spPr>
          <a:xfrm>
            <a:off x="3446827" y="16992647"/>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213587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0560183-AC42-4216-B55B-A0B5950C9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pic>
        <p:nvPicPr>
          <p:cNvPr id="11" name="Picture 18">
            <a:hlinkClick r:id="rId4"/>
            <a:extLst>
              <a:ext uri="{FF2B5EF4-FFF2-40B4-BE49-F238E27FC236}">
                <a16:creationId xmlns:a16="http://schemas.microsoft.com/office/drawing/2014/main" id="{AB3BAADB-E822-4153-A0F0-C30E4594BEA0}"/>
              </a:ext>
            </a:extLst>
          </p:cNvPr>
          <p:cNvPicPr>
            <a:picLocks noChangeAspect="1"/>
          </p:cNvPicPr>
          <p:nvPr/>
        </p:nvPicPr>
        <p:blipFill>
          <a:blip r:embed="rId5"/>
          <a:stretch>
            <a:fillRect/>
          </a:stretch>
        </p:blipFill>
        <p:spPr>
          <a:xfrm>
            <a:off x="21373475" y="21770819"/>
            <a:ext cx="1465888" cy="1474880"/>
          </a:xfrm>
          <a:prstGeom prst="rect">
            <a:avLst/>
          </a:prstGeom>
          <a:solidFill>
            <a:schemeClr val="bg1"/>
          </a:solidFill>
        </p:spPr>
      </p:pic>
      <p:pic>
        <p:nvPicPr>
          <p:cNvPr id="12" name="Picture 19">
            <a:hlinkClick r:id="rId6"/>
            <a:extLst>
              <a:ext uri="{FF2B5EF4-FFF2-40B4-BE49-F238E27FC236}">
                <a16:creationId xmlns:a16="http://schemas.microsoft.com/office/drawing/2014/main" id="{1E5E760E-F6A1-44FD-AC33-F792525163FE}"/>
              </a:ext>
            </a:extLst>
          </p:cNvPr>
          <p:cNvPicPr>
            <a:picLocks noChangeAspect="1"/>
          </p:cNvPicPr>
          <p:nvPr/>
        </p:nvPicPr>
        <p:blipFill>
          <a:blip r:embed="rId7"/>
          <a:stretch>
            <a:fillRect/>
          </a:stretch>
        </p:blipFill>
        <p:spPr>
          <a:xfrm>
            <a:off x="23106395" y="21770819"/>
            <a:ext cx="1465888" cy="1474880"/>
          </a:xfrm>
          <a:prstGeom prst="rect">
            <a:avLst/>
          </a:prstGeom>
          <a:solidFill>
            <a:schemeClr val="bg1"/>
          </a:solidFill>
        </p:spPr>
      </p:pic>
      <p:pic>
        <p:nvPicPr>
          <p:cNvPr id="13" name="Picture 20">
            <a:hlinkClick r:id="rId8"/>
            <a:extLst>
              <a:ext uri="{FF2B5EF4-FFF2-40B4-BE49-F238E27FC236}">
                <a16:creationId xmlns:a16="http://schemas.microsoft.com/office/drawing/2014/main" id="{E159DC70-5F95-42EB-BEDE-533E7DB0D48B}"/>
              </a:ext>
            </a:extLst>
          </p:cNvPr>
          <p:cNvPicPr>
            <a:picLocks noChangeAspect="1"/>
          </p:cNvPicPr>
          <p:nvPr/>
        </p:nvPicPr>
        <p:blipFill>
          <a:blip r:embed="rId9"/>
          <a:stretch>
            <a:fillRect/>
          </a:stretch>
        </p:blipFill>
        <p:spPr>
          <a:xfrm>
            <a:off x="17907633" y="21770819"/>
            <a:ext cx="1465888" cy="1474880"/>
          </a:xfrm>
          <a:prstGeom prst="rect">
            <a:avLst/>
          </a:prstGeom>
          <a:solidFill>
            <a:schemeClr val="bg1"/>
          </a:solidFill>
        </p:spPr>
      </p:pic>
      <p:pic>
        <p:nvPicPr>
          <p:cNvPr id="14" name="Picture 21">
            <a:hlinkClick r:id="rId10"/>
            <a:extLst>
              <a:ext uri="{FF2B5EF4-FFF2-40B4-BE49-F238E27FC236}">
                <a16:creationId xmlns:a16="http://schemas.microsoft.com/office/drawing/2014/main" id="{202EF416-9642-4FDB-8790-2FA2AEB426F2}"/>
              </a:ext>
            </a:extLst>
          </p:cNvPr>
          <p:cNvPicPr>
            <a:picLocks noChangeAspect="1"/>
          </p:cNvPicPr>
          <p:nvPr/>
        </p:nvPicPr>
        <p:blipFill>
          <a:blip r:embed="rId11"/>
          <a:stretch>
            <a:fillRect/>
          </a:stretch>
        </p:blipFill>
        <p:spPr>
          <a:xfrm>
            <a:off x="19640554" y="21770819"/>
            <a:ext cx="1465888" cy="1474880"/>
          </a:xfrm>
          <a:prstGeom prst="rect">
            <a:avLst/>
          </a:prstGeom>
          <a:solidFill>
            <a:schemeClr val="bg1"/>
          </a:solidFill>
        </p:spPr>
      </p:pic>
      <p:sp>
        <p:nvSpPr>
          <p:cNvPr id="15" name="ZoneTexte 59">
            <a:extLst>
              <a:ext uri="{FF2B5EF4-FFF2-40B4-BE49-F238E27FC236}">
                <a16:creationId xmlns:a16="http://schemas.microsoft.com/office/drawing/2014/main" id="{6EBE06C7-622B-4CA4-BE62-1857804FEDC0}"/>
              </a:ext>
            </a:extLst>
          </p:cNvPr>
          <p:cNvSpPr txBox="1"/>
          <p:nvPr/>
        </p:nvSpPr>
        <p:spPr>
          <a:xfrm>
            <a:off x="31761158" y="22332367"/>
            <a:ext cx="9769613" cy="639855"/>
          </a:xfrm>
          <a:prstGeom prst="rect">
            <a:avLst/>
          </a:prstGeom>
          <a:noFill/>
        </p:spPr>
        <p:txBody>
          <a:bodyPr wrap="square" lIns="0" tIns="0" rIns="0" bIns="0" rtlCol="0">
            <a:spAutoFit/>
          </a:bodyPr>
          <a:lstStyle/>
          <a:p>
            <a:pPr algn="r"/>
            <a:r>
              <a:rPr lang="fr-FR" sz="4158">
                <a:solidFill>
                  <a:schemeClr val="tx2"/>
                </a:solidFill>
                <a:latin typeface="+mj-lt"/>
                <a:hlinkClick r:id="rId12">
                  <a:extLst>
                    <a:ext uri="{A12FA001-AC4F-418D-AE19-62706E023703}">
                      <ahyp:hlinkClr xmlns:ahyp="http://schemas.microsoft.com/office/drawing/2018/hyperlinkcolor" val="tx"/>
                    </a:ext>
                  </a:extLst>
                </a:hlinkClick>
              </a:rPr>
              <a:t>www.alirahealth.com</a:t>
            </a:r>
            <a:endParaRPr lang="fr-FR" sz="4158">
              <a:solidFill>
                <a:schemeClr val="tx2"/>
              </a:solidFill>
              <a:latin typeface="+mj-lt"/>
            </a:endParaRPr>
          </a:p>
        </p:txBody>
      </p:sp>
      <p:grpSp>
        <p:nvGrpSpPr>
          <p:cNvPr id="16" name="Groupe 63">
            <a:extLst>
              <a:ext uri="{FF2B5EF4-FFF2-40B4-BE49-F238E27FC236}">
                <a16:creationId xmlns:a16="http://schemas.microsoft.com/office/drawing/2014/main" id="{1F20BB66-7EC1-415A-BD8C-1705D3E098D8}"/>
              </a:ext>
            </a:extLst>
          </p:cNvPr>
          <p:cNvGrpSpPr/>
          <p:nvPr/>
        </p:nvGrpSpPr>
        <p:grpSpPr>
          <a:xfrm>
            <a:off x="2774611" y="10185265"/>
            <a:ext cx="8764545" cy="7370793"/>
            <a:chOff x="1592866" y="5531555"/>
            <a:chExt cx="5031613" cy="4254937"/>
          </a:xfrm>
        </p:grpSpPr>
        <p:sp>
          <p:nvSpPr>
            <p:cNvPr id="17" name="Freeform 6">
              <a:extLst>
                <a:ext uri="{FF2B5EF4-FFF2-40B4-BE49-F238E27FC236}">
                  <a16:creationId xmlns:a16="http://schemas.microsoft.com/office/drawing/2014/main" id="{B912261C-D48B-447B-8D3F-EA8BA149D2BA}"/>
                </a:ext>
              </a:extLst>
            </p:cNvPr>
            <p:cNvSpPr>
              <a:spLocks/>
            </p:cNvSpPr>
            <p:nvPr/>
          </p:nvSpPr>
          <p:spPr bwMode="auto">
            <a:xfrm rot="5400000">
              <a:off x="1981204"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18" name="ZoneTexte 20">
              <a:extLst>
                <a:ext uri="{FF2B5EF4-FFF2-40B4-BE49-F238E27FC236}">
                  <a16:creationId xmlns:a16="http://schemas.microsoft.com/office/drawing/2014/main" id="{36188666-7EDF-49AF-B1C4-A8898736F07F}"/>
                </a:ext>
              </a:extLst>
            </p:cNvPr>
            <p:cNvSpPr txBox="1"/>
            <p:nvPr/>
          </p:nvSpPr>
          <p:spPr>
            <a:xfrm>
              <a:off x="2299580" y="6369775"/>
              <a:ext cx="3643538" cy="430850"/>
            </a:xfrm>
            <a:prstGeom prst="rect">
              <a:avLst/>
            </a:prstGeom>
            <a:noFill/>
          </p:spPr>
          <p:txBody>
            <a:bodyPr wrap="square" lIns="0" tIns="0" rIns="0" bIns="0" rtlCol="0">
              <a:spAutoFit/>
            </a:bodyPr>
            <a:lstStyle/>
            <a:p>
              <a:pPr algn="ctr" defTabSz="1583301"/>
              <a:r>
                <a:rPr lang="fr-FR" sz="4850" b="1" spc="346">
                  <a:solidFill>
                    <a:schemeClr val="accent1"/>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19" name="ZoneTexte 29">
              <a:extLst>
                <a:ext uri="{FF2B5EF4-FFF2-40B4-BE49-F238E27FC236}">
                  <a16:creationId xmlns:a16="http://schemas.microsoft.com/office/drawing/2014/main" id="{C2D00473-6668-4EC4-9B84-7B1295C5FE20}"/>
                </a:ext>
              </a:extLst>
            </p:cNvPr>
            <p:cNvSpPr txBox="1"/>
            <p:nvPr/>
          </p:nvSpPr>
          <p:spPr>
            <a:xfrm>
              <a:off x="1592866" y="7158777"/>
              <a:ext cx="5031613"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26 rue de Navarin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75009 PARIS</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FRANCE</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+33 (0)1 44 54 96 23</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paris@alirahealth.com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e 38">
            <a:extLst>
              <a:ext uri="{FF2B5EF4-FFF2-40B4-BE49-F238E27FC236}">
                <a16:creationId xmlns:a16="http://schemas.microsoft.com/office/drawing/2014/main" id="{238CAA0D-9E25-46DC-A0F4-6025E4826AE4}"/>
              </a:ext>
            </a:extLst>
          </p:cNvPr>
          <p:cNvGrpSpPr/>
          <p:nvPr/>
        </p:nvGrpSpPr>
        <p:grpSpPr>
          <a:xfrm>
            <a:off x="23895273" y="6264643"/>
            <a:ext cx="8764541" cy="7370794"/>
            <a:chOff x="13717969" y="3268296"/>
            <a:chExt cx="5031612" cy="4254937"/>
          </a:xfrm>
        </p:grpSpPr>
        <p:sp>
          <p:nvSpPr>
            <p:cNvPr id="21" name="Freeform 6">
              <a:extLst>
                <a:ext uri="{FF2B5EF4-FFF2-40B4-BE49-F238E27FC236}">
                  <a16:creationId xmlns:a16="http://schemas.microsoft.com/office/drawing/2014/main" id="{A5F033E7-DD83-4C04-A8B0-FA34D6D97674}"/>
                </a:ext>
              </a:extLst>
            </p:cNvPr>
            <p:cNvSpPr>
              <a:spLocks/>
            </p:cNvSpPr>
            <p:nvPr/>
          </p:nvSpPr>
          <p:spPr bwMode="auto">
            <a:xfrm rot="5400000">
              <a:off x="14106306" y="2879959"/>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bg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22" name="ZoneTexte 19">
              <a:extLst>
                <a:ext uri="{FF2B5EF4-FFF2-40B4-BE49-F238E27FC236}">
                  <a16:creationId xmlns:a16="http://schemas.microsoft.com/office/drawing/2014/main" id="{9A01061B-3170-458E-8459-5FAB57F48D6D}"/>
                </a:ext>
              </a:extLst>
            </p:cNvPr>
            <p:cNvSpPr txBox="1"/>
            <p:nvPr/>
          </p:nvSpPr>
          <p:spPr>
            <a:xfrm>
              <a:off x="14412003" y="3773208"/>
              <a:ext cx="3643539" cy="861700"/>
            </a:xfrm>
            <a:prstGeom prst="rect">
              <a:avLst/>
            </a:prstGeom>
            <a:noFill/>
          </p:spPr>
          <p:txBody>
            <a:bodyPr wrap="square" lIns="0" tIns="0" rIns="0" bIns="0" rtlCol="0">
              <a:spAutoFit/>
            </a:bodyPr>
            <a:lstStyle/>
            <a:p>
              <a:pPr algn="ctr" defTabSz="1583301"/>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USA </a:t>
              </a:r>
            </a:p>
            <a:p>
              <a:pPr algn="ctr" defTabSz="1583301"/>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SAN FRANCISCO</a:t>
              </a:r>
            </a:p>
          </p:txBody>
        </p:sp>
        <p:sp>
          <p:nvSpPr>
            <p:cNvPr id="23" name="ZoneTexte 33">
              <a:extLst>
                <a:ext uri="{FF2B5EF4-FFF2-40B4-BE49-F238E27FC236}">
                  <a16:creationId xmlns:a16="http://schemas.microsoft.com/office/drawing/2014/main" id="{88EC908B-5CF6-46D1-9FF4-D3D78746F3C0}"/>
                </a:ext>
              </a:extLst>
            </p:cNvPr>
            <p:cNvSpPr txBox="1"/>
            <p:nvPr/>
          </p:nvSpPr>
          <p:spPr>
            <a:xfrm>
              <a:off x="13732465" y="4938734"/>
              <a:ext cx="5002618" cy="2488270"/>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88 Kearny Street</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SAN FRANCISCO</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 94104</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sanfrancisco@alirahealth.com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e 36">
            <a:extLst>
              <a:ext uri="{FF2B5EF4-FFF2-40B4-BE49-F238E27FC236}">
                <a16:creationId xmlns:a16="http://schemas.microsoft.com/office/drawing/2014/main" id="{0FEF607B-F76A-4A78-8877-E57E1A15C2F0}"/>
              </a:ext>
            </a:extLst>
          </p:cNvPr>
          <p:cNvGrpSpPr/>
          <p:nvPr/>
        </p:nvGrpSpPr>
        <p:grpSpPr>
          <a:xfrm>
            <a:off x="16837632" y="2434440"/>
            <a:ext cx="8764541" cy="7370793"/>
            <a:chOff x="9666268" y="1057235"/>
            <a:chExt cx="5031612" cy="4254937"/>
          </a:xfrm>
        </p:grpSpPr>
        <p:sp>
          <p:nvSpPr>
            <p:cNvPr id="25" name="Freeform 6">
              <a:extLst>
                <a:ext uri="{FF2B5EF4-FFF2-40B4-BE49-F238E27FC236}">
                  <a16:creationId xmlns:a16="http://schemas.microsoft.com/office/drawing/2014/main" id="{D46F4DAD-29EB-4974-BEA1-03096454DD16}"/>
                </a:ext>
              </a:extLst>
            </p:cNvPr>
            <p:cNvSpPr>
              <a:spLocks/>
            </p:cNvSpPr>
            <p:nvPr/>
          </p:nvSpPr>
          <p:spPr bwMode="auto">
            <a:xfrm rot="5400000">
              <a:off x="10054605" y="66889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5"/>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26" name="ZoneTexte 22">
              <a:extLst>
                <a:ext uri="{FF2B5EF4-FFF2-40B4-BE49-F238E27FC236}">
                  <a16:creationId xmlns:a16="http://schemas.microsoft.com/office/drawing/2014/main" id="{B4F198CB-D130-43C5-8AE6-B2D75F228510}"/>
                </a:ext>
              </a:extLst>
            </p:cNvPr>
            <p:cNvSpPr txBox="1"/>
            <p:nvPr/>
          </p:nvSpPr>
          <p:spPr>
            <a:xfrm>
              <a:off x="10360304" y="1626713"/>
              <a:ext cx="3643537" cy="430850"/>
            </a:xfrm>
            <a:prstGeom prst="rect">
              <a:avLst/>
            </a:prstGeom>
            <a:noFill/>
          </p:spPr>
          <p:txBody>
            <a:bodyPr wrap="square" lIns="0" tIns="0" rIns="0" bIns="0" rtlCol="0">
              <a:spAutoFit/>
            </a:bodyPr>
            <a:lstStyle/>
            <a:p>
              <a:pPr algn="ctr" defTabSz="1583301"/>
              <a:r>
                <a:rPr lang="fr-FR" sz="4850" b="1" spc="346">
                  <a:solidFill>
                    <a:schemeClr val="accent5"/>
                  </a:solidFill>
                  <a:latin typeface="Open Sans" panose="020B0606030504020204" pitchFamily="34" charset="0"/>
                  <a:ea typeface="Open Sans" panose="020B0606030504020204" pitchFamily="34" charset="0"/>
                  <a:cs typeface="Open Sans" panose="020B0606030504020204" pitchFamily="34" charset="0"/>
                </a:rPr>
                <a:t>SPAIN</a:t>
              </a:r>
            </a:p>
          </p:txBody>
        </p:sp>
        <p:sp>
          <p:nvSpPr>
            <p:cNvPr id="27" name="ZoneTexte 31">
              <a:extLst>
                <a:ext uri="{FF2B5EF4-FFF2-40B4-BE49-F238E27FC236}">
                  <a16:creationId xmlns:a16="http://schemas.microsoft.com/office/drawing/2014/main" id="{41486916-0EC0-4D44-B5C2-F52969DD52CA}"/>
                </a:ext>
              </a:extLst>
            </p:cNvPr>
            <p:cNvSpPr txBox="1"/>
            <p:nvPr/>
          </p:nvSpPr>
          <p:spPr>
            <a:xfrm>
              <a:off x="9690555" y="2743829"/>
              <a:ext cx="4983036"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Gran Via, 641</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08010 BARCELONA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SPAIN</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+34 (93) 655 55 05</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barcelona@alirahealth.com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e 65">
            <a:extLst>
              <a:ext uri="{FF2B5EF4-FFF2-40B4-BE49-F238E27FC236}">
                <a16:creationId xmlns:a16="http://schemas.microsoft.com/office/drawing/2014/main" id="{37523742-E6A0-4148-B4E3-5AFB0DACEAFE}"/>
              </a:ext>
            </a:extLst>
          </p:cNvPr>
          <p:cNvGrpSpPr/>
          <p:nvPr/>
        </p:nvGrpSpPr>
        <p:grpSpPr>
          <a:xfrm>
            <a:off x="16837632" y="10185266"/>
            <a:ext cx="8764541" cy="7370794"/>
            <a:chOff x="9666268" y="5531555"/>
            <a:chExt cx="5031612" cy="4254937"/>
          </a:xfrm>
        </p:grpSpPr>
        <p:sp>
          <p:nvSpPr>
            <p:cNvPr id="29" name="Freeform 6">
              <a:extLst>
                <a:ext uri="{FF2B5EF4-FFF2-40B4-BE49-F238E27FC236}">
                  <a16:creationId xmlns:a16="http://schemas.microsoft.com/office/drawing/2014/main" id="{FADC861B-BB65-4A56-AF45-70738EDC5C00}"/>
                </a:ext>
              </a:extLst>
            </p:cNvPr>
            <p:cNvSpPr>
              <a:spLocks/>
            </p:cNvSpPr>
            <p:nvPr/>
          </p:nvSpPr>
          <p:spPr bwMode="auto">
            <a:xfrm rot="5400000">
              <a:off x="10054605"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0" name="ZoneTexte 23">
              <a:extLst>
                <a:ext uri="{FF2B5EF4-FFF2-40B4-BE49-F238E27FC236}">
                  <a16:creationId xmlns:a16="http://schemas.microsoft.com/office/drawing/2014/main" id="{6CC235EE-8BF1-42BE-8974-EDF7E9668F2E}"/>
                </a:ext>
              </a:extLst>
            </p:cNvPr>
            <p:cNvSpPr txBox="1"/>
            <p:nvPr/>
          </p:nvSpPr>
          <p:spPr>
            <a:xfrm>
              <a:off x="10360304" y="6369775"/>
              <a:ext cx="3643537" cy="430850"/>
            </a:xfrm>
            <a:prstGeom prst="rect">
              <a:avLst/>
            </a:prstGeom>
            <a:noFill/>
          </p:spPr>
          <p:txBody>
            <a:bodyPr wrap="square" lIns="0" tIns="0" rIns="0" bIns="0" rtlCol="0">
              <a:spAutoFit/>
            </a:bodyPr>
            <a:lstStyle/>
            <a:p>
              <a:pPr algn="ctr" defTabSz="1583301"/>
              <a:r>
                <a:rPr lang="fr-FR" sz="4850" b="1" spc="346">
                  <a:solidFill>
                    <a:schemeClr val="tx2"/>
                  </a:solidFill>
                  <a:latin typeface="Open Sans" panose="020B0606030504020204" pitchFamily="34" charset="0"/>
                  <a:ea typeface="Open Sans" panose="020B0606030504020204" pitchFamily="34" charset="0"/>
                  <a:cs typeface="Open Sans" panose="020B0606030504020204" pitchFamily="34" charset="0"/>
                </a:rPr>
                <a:t>ITALY</a:t>
              </a:r>
            </a:p>
          </p:txBody>
        </p:sp>
        <p:sp>
          <p:nvSpPr>
            <p:cNvPr id="31" name="ZoneTexte 32">
              <a:extLst>
                <a:ext uri="{FF2B5EF4-FFF2-40B4-BE49-F238E27FC236}">
                  <a16:creationId xmlns:a16="http://schemas.microsoft.com/office/drawing/2014/main" id="{AD406EC9-ADAC-41A1-AD9C-A766C39209FE}"/>
                </a:ext>
              </a:extLst>
            </p:cNvPr>
            <p:cNvSpPr txBox="1"/>
            <p:nvPr/>
          </p:nvSpPr>
          <p:spPr>
            <a:xfrm>
              <a:off x="9672209" y="7158777"/>
              <a:ext cx="5019728" cy="2488270"/>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Via Carlo Ottavio</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Cornaggia 10,</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20123 MILAN</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ITALY</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+39 (02) 36680198</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milan@alirahealth.com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e 62">
            <a:extLst>
              <a:ext uri="{FF2B5EF4-FFF2-40B4-BE49-F238E27FC236}">
                <a16:creationId xmlns:a16="http://schemas.microsoft.com/office/drawing/2014/main" id="{AC52EF4E-3CE1-4F1B-B23D-2323EDE25D27}"/>
              </a:ext>
            </a:extLst>
          </p:cNvPr>
          <p:cNvGrpSpPr/>
          <p:nvPr/>
        </p:nvGrpSpPr>
        <p:grpSpPr>
          <a:xfrm>
            <a:off x="9803459" y="14018958"/>
            <a:ext cx="8764545" cy="7370793"/>
            <a:chOff x="5628038" y="7744628"/>
            <a:chExt cx="5031613" cy="4254937"/>
          </a:xfrm>
        </p:grpSpPr>
        <p:sp>
          <p:nvSpPr>
            <p:cNvPr id="33" name="Freeform 6">
              <a:extLst>
                <a:ext uri="{FF2B5EF4-FFF2-40B4-BE49-F238E27FC236}">
                  <a16:creationId xmlns:a16="http://schemas.microsoft.com/office/drawing/2014/main" id="{86530503-A203-40BA-9EAF-90E7ACE37859}"/>
                </a:ext>
              </a:extLst>
            </p:cNvPr>
            <p:cNvSpPr>
              <a:spLocks/>
            </p:cNvSpPr>
            <p:nvPr/>
          </p:nvSpPr>
          <p:spPr bwMode="auto">
            <a:xfrm rot="5400000">
              <a:off x="6016376" y="7356291"/>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4" name="ZoneTexte 21">
              <a:extLst>
                <a:ext uri="{FF2B5EF4-FFF2-40B4-BE49-F238E27FC236}">
                  <a16:creationId xmlns:a16="http://schemas.microsoft.com/office/drawing/2014/main" id="{4E38D3A7-25A1-499C-848C-7328A28EF0A7}"/>
                </a:ext>
              </a:extLst>
            </p:cNvPr>
            <p:cNvSpPr txBox="1"/>
            <p:nvPr/>
          </p:nvSpPr>
          <p:spPr>
            <a:xfrm>
              <a:off x="6322074" y="8608002"/>
              <a:ext cx="3643538" cy="430850"/>
            </a:xfrm>
            <a:prstGeom prst="rect">
              <a:avLst/>
            </a:prstGeom>
            <a:noFill/>
          </p:spPr>
          <p:txBody>
            <a:bodyPr wrap="square" lIns="0" tIns="0" rIns="0" bIns="0" rtlCol="0">
              <a:spAutoFit/>
            </a:bodyPr>
            <a:lstStyle/>
            <a:p>
              <a:pPr algn="ctr" defTabSz="1583301"/>
              <a:r>
                <a:rPr lang="fr-FR" sz="4850" b="1" spc="346">
                  <a:latin typeface="Open Sans" panose="020B0606030504020204" pitchFamily="34" charset="0"/>
                  <a:ea typeface="Open Sans" panose="020B0606030504020204" pitchFamily="34" charset="0"/>
                  <a:cs typeface="Open Sans" panose="020B0606030504020204" pitchFamily="34" charset="0"/>
                </a:rPr>
                <a:t>GERMANY</a:t>
              </a:r>
            </a:p>
          </p:txBody>
        </p:sp>
        <p:sp>
          <p:nvSpPr>
            <p:cNvPr id="35" name="ZoneTexte 28">
              <a:extLst>
                <a:ext uri="{FF2B5EF4-FFF2-40B4-BE49-F238E27FC236}">
                  <a16:creationId xmlns:a16="http://schemas.microsoft.com/office/drawing/2014/main" id="{12846672-D8FC-4AAF-B28E-0B59638A68B3}"/>
                </a:ext>
              </a:extLst>
            </p:cNvPr>
            <p:cNvSpPr txBox="1"/>
            <p:nvPr/>
          </p:nvSpPr>
          <p:spPr>
            <a:xfrm>
              <a:off x="5628038" y="9388002"/>
              <a:ext cx="5031613" cy="2167983"/>
            </a:xfrm>
            <a:prstGeom prst="rect">
              <a:avLst/>
            </a:prstGeom>
            <a:noFill/>
          </p:spPr>
          <p:txBody>
            <a:bodyPr wrap="square" lIns="0" tIns="0" rIns="0" bIns="0" rtlCol="0">
              <a:spAutoFit/>
            </a:bodyPr>
            <a:lstStyle/>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Kurfürstenstraße 22</a:t>
              </a:r>
              <a:r>
                <a:rPr lang="en-US" sz="2772">
                  <a:latin typeface="Open Sans" panose="020B0606030504020204" pitchFamily="34" charset="0"/>
                  <a:ea typeface="Open Sans" panose="020B0606030504020204" pitchFamily="34" charset="0"/>
                  <a:cs typeface="Open Sans" panose="020B0606030504020204" pitchFamily="34" charset="0"/>
                </a:rPr>
                <a:t>,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80801 MUNICH</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GERMANY</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+49 (89) 416 14 22-0</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munich@alirahealth.com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e 61">
            <a:extLst>
              <a:ext uri="{FF2B5EF4-FFF2-40B4-BE49-F238E27FC236}">
                <a16:creationId xmlns:a16="http://schemas.microsoft.com/office/drawing/2014/main" id="{7695156B-E31C-42FE-AD90-B44DA63A382B}"/>
              </a:ext>
            </a:extLst>
          </p:cNvPr>
          <p:cNvGrpSpPr/>
          <p:nvPr/>
        </p:nvGrpSpPr>
        <p:grpSpPr>
          <a:xfrm>
            <a:off x="23895269" y="14030408"/>
            <a:ext cx="8782513" cy="8077335"/>
            <a:chOff x="13717969" y="7751239"/>
            <a:chExt cx="5041928" cy="4662802"/>
          </a:xfrm>
        </p:grpSpPr>
        <p:sp>
          <p:nvSpPr>
            <p:cNvPr id="37" name="Freeform 6">
              <a:extLst>
                <a:ext uri="{FF2B5EF4-FFF2-40B4-BE49-F238E27FC236}">
                  <a16:creationId xmlns:a16="http://schemas.microsoft.com/office/drawing/2014/main" id="{AA54106D-DF3C-496B-9428-89894FA5DD26}"/>
                </a:ext>
              </a:extLst>
            </p:cNvPr>
            <p:cNvSpPr>
              <a:spLocks/>
            </p:cNvSpPr>
            <p:nvPr/>
          </p:nvSpPr>
          <p:spPr bwMode="auto">
            <a:xfrm rot="5400000">
              <a:off x="14106306" y="7362902"/>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8" name="ZoneTexte 9">
              <a:extLst>
                <a:ext uri="{FF2B5EF4-FFF2-40B4-BE49-F238E27FC236}">
                  <a16:creationId xmlns:a16="http://schemas.microsoft.com/office/drawing/2014/main" id="{C8EE1942-9916-4E8B-B487-65C50C311443}"/>
                </a:ext>
              </a:extLst>
            </p:cNvPr>
            <p:cNvSpPr txBox="1"/>
            <p:nvPr/>
          </p:nvSpPr>
          <p:spPr>
            <a:xfrm>
              <a:off x="14412003" y="8608001"/>
              <a:ext cx="3643540" cy="861700"/>
            </a:xfrm>
            <a:prstGeom prst="rect">
              <a:avLst/>
            </a:prstGeom>
            <a:noFill/>
          </p:spPr>
          <p:txBody>
            <a:bodyPr wrap="square" lIns="0" tIns="0" rIns="0" bIns="0" rtlCol="0">
              <a:spAutoFit/>
            </a:bodyPr>
            <a:lstStyle/>
            <a:p>
              <a:pPr algn="ctr" defTabSz="1583301"/>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GENEVA</a:t>
              </a:r>
            </a:p>
          </p:txBody>
        </p:sp>
        <p:sp>
          <p:nvSpPr>
            <p:cNvPr id="39" name="ZoneTexte 10">
              <a:extLst>
                <a:ext uri="{FF2B5EF4-FFF2-40B4-BE49-F238E27FC236}">
                  <a16:creationId xmlns:a16="http://schemas.microsoft.com/office/drawing/2014/main" id="{0634E273-1BF1-4D3C-B70D-69F47819A285}"/>
                </a:ext>
              </a:extLst>
            </p:cNvPr>
            <p:cNvSpPr txBox="1"/>
            <p:nvPr/>
          </p:nvSpPr>
          <p:spPr>
            <a:xfrm>
              <a:off x="13732465" y="9605483"/>
              <a:ext cx="5027432" cy="2808558"/>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Campus Biotech Innovation Park</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Avenue de Sécheron 15</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1202 </a:t>
              </a:r>
              <a:r>
                <a:rPr lang="en-US" sz="2772" cap="all">
                  <a:latin typeface="Open Sans" panose="020B0606030504020204" pitchFamily="34" charset="0"/>
                  <a:ea typeface="Open Sans" panose="020B0606030504020204" pitchFamily="34" charset="0"/>
                  <a:cs typeface="Open Sans" panose="020B0606030504020204" pitchFamily="34" charset="0"/>
                </a:rPr>
                <a:t>Geneva</a:t>
              </a:r>
            </a:p>
            <a:p>
              <a:pPr algn="ctr" defTabSz="1583301">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+33 (7) 69677361</a:t>
              </a:r>
            </a:p>
            <a:p>
              <a:pPr algn="ctr" defTabSz="1583301">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(79) 5937886</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geneva@alirahealth.com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cap="a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e 60">
            <a:extLst>
              <a:ext uri="{FF2B5EF4-FFF2-40B4-BE49-F238E27FC236}">
                <a16:creationId xmlns:a16="http://schemas.microsoft.com/office/drawing/2014/main" id="{ADEE156B-B75A-4A60-ACBA-3CB54CE78192}"/>
              </a:ext>
            </a:extLst>
          </p:cNvPr>
          <p:cNvGrpSpPr/>
          <p:nvPr/>
        </p:nvGrpSpPr>
        <p:grpSpPr>
          <a:xfrm>
            <a:off x="30940759" y="10186757"/>
            <a:ext cx="8764545" cy="7370793"/>
            <a:chOff x="17762693" y="5532414"/>
            <a:chExt cx="5031614" cy="4254937"/>
          </a:xfrm>
        </p:grpSpPr>
        <p:sp>
          <p:nvSpPr>
            <p:cNvPr id="41" name="Freeform 6">
              <a:extLst>
                <a:ext uri="{FF2B5EF4-FFF2-40B4-BE49-F238E27FC236}">
                  <a16:creationId xmlns:a16="http://schemas.microsoft.com/office/drawing/2014/main" id="{703F7C65-7793-4907-9B50-231B2B4F03B8}"/>
                </a:ext>
              </a:extLst>
            </p:cNvPr>
            <p:cNvSpPr>
              <a:spLocks/>
            </p:cNvSpPr>
            <p:nvPr/>
          </p:nvSpPr>
          <p:spPr bwMode="auto">
            <a:xfrm rot="5400000">
              <a:off x="18151032" y="5144077"/>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42" name="ZoneTexte 50">
              <a:extLst>
                <a:ext uri="{FF2B5EF4-FFF2-40B4-BE49-F238E27FC236}">
                  <a16:creationId xmlns:a16="http://schemas.microsoft.com/office/drawing/2014/main" id="{2C1A8D55-E780-4D0C-9F82-BAB16CC54F82}"/>
                </a:ext>
              </a:extLst>
            </p:cNvPr>
            <p:cNvSpPr txBox="1"/>
            <p:nvPr/>
          </p:nvSpPr>
          <p:spPr>
            <a:xfrm>
              <a:off x="18446926" y="6207906"/>
              <a:ext cx="3643539" cy="861700"/>
            </a:xfrm>
            <a:prstGeom prst="rect">
              <a:avLst/>
            </a:prstGeom>
            <a:noFill/>
          </p:spPr>
          <p:txBody>
            <a:bodyPr wrap="square" lIns="0" tIns="0" rIns="0" bIns="0" rtlCol="0">
              <a:spAutoFit/>
            </a:bodyPr>
            <a:lstStyle/>
            <a:p>
              <a:pPr algn="ctr" defTabSz="1583301"/>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BASEL</a:t>
              </a:r>
            </a:p>
          </p:txBody>
        </p:sp>
        <p:sp>
          <p:nvSpPr>
            <p:cNvPr id="43" name="ZoneTexte 51">
              <a:extLst>
                <a:ext uri="{FF2B5EF4-FFF2-40B4-BE49-F238E27FC236}">
                  <a16:creationId xmlns:a16="http://schemas.microsoft.com/office/drawing/2014/main" id="{1D26DD4E-9B57-4915-A23C-04E94476483C}"/>
                </a:ext>
              </a:extLst>
            </p:cNvPr>
            <p:cNvSpPr txBox="1"/>
            <p:nvPr/>
          </p:nvSpPr>
          <p:spPr>
            <a:xfrm>
              <a:off x="17762693" y="7480464"/>
              <a:ext cx="5027431"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Hochbergerstrasse 60B</a:t>
              </a:r>
            </a:p>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CH 4057 Basel</a:t>
              </a:r>
            </a:p>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(0)61 205 9669</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basel@alirahealth.com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de-DE"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e 64">
            <a:extLst>
              <a:ext uri="{FF2B5EF4-FFF2-40B4-BE49-F238E27FC236}">
                <a16:creationId xmlns:a16="http://schemas.microsoft.com/office/drawing/2014/main" id="{6B6A20A6-DB21-4E68-AD57-16347B6EEF3C}"/>
              </a:ext>
            </a:extLst>
          </p:cNvPr>
          <p:cNvGrpSpPr/>
          <p:nvPr/>
        </p:nvGrpSpPr>
        <p:grpSpPr>
          <a:xfrm>
            <a:off x="9803457" y="6264644"/>
            <a:ext cx="8764541" cy="7370794"/>
            <a:chOff x="5628038" y="3268296"/>
            <a:chExt cx="5031612" cy="4254938"/>
          </a:xfrm>
        </p:grpSpPr>
        <p:sp>
          <p:nvSpPr>
            <p:cNvPr id="45" name="Freeform 6">
              <a:extLst>
                <a:ext uri="{FF2B5EF4-FFF2-40B4-BE49-F238E27FC236}">
                  <a16:creationId xmlns:a16="http://schemas.microsoft.com/office/drawing/2014/main" id="{313DEDD6-5C5C-40EF-AE64-1930054D1A28}"/>
                </a:ext>
              </a:extLst>
            </p:cNvPr>
            <p:cNvSpPr>
              <a:spLocks/>
            </p:cNvSpPr>
            <p:nvPr/>
          </p:nvSpPr>
          <p:spPr bwMode="auto">
            <a:xfrm rot="5400000">
              <a:off x="6016375" y="2879959"/>
              <a:ext cx="4254938"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46" name="ZoneTexte 18">
              <a:extLst>
                <a:ext uri="{FF2B5EF4-FFF2-40B4-BE49-F238E27FC236}">
                  <a16:creationId xmlns:a16="http://schemas.microsoft.com/office/drawing/2014/main" id="{BB9DED9B-BD9F-4902-89BA-D48983B5CBEC}"/>
                </a:ext>
              </a:extLst>
            </p:cNvPr>
            <p:cNvSpPr txBox="1"/>
            <p:nvPr/>
          </p:nvSpPr>
          <p:spPr>
            <a:xfrm>
              <a:off x="6322074" y="3773208"/>
              <a:ext cx="3643537" cy="861700"/>
            </a:xfrm>
            <a:prstGeom prst="rect">
              <a:avLst/>
            </a:prstGeom>
            <a:noFill/>
          </p:spPr>
          <p:txBody>
            <a:bodyPr wrap="square" lIns="0" tIns="0" rIns="0" bIns="0" rtlCol="0">
              <a:spAutoFit/>
            </a:bodyPr>
            <a:lstStyle/>
            <a:p>
              <a:pPr algn="ctr" defTabSz="1583301"/>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USA</a:t>
              </a:r>
            </a:p>
            <a:p>
              <a:pPr algn="ctr" defTabSz="1583301"/>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BOSTON</a:t>
              </a:r>
            </a:p>
          </p:txBody>
        </p:sp>
        <p:sp>
          <p:nvSpPr>
            <p:cNvPr id="47" name="ZoneTexte 24">
              <a:extLst>
                <a:ext uri="{FF2B5EF4-FFF2-40B4-BE49-F238E27FC236}">
                  <a16:creationId xmlns:a16="http://schemas.microsoft.com/office/drawing/2014/main" id="{6AF1AF97-A352-4075-87E8-6A7232751976}"/>
                </a:ext>
              </a:extLst>
            </p:cNvPr>
            <p:cNvSpPr txBox="1"/>
            <p:nvPr/>
          </p:nvSpPr>
          <p:spPr>
            <a:xfrm>
              <a:off x="5648021" y="4895520"/>
              <a:ext cx="4991647" cy="2488271"/>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Grant Street,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Suite 400 Framingham</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BOSTON, MA 01702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9">
                    <a:extLst>
                      <a:ext uri="{A12FA001-AC4F-418D-AE19-62706E023703}">
                        <ahyp:hlinkClr xmlns:ahyp="http://schemas.microsoft.com/office/drawing/2018/hyperlinkcolor" val="tx"/>
                      </a:ext>
                    </a:extLst>
                  </a:hlinkClick>
                </a:rPr>
                <a:t>boston@alirahealth.com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6905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2"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9677563"/>
      </p:ext>
    </p:extLst>
  </p:cSld>
  <p:clrMapOvr>
    <a:masterClrMapping/>
  </p:clrMapOvr>
  <p:extLst>
    <p:ext uri="{DCECCB84-F9BA-43D5-87BE-67443E8EF086}">
      <p15:sldGuideLst xmlns:p15="http://schemas.microsoft.com/office/powerpoint/2012/main">
        <p15:guide id="5" pos="201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7_Custom Layout">
    <p:bg>
      <p:bgRef idx="1001">
        <a:schemeClr val="bg1"/>
      </p:bgRef>
    </p:bg>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grpSp>
        <p:nvGrpSpPr>
          <p:cNvPr id="34" name="Groupe 29">
            <a:extLst>
              <a:ext uri="{FF2B5EF4-FFF2-40B4-BE49-F238E27FC236}">
                <a16:creationId xmlns:a16="http://schemas.microsoft.com/office/drawing/2014/main" id="{C75F55C5-F801-4239-8AA8-11BE16F681ED}"/>
              </a:ext>
            </a:extLst>
          </p:cNvPr>
          <p:cNvGrpSpPr>
            <a:grpSpLocks noChangeAspect="1"/>
          </p:cNvGrpSpPr>
          <p:nvPr/>
        </p:nvGrpSpPr>
        <p:grpSpPr>
          <a:xfrm rot="10800000">
            <a:off x="27098381" y="-850813"/>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5" name="Freeform 17">
              <a:extLst>
                <a:ext uri="{FF2B5EF4-FFF2-40B4-BE49-F238E27FC236}">
                  <a16:creationId xmlns:a16="http://schemas.microsoft.com/office/drawing/2014/main" id="{1CCA8CB8-E348-4597-A381-2CD4A3948F1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6" name="Freeform 18">
              <a:extLst>
                <a:ext uri="{FF2B5EF4-FFF2-40B4-BE49-F238E27FC236}">
                  <a16:creationId xmlns:a16="http://schemas.microsoft.com/office/drawing/2014/main" id="{A3B0FF9F-1316-4129-B797-5B8B5109D17C}"/>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7" name="Freeform 19">
              <a:extLst>
                <a:ext uri="{FF2B5EF4-FFF2-40B4-BE49-F238E27FC236}">
                  <a16:creationId xmlns:a16="http://schemas.microsoft.com/office/drawing/2014/main" id="{EFB9D0FC-C6FA-477F-BDC7-E5E19B9709CA}"/>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97195705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2"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323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41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rot="15609371">
            <a:off x="26846489" y="5577803"/>
            <a:ext cx="24514083" cy="10436961"/>
            <a:chOff x="458326" y="11691299"/>
            <a:chExt cx="10933113" cy="4629150"/>
          </a:xfrm>
          <a:gradFill>
            <a:gsLst>
              <a:gs pos="1000">
                <a:schemeClr val="accent2">
                  <a:lumMod val="20000"/>
                  <a:lumOff val="80000"/>
                  <a:alpha val="20000"/>
                </a:schemeClr>
              </a:gs>
              <a:gs pos="60000">
                <a:schemeClr val="accent1">
                  <a:alpha val="31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9119552" flipH="1">
            <a:off x="-2606400" y="17941694"/>
            <a:ext cx="11928514" cy="9304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bg2"/>
              </a:gs>
              <a:gs pos="0">
                <a:schemeClr val="tx2"/>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pic>
        <p:nvPicPr>
          <p:cNvPr id="16" name="Image 15">
            <a:extLst>
              <a:ext uri="{FF2B5EF4-FFF2-40B4-BE49-F238E27FC236}">
                <a16:creationId xmlns:a16="http://schemas.microsoft.com/office/drawing/2014/main" id="{C4C1FF0E-177D-4F6E-924E-B347755E6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19" name="Espace réservé pour une image  13">
            <a:extLst>
              <a:ext uri="{FF2B5EF4-FFF2-40B4-BE49-F238E27FC236}">
                <a16:creationId xmlns:a16="http://schemas.microsoft.com/office/drawing/2014/main" id="{AE2BF8CF-52C4-4F11-BEFC-8321AF804218}"/>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22" name="Espace réservé du texte 7">
            <a:extLst>
              <a:ext uri="{FF2B5EF4-FFF2-40B4-BE49-F238E27FC236}">
                <a16:creationId xmlns:a16="http://schemas.microsoft.com/office/drawing/2014/main" id="{7F05AA05-7168-4610-8B71-B5BB3C19C274}"/>
              </a:ext>
            </a:extLst>
          </p:cNvPr>
          <p:cNvSpPr>
            <a:spLocks noGrp="1"/>
          </p:cNvSpPr>
          <p:nvPr>
            <p:ph type="body" sz="quarter" idx="10"/>
          </p:nvPr>
        </p:nvSpPr>
        <p:spPr>
          <a:xfrm>
            <a:off x="3043985" y="7545286"/>
            <a:ext cx="36377554" cy="13334464"/>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3" name="Espace réservé du texte 11">
            <a:extLst>
              <a:ext uri="{FF2B5EF4-FFF2-40B4-BE49-F238E27FC236}">
                <a16:creationId xmlns:a16="http://schemas.microsoft.com/office/drawing/2014/main" id="{08C0C634-4C78-4E70-B283-19AB0DBE7D7E}"/>
              </a:ext>
            </a:extLst>
          </p:cNvPr>
          <p:cNvSpPr>
            <a:spLocks noGrp="1"/>
          </p:cNvSpPr>
          <p:nvPr>
            <p:ph type="body" sz="quarter" idx="11" hasCustomPrompt="1"/>
          </p:nvPr>
        </p:nvSpPr>
        <p:spPr>
          <a:xfrm>
            <a:off x="3043985" y="5705762"/>
            <a:ext cx="36372941" cy="1839524"/>
          </a:xfrm>
          <a:prstGeom prst="rect">
            <a:avLst/>
          </a:prstGeom>
        </p:spPr>
        <p:txBody>
          <a:bodyPr/>
          <a:lstStyle>
            <a:lvl1pPr marL="0" indent="0">
              <a:buNone/>
              <a:defRPr sz="6236" b="1" i="1">
                <a:solidFill>
                  <a:schemeClr val="tx2"/>
                </a:solidFill>
              </a:defRPr>
            </a:lvl1pPr>
          </a:lstStyle>
          <a:p>
            <a:pPr lvl="0"/>
            <a:r>
              <a:rPr lang="fr-FR"/>
              <a:t>Tagline</a:t>
            </a:r>
          </a:p>
        </p:txBody>
      </p:sp>
      <p:sp>
        <p:nvSpPr>
          <p:cNvPr id="15" name="Title 1">
            <a:extLst>
              <a:ext uri="{FF2B5EF4-FFF2-40B4-BE49-F238E27FC236}">
                <a16:creationId xmlns:a16="http://schemas.microsoft.com/office/drawing/2014/main" id="{716814EB-CB34-4E22-AF25-802B743118A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1E41E32D-D86F-408B-B911-BD4FBC077000}"/>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43960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t="11188" r="475" b="923"/>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2"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924" lvl="0" indent="-395924">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84"/>
            <a:ext cx="39264025" cy="14144817"/>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220731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6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1" y="22242782"/>
            <a:ext cx="5042047" cy="1147009"/>
          </a:xfrm>
          <a:prstGeom prst="rect">
            <a:avLst/>
          </a:prstGeom>
        </p:spPr>
      </p:pic>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9" name="Picture Placeholder 24">
            <a:extLst>
              <a:ext uri="{FF2B5EF4-FFF2-40B4-BE49-F238E27FC236}">
                <a16:creationId xmlns:a16="http://schemas.microsoft.com/office/drawing/2014/main" id="{5783E0F8-C5C3-4243-978B-4814EB778BAA}"/>
              </a:ext>
            </a:extLst>
          </p:cNvPr>
          <p:cNvSpPr>
            <a:spLocks noGrp="1"/>
          </p:cNvSpPr>
          <p:nvPr>
            <p:ph type="pic" sz="quarter" idx="13" hasCustomPrompt="1"/>
          </p:nvPr>
        </p:nvSpPr>
        <p:spPr>
          <a:xfrm>
            <a:off x="36833255" y="22177931"/>
            <a:ext cx="4834348" cy="1175104"/>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re 4">
            <a:extLst>
              <a:ext uri="{FF2B5EF4-FFF2-40B4-BE49-F238E27FC236}">
                <a16:creationId xmlns:a16="http://schemas.microsoft.com/office/drawing/2014/main" id="{06AA988C-6E79-4519-BF19-640CFB217429}"/>
              </a:ext>
            </a:extLst>
          </p:cNvPr>
          <p:cNvSpPr>
            <a:spLocks noGrp="1"/>
          </p:cNvSpPr>
          <p:nvPr>
            <p:ph type="title" hasCustomPrompt="1"/>
          </p:nvPr>
        </p:nvSpPr>
        <p:spPr>
          <a:xfrm>
            <a:off x="10637561" y="2765037"/>
            <a:ext cx="28465974" cy="1162898"/>
          </a:xfrm>
          <a:prstGeom prst="rect">
            <a:avLst/>
          </a:prstGeom>
        </p:spPr>
        <p:txBody>
          <a:bodyPr anchor="b"/>
          <a:lstStyle>
            <a:lvl1pPr algn="l">
              <a:defRPr sz="8315">
                <a:solidFill>
                  <a:schemeClr val="tx2"/>
                </a:solidFill>
              </a:defRPr>
            </a:lvl1pPr>
          </a:lstStyle>
          <a:p>
            <a:r>
              <a:rPr lang="fr-FR"/>
              <a:t>Table of Contents</a:t>
            </a:r>
          </a:p>
        </p:txBody>
      </p:sp>
      <p:cxnSp>
        <p:nvCxnSpPr>
          <p:cNvPr id="17" name="Straight Connector 3">
            <a:extLst>
              <a:ext uri="{FF2B5EF4-FFF2-40B4-BE49-F238E27FC236}">
                <a16:creationId xmlns:a16="http://schemas.microsoft.com/office/drawing/2014/main" id="{96C38FF4-414F-4057-8270-2B76CF6352DC}"/>
              </a:ext>
            </a:extLst>
          </p:cNvPr>
          <p:cNvCxnSpPr>
            <a:cxnSpLocks/>
          </p:cNvCxnSpPr>
          <p:nvPr/>
        </p:nvCxnSpPr>
        <p:spPr>
          <a:xfrm>
            <a:off x="10637562" y="391728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66909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721" y="22242782"/>
            <a:ext cx="5042047" cy="1147009"/>
          </a:xfrm>
          <a:prstGeom prst="rect">
            <a:avLst/>
          </a:prstGeom>
        </p:spPr>
      </p:pic>
      <p:sp>
        <p:nvSpPr>
          <p:cNvPr id="36" name="Rectangle 35">
            <a:extLst>
              <a:ext uri="{FF2B5EF4-FFF2-40B4-BE49-F238E27FC236}">
                <a16:creationId xmlns:a16="http://schemas.microsoft.com/office/drawing/2014/main" id="{581BA5B5-CA6A-491A-8C30-EAC69677CF75}"/>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8" name="Text Placeholder 7">
            <a:extLst>
              <a:ext uri="{FF2B5EF4-FFF2-40B4-BE49-F238E27FC236}">
                <a16:creationId xmlns:a16="http://schemas.microsoft.com/office/drawing/2014/main" id="{2EBD9232-8E4B-CD43-870C-E3D8889AD2AE}"/>
              </a:ext>
            </a:extLst>
          </p:cNvPr>
          <p:cNvSpPr>
            <a:spLocks noGrp="1"/>
          </p:cNvSpPr>
          <p:nvPr>
            <p:ph type="body" sz="quarter" idx="10"/>
          </p:nvPr>
        </p:nvSpPr>
        <p:spPr>
          <a:xfrm>
            <a:off x="10386317" y="11022134"/>
            <a:ext cx="28717219" cy="1162898"/>
          </a:xfrm>
          <a:prstGeom prst="rect">
            <a:avLst/>
          </a:prstGeom>
        </p:spPr>
        <p:txBody>
          <a:bodyPr anchor="ctr"/>
          <a:lstStyle>
            <a:lvl1pPr marL="0" indent="0" algn="r">
              <a:buFontTx/>
              <a:buNone/>
              <a:defRPr sz="8315" b="1">
                <a:solidFill>
                  <a:schemeClr val="tx2"/>
                </a:solidFill>
              </a:defRPr>
            </a:lvl1pPr>
            <a:lvl2pPr marL="791848" indent="0">
              <a:buFontTx/>
              <a:buNone/>
              <a:defRPr sz="6929"/>
            </a:lvl2pPr>
            <a:lvl3pPr marL="1583700" indent="0">
              <a:buFontTx/>
              <a:buNone/>
              <a:defRPr sz="6929"/>
            </a:lvl3pPr>
            <a:lvl4pPr marL="2375548" indent="0">
              <a:buFontTx/>
              <a:buNone/>
              <a:defRPr sz="6929"/>
            </a:lvl4pPr>
            <a:lvl5pPr marL="3167396" indent="0">
              <a:buFontTx/>
              <a:buNone/>
              <a:defRPr sz="6929"/>
            </a:lvl5pPr>
          </a:lstStyle>
          <a:p>
            <a:pPr lvl="0"/>
            <a:r>
              <a:rPr lang="en-GB"/>
              <a:t>Click to edit Master text styles</a:t>
            </a:r>
          </a:p>
        </p:txBody>
      </p:sp>
      <p:cxnSp>
        <p:nvCxnSpPr>
          <p:cNvPr id="14" name="Straight Connector 3">
            <a:extLst>
              <a:ext uri="{FF2B5EF4-FFF2-40B4-BE49-F238E27FC236}">
                <a16:creationId xmlns:a16="http://schemas.microsoft.com/office/drawing/2014/main" id="{CD1A3115-BCE3-40E1-B229-6A13B522FA02}"/>
              </a:ext>
            </a:extLst>
          </p:cNvPr>
          <p:cNvCxnSpPr>
            <a:cxnSpLocks/>
          </p:cNvCxnSpPr>
          <p:nvPr/>
        </p:nvCxnSpPr>
        <p:spPr>
          <a:xfrm>
            <a:off x="36501142" y="12372024"/>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018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8002048"/>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25" y="20434113"/>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5" name="Espace réservé du texte 2">
            <a:extLst>
              <a:ext uri="{FF2B5EF4-FFF2-40B4-BE49-F238E27FC236}">
                <a16:creationId xmlns:a16="http://schemas.microsoft.com/office/drawing/2014/main" id="{55B457B8-14B4-4BBE-928C-B5C9BE9030ED}"/>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693" fontAlgn="auto">
              <a:spcBef>
                <a:spcPts val="866"/>
              </a:spcBef>
              <a:spcAft>
                <a:spcPts val="866"/>
              </a:spcAft>
              <a:buClrTx/>
              <a:buSzTx/>
              <a:buFontTx/>
              <a:buNone/>
              <a:tabLst/>
            </a:pPr>
            <a:r>
              <a:rPr lang="fr-FR" err="1"/>
              <a:t>Subtitle</a:t>
            </a:r>
            <a:r>
              <a:rPr lang="fr-FR"/>
              <a:t> </a:t>
            </a:r>
          </a:p>
          <a:p>
            <a:pPr marL="791848" marR="0" lvl="1" indent="0" fontAlgn="auto">
              <a:spcAft>
                <a:spcPts val="0"/>
              </a:spcAft>
              <a:buClrTx/>
              <a:buSzTx/>
              <a:buNone/>
              <a:tabLst/>
            </a:pPr>
            <a:endParaRPr lang="fr-FR"/>
          </a:p>
        </p:txBody>
      </p:sp>
      <p:grpSp>
        <p:nvGrpSpPr>
          <p:cNvPr id="29" name="Groupe 29">
            <a:extLst>
              <a:ext uri="{FF2B5EF4-FFF2-40B4-BE49-F238E27FC236}">
                <a16:creationId xmlns:a16="http://schemas.microsoft.com/office/drawing/2014/main" id="{0194802F-90B1-4694-BB65-D0BD6FBA2CBE}"/>
              </a:ext>
            </a:extLst>
          </p:cNvPr>
          <p:cNvGrpSpPr>
            <a:grpSpLocks noChangeAspect="1"/>
          </p:cNvGrpSpPr>
          <p:nvPr/>
        </p:nvGrpSpPr>
        <p:grpSpPr>
          <a:xfrm rot="10800000">
            <a:off x="27098381" y="-850813"/>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0" name="Freeform 17">
              <a:extLst>
                <a:ext uri="{FF2B5EF4-FFF2-40B4-BE49-F238E27FC236}">
                  <a16:creationId xmlns:a16="http://schemas.microsoft.com/office/drawing/2014/main" id="{4EA754F0-E9E0-410D-86E0-94516C5FE74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1" name="Freeform 18">
              <a:extLst>
                <a:ext uri="{FF2B5EF4-FFF2-40B4-BE49-F238E27FC236}">
                  <a16:creationId xmlns:a16="http://schemas.microsoft.com/office/drawing/2014/main" id="{79C88594-C3DD-4D1B-877B-B6ACFC3249C4}"/>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3" name="Freeform 19">
              <a:extLst>
                <a:ext uri="{FF2B5EF4-FFF2-40B4-BE49-F238E27FC236}">
                  <a16:creationId xmlns:a16="http://schemas.microsoft.com/office/drawing/2014/main" id="{9E34F91F-E86F-4C41-A466-78C69B0C5BE3}"/>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031957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6570" y="17863425"/>
            <a:ext cx="9569405" cy="8611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693" fontAlgn="auto">
              <a:spcBef>
                <a:spcPts val="866"/>
              </a:spcBef>
              <a:spcAft>
                <a:spcPts val="866"/>
              </a:spcAft>
              <a:buClrTx/>
              <a:buSzTx/>
              <a:buFontTx/>
              <a:buNone/>
              <a:tabLst/>
            </a:pPr>
            <a:r>
              <a:rPr lang="fr-FR" err="1"/>
              <a:t>Subtitle</a:t>
            </a:r>
            <a:r>
              <a:rPr lang="fr-FR"/>
              <a:t> </a:t>
            </a:r>
          </a:p>
          <a:p>
            <a:pPr marL="791848" marR="0" lvl="1" indent="0" fontAlgn="auto">
              <a:spcAft>
                <a:spcPts val="0"/>
              </a:spcAft>
              <a:buClrTx/>
              <a:buSzTx/>
              <a:buNone/>
              <a:tabLst/>
            </a:pPr>
            <a:endParaRPr lang="fr-FR"/>
          </a:p>
        </p:txBody>
      </p:sp>
    </p:spTree>
    <p:extLst>
      <p:ext uri="{BB962C8B-B14F-4D97-AF65-F5344CB8AC3E}">
        <p14:creationId xmlns:p14="http://schemas.microsoft.com/office/powerpoint/2010/main" val="2637022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126518"/>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2698898"/>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946490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pic>
        <p:nvPicPr>
          <p:cNvPr id="412" name="Image 411">
            <a:extLst>
              <a:ext uri="{FF2B5EF4-FFF2-40B4-BE49-F238E27FC236}">
                <a16:creationId xmlns:a16="http://schemas.microsoft.com/office/drawing/2014/main" id="{6E5DA88C-12EF-4E38-B7AB-5AE59033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415" name="Freeform: Shape 3">
            <a:extLst>
              <a:ext uri="{FF2B5EF4-FFF2-40B4-BE49-F238E27FC236}">
                <a16:creationId xmlns:a16="http://schemas.microsoft.com/office/drawing/2014/main" id="{EEAA6473-E0EE-4561-BB34-8CB71B5BE4DF}"/>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40000"/>
                  <a:lumOff val="6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4809" name="Forme libre : forme 4808">
            <a:extLst>
              <a:ext uri="{FF2B5EF4-FFF2-40B4-BE49-F238E27FC236}">
                <a16:creationId xmlns:a16="http://schemas.microsoft.com/office/drawing/2014/main" id="{4B2C209E-9649-42E4-B74A-59B6523BE115}"/>
              </a:ext>
            </a:extLst>
          </p:cNvPr>
          <p:cNvSpPr/>
          <p:nvPr/>
        </p:nvSpPr>
        <p:spPr>
          <a:xfrm>
            <a:off x="23039527" y="11145096"/>
            <a:ext cx="226490" cy="225239"/>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solidFill>
            <a:schemeClr val="accent6"/>
          </a:solidFill>
          <a:ln w="25400" cap="flat">
            <a:solidFill>
              <a:schemeClr val="accent6"/>
            </a:solidFill>
            <a:prstDash val="solid"/>
            <a:miter/>
          </a:ln>
        </p:spPr>
        <p:txBody>
          <a:bodyPr rtlCol="0" anchor="ctr"/>
          <a:lstStyle/>
          <a:p>
            <a:endParaRPr lang="en-US" sz="3118"/>
          </a:p>
        </p:txBody>
      </p:sp>
      <p:sp>
        <p:nvSpPr>
          <p:cNvPr id="4867" name="Forme libre : forme 4866">
            <a:extLst>
              <a:ext uri="{FF2B5EF4-FFF2-40B4-BE49-F238E27FC236}">
                <a16:creationId xmlns:a16="http://schemas.microsoft.com/office/drawing/2014/main" id="{2FE48E36-B2A8-421B-A15C-2E59A3B99E5E}"/>
              </a:ext>
            </a:extLst>
          </p:cNvPr>
          <p:cNvSpPr/>
          <p:nvPr/>
        </p:nvSpPr>
        <p:spPr>
          <a:xfrm>
            <a:off x="21343507" y="11482432"/>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solidFill>
            <a:schemeClr val="accent1">
              <a:lumMod val="60000"/>
              <a:lumOff val="40000"/>
            </a:schemeClr>
          </a:solidFill>
          <a:ln w="25400" cap="flat">
            <a:solidFill>
              <a:schemeClr val="accent1">
                <a:lumMod val="60000"/>
                <a:lumOff val="40000"/>
              </a:schemeClr>
            </a:solidFill>
            <a:prstDash val="solid"/>
            <a:miter/>
          </a:ln>
        </p:spPr>
        <p:txBody>
          <a:bodyPr rtlCol="0" anchor="ctr"/>
          <a:lstStyle/>
          <a:p>
            <a:endParaRPr lang="en-US" sz="3118"/>
          </a:p>
        </p:txBody>
      </p:sp>
      <p:sp>
        <p:nvSpPr>
          <p:cNvPr id="4870" name="Forme libre : forme 4869">
            <a:extLst>
              <a:ext uri="{FF2B5EF4-FFF2-40B4-BE49-F238E27FC236}">
                <a16:creationId xmlns:a16="http://schemas.microsoft.com/office/drawing/2014/main" id="{7013ABAD-25F4-4F21-8FA5-B2127C02DAA4}"/>
              </a:ext>
            </a:extLst>
          </p:cNvPr>
          <p:cNvSpPr/>
          <p:nvPr/>
        </p:nvSpPr>
        <p:spPr>
          <a:xfrm>
            <a:off x="22361117"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solidFill>
            <a:schemeClr val="bg2">
              <a:lumMod val="60000"/>
              <a:lumOff val="40000"/>
            </a:schemeClr>
          </a:solidFill>
          <a:ln w="25400" cap="flat">
            <a:solidFill>
              <a:schemeClr val="bg2">
                <a:lumMod val="60000"/>
                <a:lumOff val="40000"/>
              </a:schemeClr>
            </a:solidFill>
            <a:prstDash val="solid"/>
            <a:miter/>
          </a:ln>
        </p:spPr>
        <p:txBody>
          <a:bodyPr rtlCol="0" anchor="ctr"/>
          <a:lstStyle/>
          <a:p>
            <a:endParaRPr lang="en-US" sz="3118"/>
          </a:p>
        </p:txBody>
      </p:sp>
      <p:sp>
        <p:nvSpPr>
          <p:cNvPr id="4871" name="Forme libre : forme 4870">
            <a:extLst>
              <a:ext uri="{FF2B5EF4-FFF2-40B4-BE49-F238E27FC236}">
                <a16:creationId xmlns:a16="http://schemas.microsoft.com/office/drawing/2014/main" id="{F135F350-E097-4964-8974-C54FEC5C39FA}"/>
              </a:ext>
            </a:extLst>
          </p:cNvPr>
          <p:cNvSpPr/>
          <p:nvPr/>
        </p:nvSpPr>
        <p:spPr>
          <a:xfrm>
            <a:off x="22700322"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solidFill>
            <a:schemeClr val="accent5"/>
          </a:solidFill>
          <a:ln w="25400" cap="flat">
            <a:solidFill>
              <a:schemeClr val="accent5"/>
            </a:solidFill>
            <a:prstDash val="solid"/>
            <a:miter/>
          </a:ln>
        </p:spPr>
        <p:txBody>
          <a:bodyPr rtlCol="0" anchor="ctr"/>
          <a:lstStyle/>
          <a:p>
            <a:endParaRPr lang="en-US" sz="3118"/>
          </a:p>
        </p:txBody>
      </p:sp>
      <p:sp>
        <p:nvSpPr>
          <p:cNvPr id="4986" name="Forme libre : forme 4985">
            <a:extLst>
              <a:ext uri="{FF2B5EF4-FFF2-40B4-BE49-F238E27FC236}">
                <a16:creationId xmlns:a16="http://schemas.microsoft.com/office/drawing/2014/main" id="{E73E5FE0-3215-4F35-9AA6-56B209D6F3D5}"/>
              </a:ext>
            </a:extLst>
          </p:cNvPr>
          <p:cNvSpPr/>
          <p:nvPr/>
        </p:nvSpPr>
        <p:spPr>
          <a:xfrm>
            <a:off x="14220198" y="12157100"/>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solidFill>
            <a:schemeClr val="tx2"/>
          </a:solidFill>
          <a:ln w="25400" cap="flat">
            <a:solidFill>
              <a:schemeClr val="tx2"/>
            </a:solidFill>
            <a:prstDash val="solid"/>
            <a:miter/>
          </a:ln>
        </p:spPr>
        <p:txBody>
          <a:bodyPr rtlCol="0" anchor="ctr"/>
          <a:lstStyle/>
          <a:p>
            <a:endParaRPr lang="en-US" sz="3118"/>
          </a:p>
        </p:txBody>
      </p:sp>
      <p:sp>
        <p:nvSpPr>
          <p:cNvPr id="4990" name="Forme libre : forme 4989">
            <a:extLst>
              <a:ext uri="{FF2B5EF4-FFF2-40B4-BE49-F238E27FC236}">
                <a16:creationId xmlns:a16="http://schemas.microsoft.com/office/drawing/2014/main" id="{7A3B4860-0C2B-4D37-8E9F-E1DBA2645282}"/>
              </a:ext>
            </a:extLst>
          </p:cNvPr>
          <p:cNvSpPr/>
          <p:nvPr/>
        </p:nvSpPr>
        <p:spPr>
          <a:xfrm>
            <a:off x="22021912" y="12157100"/>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solidFill>
            <a:schemeClr val="bg2"/>
          </a:solidFill>
          <a:ln w="25400" cap="flat">
            <a:solidFill>
              <a:schemeClr val="bg2"/>
            </a:solidFill>
            <a:prstDash val="solid"/>
            <a:miter/>
          </a:ln>
        </p:spPr>
        <p:txBody>
          <a:bodyPr rtlCol="0" anchor="ctr"/>
          <a:lstStyle/>
          <a:p>
            <a:endParaRPr lang="en-US" sz="3118"/>
          </a:p>
        </p:txBody>
      </p:sp>
      <p:sp>
        <p:nvSpPr>
          <p:cNvPr id="5046" name="Forme libre : forme 5045">
            <a:extLst>
              <a:ext uri="{FF2B5EF4-FFF2-40B4-BE49-F238E27FC236}">
                <a16:creationId xmlns:a16="http://schemas.microsoft.com/office/drawing/2014/main" id="{0E8732ED-4B45-49F6-9C75-FE80040D08F4}"/>
              </a:ext>
            </a:extLst>
          </p:cNvPr>
          <p:cNvSpPr/>
          <p:nvPr/>
        </p:nvSpPr>
        <p:spPr>
          <a:xfrm>
            <a:off x="21004302" y="12494435"/>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solidFill>
            <a:schemeClr val="accent1"/>
          </a:solidFill>
          <a:ln w="25400" cap="flat">
            <a:solidFill>
              <a:schemeClr val="accent1"/>
            </a:solidFill>
            <a:prstDash val="solid"/>
            <a:miter/>
          </a:ln>
        </p:spPr>
        <p:txBody>
          <a:bodyPr rtlCol="0" anchor="ctr"/>
          <a:lstStyle/>
          <a:p>
            <a:endParaRPr lang="en-US" sz="3118"/>
          </a:p>
        </p:txBody>
      </p:sp>
      <p:sp>
        <p:nvSpPr>
          <p:cNvPr id="5181" name="Forme libre : forme 5180">
            <a:extLst>
              <a:ext uri="{FF2B5EF4-FFF2-40B4-BE49-F238E27FC236}">
                <a16:creationId xmlns:a16="http://schemas.microsoft.com/office/drawing/2014/main" id="{28E21809-6CD5-473F-BF10-424B7BECABDE}"/>
              </a:ext>
            </a:extLst>
          </p:cNvPr>
          <p:cNvSpPr/>
          <p:nvPr/>
        </p:nvSpPr>
        <p:spPr>
          <a:xfrm>
            <a:off x="8793441" y="13506440"/>
            <a:ext cx="226486" cy="225239"/>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solidFill>
            <a:schemeClr val="tx2">
              <a:lumMod val="60000"/>
              <a:lumOff val="40000"/>
            </a:schemeClr>
          </a:solidFill>
          <a:ln w="25400" cap="flat">
            <a:solidFill>
              <a:schemeClr val="tx2">
                <a:lumMod val="60000"/>
                <a:lumOff val="40000"/>
              </a:schemeClr>
            </a:solidFill>
            <a:prstDash val="solid"/>
            <a:miter/>
          </a:ln>
        </p:spPr>
        <p:txBody>
          <a:bodyPr rtlCol="0" anchor="ctr"/>
          <a:lstStyle/>
          <a:p>
            <a:endParaRPr lang="en-US" sz="3118"/>
          </a:p>
        </p:txBody>
      </p:sp>
      <p:grpSp>
        <p:nvGrpSpPr>
          <p:cNvPr id="5909" name="Groupe 5908">
            <a:extLst>
              <a:ext uri="{FF2B5EF4-FFF2-40B4-BE49-F238E27FC236}">
                <a16:creationId xmlns:a16="http://schemas.microsoft.com/office/drawing/2014/main" id="{23A688FA-D1E3-4D32-B72C-6757FD6D8752}"/>
              </a:ext>
            </a:extLst>
          </p:cNvPr>
          <p:cNvGrpSpPr/>
          <p:nvPr/>
        </p:nvGrpSpPr>
        <p:grpSpPr>
          <a:xfrm>
            <a:off x="4384301" y="4061585"/>
            <a:ext cx="35840925" cy="19114949"/>
            <a:chOff x="2516970" y="2344630"/>
            <a:chExt cx="20575816" cy="11034486"/>
          </a:xfrm>
          <a:solidFill>
            <a:schemeClr val="bg1">
              <a:lumMod val="85000"/>
            </a:schemeClr>
          </a:solidFill>
        </p:grpSpPr>
        <p:sp>
          <p:nvSpPr>
            <p:cNvPr id="3810" name="Forme libre : forme 3809">
              <a:extLst>
                <a:ext uri="{FF2B5EF4-FFF2-40B4-BE49-F238E27FC236}">
                  <a16:creationId xmlns:a16="http://schemas.microsoft.com/office/drawing/2014/main" id="{FF499FB9-1C5A-4C69-B228-E0689A6E55B4}"/>
                </a:ext>
              </a:extLst>
            </p:cNvPr>
            <p:cNvSpPr/>
            <p:nvPr/>
          </p:nvSpPr>
          <p:spPr>
            <a:xfrm>
              <a:off x="9527068"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1" name="Forme libre : forme 3810">
              <a:extLst>
                <a:ext uri="{FF2B5EF4-FFF2-40B4-BE49-F238E27FC236}">
                  <a16:creationId xmlns:a16="http://schemas.microsoft.com/office/drawing/2014/main" id="{171B96CE-567E-4F06-8411-F1E86B68966F}"/>
                </a:ext>
              </a:extLst>
            </p:cNvPr>
            <p:cNvSpPr/>
            <p:nvPr/>
          </p:nvSpPr>
          <p:spPr>
            <a:xfrm>
              <a:off x="9721801"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2" name="Forme libre : forme 3811">
              <a:extLst>
                <a:ext uri="{FF2B5EF4-FFF2-40B4-BE49-F238E27FC236}">
                  <a16:creationId xmlns:a16="http://schemas.microsoft.com/office/drawing/2014/main" id="{DC246075-43CA-40F8-84F6-8041F24133F2}"/>
                </a:ext>
              </a:extLst>
            </p:cNvPr>
            <p:cNvSpPr/>
            <p:nvPr/>
          </p:nvSpPr>
          <p:spPr>
            <a:xfrm>
              <a:off x="9916535"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3" name="Forme libre : forme 3812">
              <a:extLst>
                <a:ext uri="{FF2B5EF4-FFF2-40B4-BE49-F238E27FC236}">
                  <a16:creationId xmlns:a16="http://schemas.microsoft.com/office/drawing/2014/main" id="{C83E0CCE-5590-4004-9881-E227A9F03D65}"/>
                </a:ext>
              </a:extLst>
            </p:cNvPr>
            <p:cNvSpPr/>
            <p:nvPr/>
          </p:nvSpPr>
          <p:spPr>
            <a:xfrm>
              <a:off x="10110966"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4" name="Forme libre : forme 3813">
              <a:extLst>
                <a:ext uri="{FF2B5EF4-FFF2-40B4-BE49-F238E27FC236}">
                  <a16:creationId xmlns:a16="http://schemas.microsoft.com/office/drawing/2014/main" id="{3AAA608D-429D-4D05-A1E0-4DF69F0B61CF}"/>
                </a:ext>
              </a:extLst>
            </p:cNvPr>
            <p:cNvSpPr/>
            <p:nvPr/>
          </p:nvSpPr>
          <p:spPr>
            <a:xfrm>
              <a:off x="10305699"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9" name="Forme libre : forme 3818">
              <a:extLst>
                <a:ext uri="{FF2B5EF4-FFF2-40B4-BE49-F238E27FC236}">
                  <a16:creationId xmlns:a16="http://schemas.microsoft.com/office/drawing/2014/main" id="{A38479E5-9521-4E1C-A1C6-B9B868CC72B9}"/>
                </a:ext>
              </a:extLst>
            </p:cNvPr>
            <p:cNvSpPr/>
            <p:nvPr/>
          </p:nvSpPr>
          <p:spPr>
            <a:xfrm>
              <a:off x="85530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0" name="Forme libre : forme 3819">
              <a:extLst>
                <a:ext uri="{FF2B5EF4-FFF2-40B4-BE49-F238E27FC236}">
                  <a16:creationId xmlns:a16="http://schemas.microsoft.com/office/drawing/2014/main" id="{046A0D66-F399-4429-B6C0-EB51423EE87E}"/>
                </a:ext>
              </a:extLst>
            </p:cNvPr>
            <p:cNvSpPr/>
            <p:nvPr/>
          </p:nvSpPr>
          <p:spPr>
            <a:xfrm>
              <a:off x="87478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1" name="Forme libre : forme 3820">
              <a:extLst>
                <a:ext uri="{FF2B5EF4-FFF2-40B4-BE49-F238E27FC236}">
                  <a16:creationId xmlns:a16="http://schemas.microsoft.com/office/drawing/2014/main" id="{05D4949A-0DF1-476F-97D8-BF6A7C29D0C0}"/>
                </a:ext>
              </a:extLst>
            </p:cNvPr>
            <p:cNvSpPr/>
            <p:nvPr/>
          </p:nvSpPr>
          <p:spPr>
            <a:xfrm>
              <a:off x="8942565"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2" name="Forme libre : forme 3821">
              <a:extLst>
                <a:ext uri="{FF2B5EF4-FFF2-40B4-BE49-F238E27FC236}">
                  <a16:creationId xmlns:a16="http://schemas.microsoft.com/office/drawing/2014/main" id="{70E51BA5-9D42-4AF0-91D6-21D977640008}"/>
                </a:ext>
              </a:extLst>
            </p:cNvPr>
            <p:cNvSpPr/>
            <p:nvPr/>
          </p:nvSpPr>
          <p:spPr>
            <a:xfrm>
              <a:off x="91372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3" name="Forme libre : forme 3822">
              <a:extLst>
                <a:ext uri="{FF2B5EF4-FFF2-40B4-BE49-F238E27FC236}">
                  <a16:creationId xmlns:a16="http://schemas.microsoft.com/office/drawing/2014/main" id="{93A708A1-8895-40CB-8E3B-9C900EB1ED92}"/>
                </a:ext>
              </a:extLst>
            </p:cNvPr>
            <p:cNvSpPr/>
            <p:nvPr/>
          </p:nvSpPr>
          <p:spPr>
            <a:xfrm>
              <a:off x="9332032"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4" name="Forme libre : forme 3823">
              <a:extLst>
                <a:ext uri="{FF2B5EF4-FFF2-40B4-BE49-F238E27FC236}">
                  <a16:creationId xmlns:a16="http://schemas.microsoft.com/office/drawing/2014/main" id="{6407CD7B-F08F-478D-93EE-7106EBA7EAB5}"/>
                </a:ext>
              </a:extLst>
            </p:cNvPr>
            <p:cNvSpPr/>
            <p:nvPr/>
          </p:nvSpPr>
          <p:spPr>
            <a:xfrm>
              <a:off x="9526766"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5" name="Forme libre : forme 3824">
              <a:extLst>
                <a:ext uri="{FF2B5EF4-FFF2-40B4-BE49-F238E27FC236}">
                  <a16:creationId xmlns:a16="http://schemas.microsoft.com/office/drawing/2014/main" id="{D2BDA462-BF19-4484-859A-1B4C07F1C081}"/>
                </a:ext>
              </a:extLst>
            </p:cNvPr>
            <p:cNvSpPr/>
            <p:nvPr/>
          </p:nvSpPr>
          <p:spPr>
            <a:xfrm>
              <a:off x="97214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6" name="Forme libre : forme 3825">
              <a:extLst>
                <a:ext uri="{FF2B5EF4-FFF2-40B4-BE49-F238E27FC236}">
                  <a16:creationId xmlns:a16="http://schemas.microsoft.com/office/drawing/2014/main" id="{51A16B65-D99D-49D0-A462-CE4BB3B2C6AA}"/>
                </a:ext>
              </a:extLst>
            </p:cNvPr>
            <p:cNvSpPr/>
            <p:nvPr/>
          </p:nvSpPr>
          <p:spPr>
            <a:xfrm>
              <a:off x="99162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7" name="Forme libre : forme 3826">
              <a:extLst>
                <a:ext uri="{FF2B5EF4-FFF2-40B4-BE49-F238E27FC236}">
                  <a16:creationId xmlns:a16="http://schemas.microsoft.com/office/drawing/2014/main" id="{D55B26C6-9132-4D99-89BE-9E8E5F051789}"/>
                </a:ext>
              </a:extLst>
            </p:cNvPr>
            <p:cNvSpPr/>
            <p:nvPr/>
          </p:nvSpPr>
          <p:spPr>
            <a:xfrm>
              <a:off x="10110966"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8" name="Forme libre : forme 3827">
              <a:extLst>
                <a:ext uri="{FF2B5EF4-FFF2-40B4-BE49-F238E27FC236}">
                  <a16:creationId xmlns:a16="http://schemas.microsoft.com/office/drawing/2014/main" id="{22B4DE79-91F2-496C-A4AF-9687DE62FA22}"/>
                </a:ext>
              </a:extLst>
            </p:cNvPr>
            <p:cNvSpPr/>
            <p:nvPr/>
          </p:nvSpPr>
          <p:spPr>
            <a:xfrm>
              <a:off x="10305699"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29" name="Forme libre : forme 3828">
              <a:extLst>
                <a:ext uri="{FF2B5EF4-FFF2-40B4-BE49-F238E27FC236}">
                  <a16:creationId xmlns:a16="http://schemas.microsoft.com/office/drawing/2014/main" id="{B2DBDDAC-B8CB-4376-AB07-3FD1C00767EA}"/>
                </a:ext>
              </a:extLst>
            </p:cNvPr>
            <p:cNvSpPr/>
            <p:nvPr/>
          </p:nvSpPr>
          <p:spPr>
            <a:xfrm>
              <a:off x="10500432"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2" name="Forme libre : forme 3831">
              <a:extLst>
                <a:ext uri="{FF2B5EF4-FFF2-40B4-BE49-F238E27FC236}">
                  <a16:creationId xmlns:a16="http://schemas.microsoft.com/office/drawing/2014/main" id="{0FCB8B29-FB1C-4D8D-92DB-CE1F904646FF}"/>
                </a:ext>
              </a:extLst>
            </p:cNvPr>
            <p:cNvSpPr/>
            <p:nvPr/>
          </p:nvSpPr>
          <p:spPr>
            <a:xfrm>
              <a:off x="83583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3" name="Forme libre : forme 3832">
              <a:extLst>
                <a:ext uri="{FF2B5EF4-FFF2-40B4-BE49-F238E27FC236}">
                  <a16:creationId xmlns:a16="http://schemas.microsoft.com/office/drawing/2014/main" id="{023A2AA1-D047-42E6-8C0E-FA4EAC89A016}"/>
                </a:ext>
              </a:extLst>
            </p:cNvPr>
            <p:cNvSpPr/>
            <p:nvPr/>
          </p:nvSpPr>
          <p:spPr>
            <a:xfrm>
              <a:off x="85530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4" name="Forme libre : forme 3833">
              <a:extLst>
                <a:ext uri="{FF2B5EF4-FFF2-40B4-BE49-F238E27FC236}">
                  <a16:creationId xmlns:a16="http://schemas.microsoft.com/office/drawing/2014/main" id="{E67D732C-A034-4FB6-A97D-248739D2B7D1}"/>
                </a:ext>
              </a:extLst>
            </p:cNvPr>
            <p:cNvSpPr/>
            <p:nvPr/>
          </p:nvSpPr>
          <p:spPr>
            <a:xfrm>
              <a:off x="87478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5" name="Forme libre : forme 3834">
              <a:extLst>
                <a:ext uri="{FF2B5EF4-FFF2-40B4-BE49-F238E27FC236}">
                  <a16:creationId xmlns:a16="http://schemas.microsoft.com/office/drawing/2014/main" id="{20CDDB8A-31EB-4254-BB72-152121D79D35}"/>
                </a:ext>
              </a:extLst>
            </p:cNvPr>
            <p:cNvSpPr/>
            <p:nvPr/>
          </p:nvSpPr>
          <p:spPr>
            <a:xfrm>
              <a:off x="89425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6" name="Forme libre : forme 3835">
              <a:extLst>
                <a:ext uri="{FF2B5EF4-FFF2-40B4-BE49-F238E27FC236}">
                  <a16:creationId xmlns:a16="http://schemas.microsoft.com/office/drawing/2014/main" id="{3669BD9F-2149-4A6B-8F47-75EB506563E3}"/>
                </a:ext>
              </a:extLst>
            </p:cNvPr>
            <p:cNvSpPr/>
            <p:nvPr/>
          </p:nvSpPr>
          <p:spPr>
            <a:xfrm>
              <a:off x="91372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7" name="Forme libre : forme 3836">
              <a:extLst>
                <a:ext uri="{FF2B5EF4-FFF2-40B4-BE49-F238E27FC236}">
                  <a16:creationId xmlns:a16="http://schemas.microsoft.com/office/drawing/2014/main" id="{5A5B8EB1-5798-42F8-889F-5F07A37EF32D}"/>
                </a:ext>
              </a:extLst>
            </p:cNvPr>
            <p:cNvSpPr/>
            <p:nvPr/>
          </p:nvSpPr>
          <p:spPr>
            <a:xfrm>
              <a:off x="9332032"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8" name="Forme libre : forme 3837">
              <a:extLst>
                <a:ext uri="{FF2B5EF4-FFF2-40B4-BE49-F238E27FC236}">
                  <a16:creationId xmlns:a16="http://schemas.microsoft.com/office/drawing/2014/main" id="{AA741598-1F8E-42E8-9CE7-9C1F60C349E7}"/>
                </a:ext>
              </a:extLst>
            </p:cNvPr>
            <p:cNvSpPr/>
            <p:nvPr/>
          </p:nvSpPr>
          <p:spPr>
            <a:xfrm>
              <a:off x="9526766"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9" name="Forme libre : forme 3838">
              <a:extLst>
                <a:ext uri="{FF2B5EF4-FFF2-40B4-BE49-F238E27FC236}">
                  <a16:creationId xmlns:a16="http://schemas.microsoft.com/office/drawing/2014/main" id="{0323B692-1257-4EA7-85A9-17B74E88EAE3}"/>
                </a:ext>
              </a:extLst>
            </p:cNvPr>
            <p:cNvSpPr/>
            <p:nvPr/>
          </p:nvSpPr>
          <p:spPr>
            <a:xfrm>
              <a:off x="97214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0" name="Forme libre : forme 3839">
              <a:extLst>
                <a:ext uri="{FF2B5EF4-FFF2-40B4-BE49-F238E27FC236}">
                  <a16:creationId xmlns:a16="http://schemas.microsoft.com/office/drawing/2014/main" id="{842B6BB4-0504-42C8-A05E-8378F32B366C}"/>
                </a:ext>
              </a:extLst>
            </p:cNvPr>
            <p:cNvSpPr/>
            <p:nvPr/>
          </p:nvSpPr>
          <p:spPr>
            <a:xfrm>
              <a:off x="99162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41" name="Forme libre : forme 3840">
              <a:extLst>
                <a:ext uri="{FF2B5EF4-FFF2-40B4-BE49-F238E27FC236}">
                  <a16:creationId xmlns:a16="http://schemas.microsoft.com/office/drawing/2014/main" id="{75D7D9C0-C346-46A8-8AEB-CEDF3E74262E}"/>
                </a:ext>
              </a:extLst>
            </p:cNvPr>
            <p:cNvSpPr/>
            <p:nvPr/>
          </p:nvSpPr>
          <p:spPr>
            <a:xfrm>
              <a:off x="10110966"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2" name="Forme libre : forme 3841">
              <a:extLst>
                <a:ext uri="{FF2B5EF4-FFF2-40B4-BE49-F238E27FC236}">
                  <a16:creationId xmlns:a16="http://schemas.microsoft.com/office/drawing/2014/main" id="{6743A305-619F-4DF8-ADD7-FCDD950FACCA}"/>
                </a:ext>
              </a:extLst>
            </p:cNvPr>
            <p:cNvSpPr/>
            <p:nvPr/>
          </p:nvSpPr>
          <p:spPr>
            <a:xfrm>
              <a:off x="10305699"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43" name="Forme libre : forme 3842">
              <a:extLst>
                <a:ext uri="{FF2B5EF4-FFF2-40B4-BE49-F238E27FC236}">
                  <a16:creationId xmlns:a16="http://schemas.microsoft.com/office/drawing/2014/main" id="{F853F909-34F8-4FE2-9E24-ECCE39B41006}"/>
                </a:ext>
              </a:extLst>
            </p:cNvPr>
            <p:cNvSpPr/>
            <p:nvPr/>
          </p:nvSpPr>
          <p:spPr>
            <a:xfrm>
              <a:off x="10500432"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5" name="Forme libre : forme 3844">
              <a:extLst>
                <a:ext uri="{FF2B5EF4-FFF2-40B4-BE49-F238E27FC236}">
                  <a16:creationId xmlns:a16="http://schemas.microsoft.com/office/drawing/2014/main" id="{AE627086-E923-4673-9078-B53A9D2FFC2C}"/>
                </a:ext>
              </a:extLst>
            </p:cNvPr>
            <p:cNvSpPr/>
            <p:nvPr/>
          </p:nvSpPr>
          <p:spPr>
            <a:xfrm>
              <a:off x="17899998" y="273409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6" name="Forme libre : forme 3845">
              <a:extLst>
                <a:ext uri="{FF2B5EF4-FFF2-40B4-BE49-F238E27FC236}">
                  <a16:creationId xmlns:a16="http://schemas.microsoft.com/office/drawing/2014/main" id="{D0D12CD2-DE0E-4A2A-9725-20EAB89DD9D0}"/>
                </a:ext>
              </a:extLst>
            </p:cNvPr>
            <p:cNvSpPr/>
            <p:nvPr/>
          </p:nvSpPr>
          <p:spPr>
            <a:xfrm>
              <a:off x="18094730" y="273409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47" name="Forme libre : forme 3846">
              <a:extLst>
                <a:ext uri="{FF2B5EF4-FFF2-40B4-BE49-F238E27FC236}">
                  <a16:creationId xmlns:a16="http://schemas.microsoft.com/office/drawing/2014/main" id="{8E718670-591C-43B3-A06E-D50F7A6EC40E}"/>
                </a:ext>
              </a:extLst>
            </p:cNvPr>
            <p:cNvSpPr/>
            <p:nvPr/>
          </p:nvSpPr>
          <p:spPr>
            <a:xfrm>
              <a:off x="83583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8" name="Forme libre : forme 3847">
              <a:extLst>
                <a:ext uri="{FF2B5EF4-FFF2-40B4-BE49-F238E27FC236}">
                  <a16:creationId xmlns:a16="http://schemas.microsoft.com/office/drawing/2014/main" id="{C69FE3FD-EA8F-48E4-882A-C1856342CBE7}"/>
                </a:ext>
              </a:extLst>
            </p:cNvPr>
            <p:cNvSpPr/>
            <p:nvPr/>
          </p:nvSpPr>
          <p:spPr>
            <a:xfrm>
              <a:off x="85530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9" name="Forme libre : forme 3848">
              <a:extLst>
                <a:ext uri="{FF2B5EF4-FFF2-40B4-BE49-F238E27FC236}">
                  <a16:creationId xmlns:a16="http://schemas.microsoft.com/office/drawing/2014/main" id="{DA9C698D-C58A-4724-A3B1-CD798312FDE9}"/>
                </a:ext>
              </a:extLst>
            </p:cNvPr>
            <p:cNvSpPr/>
            <p:nvPr/>
          </p:nvSpPr>
          <p:spPr>
            <a:xfrm>
              <a:off x="87478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0" name="Forme libre : forme 3849">
              <a:extLst>
                <a:ext uri="{FF2B5EF4-FFF2-40B4-BE49-F238E27FC236}">
                  <a16:creationId xmlns:a16="http://schemas.microsoft.com/office/drawing/2014/main" id="{8C218359-910E-428E-B934-BE9C49EFE6D4}"/>
                </a:ext>
              </a:extLst>
            </p:cNvPr>
            <p:cNvSpPr/>
            <p:nvPr/>
          </p:nvSpPr>
          <p:spPr>
            <a:xfrm>
              <a:off x="89425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1" name="Forme libre : forme 3850">
              <a:extLst>
                <a:ext uri="{FF2B5EF4-FFF2-40B4-BE49-F238E27FC236}">
                  <a16:creationId xmlns:a16="http://schemas.microsoft.com/office/drawing/2014/main" id="{8DFF6DCE-8B13-4E5B-A665-F3632080AB3B}"/>
                </a:ext>
              </a:extLst>
            </p:cNvPr>
            <p:cNvSpPr/>
            <p:nvPr/>
          </p:nvSpPr>
          <p:spPr>
            <a:xfrm>
              <a:off x="91372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2" name="Forme libre : forme 3851">
              <a:extLst>
                <a:ext uri="{FF2B5EF4-FFF2-40B4-BE49-F238E27FC236}">
                  <a16:creationId xmlns:a16="http://schemas.microsoft.com/office/drawing/2014/main" id="{DAF9ABCB-F0EE-4B63-97E1-BD1A0FAE0277}"/>
                </a:ext>
              </a:extLst>
            </p:cNvPr>
            <p:cNvSpPr/>
            <p:nvPr/>
          </p:nvSpPr>
          <p:spPr>
            <a:xfrm>
              <a:off x="9332032"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3" name="Forme libre : forme 3852">
              <a:extLst>
                <a:ext uri="{FF2B5EF4-FFF2-40B4-BE49-F238E27FC236}">
                  <a16:creationId xmlns:a16="http://schemas.microsoft.com/office/drawing/2014/main" id="{A7CE64BF-C5E0-4534-9DBA-033A7C58ACA4}"/>
                </a:ext>
              </a:extLst>
            </p:cNvPr>
            <p:cNvSpPr/>
            <p:nvPr/>
          </p:nvSpPr>
          <p:spPr>
            <a:xfrm>
              <a:off x="9526766"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4" name="Forme libre : forme 3853">
              <a:extLst>
                <a:ext uri="{FF2B5EF4-FFF2-40B4-BE49-F238E27FC236}">
                  <a16:creationId xmlns:a16="http://schemas.microsoft.com/office/drawing/2014/main" id="{8FF0CE9B-28D7-4845-9D65-9AB1420D8C3D}"/>
                </a:ext>
              </a:extLst>
            </p:cNvPr>
            <p:cNvSpPr/>
            <p:nvPr/>
          </p:nvSpPr>
          <p:spPr>
            <a:xfrm>
              <a:off x="97214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55" name="Forme libre : forme 3854">
              <a:extLst>
                <a:ext uri="{FF2B5EF4-FFF2-40B4-BE49-F238E27FC236}">
                  <a16:creationId xmlns:a16="http://schemas.microsoft.com/office/drawing/2014/main" id="{1C355EF4-E089-4912-AB14-203200DB8134}"/>
                </a:ext>
              </a:extLst>
            </p:cNvPr>
            <p:cNvSpPr/>
            <p:nvPr/>
          </p:nvSpPr>
          <p:spPr>
            <a:xfrm>
              <a:off x="99162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6" name="Forme libre : forme 3855">
              <a:extLst>
                <a:ext uri="{FF2B5EF4-FFF2-40B4-BE49-F238E27FC236}">
                  <a16:creationId xmlns:a16="http://schemas.microsoft.com/office/drawing/2014/main" id="{C20D5ED8-9714-479E-B957-CDA433AAC7B9}"/>
                </a:ext>
              </a:extLst>
            </p:cNvPr>
            <p:cNvSpPr/>
            <p:nvPr/>
          </p:nvSpPr>
          <p:spPr>
            <a:xfrm>
              <a:off x="10110966"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7" name="Forme libre : forme 3856">
              <a:extLst>
                <a:ext uri="{FF2B5EF4-FFF2-40B4-BE49-F238E27FC236}">
                  <a16:creationId xmlns:a16="http://schemas.microsoft.com/office/drawing/2014/main" id="{4797F0CD-5CCE-46E5-8D7B-FC37FB24A1A8}"/>
                </a:ext>
              </a:extLst>
            </p:cNvPr>
            <p:cNvSpPr/>
            <p:nvPr/>
          </p:nvSpPr>
          <p:spPr>
            <a:xfrm>
              <a:off x="10305699"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58" name="Forme libre : forme 3857">
              <a:extLst>
                <a:ext uri="{FF2B5EF4-FFF2-40B4-BE49-F238E27FC236}">
                  <a16:creationId xmlns:a16="http://schemas.microsoft.com/office/drawing/2014/main" id="{8FEDD740-6C46-4A4C-AB59-722F58908E42}"/>
                </a:ext>
              </a:extLst>
            </p:cNvPr>
            <p:cNvSpPr/>
            <p:nvPr/>
          </p:nvSpPr>
          <p:spPr>
            <a:xfrm>
              <a:off x="10500432"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9" name="Forme libre : forme 3858">
              <a:extLst>
                <a:ext uri="{FF2B5EF4-FFF2-40B4-BE49-F238E27FC236}">
                  <a16:creationId xmlns:a16="http://schemas.microsoft.com/office/drawing/2014/main" id="{2F55EE04-2F3F-4543-B662-C0C63E774572}"/>
                </a:ext>
              </a:extLst>
            </p:cNvPr>
            <p:cNvSpPr/>
            <p:nvPr/>
          </p:nvSpPr>
          <p:spPr>
            <a:xfrm>
              <a:off x="17510531"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3860" name="Forme libre : forme 3859">
              <a:extLst>
                <a:ext uri="{FF2B5EF4-FFF2-40B4-BE49-F238E27FC236}">
                  <a16:creationId xmlns:a16="http://schemas.microsoft.com/office/drawing/2014/main" id="{6FE9FCA9-8ACA-4FF2-855C-8EBCAD5791AD}"/>
                </a:ext>
              </a:extLst>
            </p:cNvPr>
            <p:cNvSpPr/>
            <p:nvPr/>
          </p:nvSpPr>
          <p:spPr>
            <a:xfrm>
              <a:off x="17705264"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61" name="Forme libre : forme 3860">
              <a:extLst>
                <a:ext uri="{FF2B5EF4-FFF2-40B4-BE49-F238E27FC236}">
                  <a16:creationId xmlns:a16="http://schemas.microsoft.com/office/drawing/2014/main" id="{D0BE9BFA-E766-499F-BB52-92A1322C09CA}"/>
                </a:ext>
              </a:extLst>
            </p:cNvPr>
            <p:cNvSpPr/>
            <p:nvPr/>
          </p:nvSpPr>
          <p:spPr>
            <a:xfrm>
              <a:off x="17899998" y="292883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62" name="Forme libre : forme 3861">
              <a:extLst>
                <a:ext uri="{FF2B5EF4-FFF2-40B4-BE49-F238E27FC236}">
                  <a16:creationId xmlns:a16="http://schemas.microsoft.com/office/drawing/2014/main" id="{472E0E20-469A-454B-9B21-31E5CC6235CD}"/>
                </a:ext>
              </a:extLst>
            </p:cNvPr>
            <p:cNvSpPr/>
            <p:nvPr/>
          </p:nvSpPr>
          <p:spPr>
            <a:xfrm>
              <a:off x="18094730"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3" name="Forme libre : forme 3862">
              <a:extLst>
                <a:ext uri="{FF2B5EF4-FFF2-40B4-BE49-F238E27FC236}">
                  <a16:creationId xmlns:a16="http://schemas.microsoft.com/office/drawing/2014/main" id="{FF29258F-3FF5-4904-B864-2BEDDCD346D0}"/>
                </a:ext>
              </a:extLst>
            </p:cNvPr>
            <p:cNvSpPr/>
            <p:nvPr/>
          </p:nvSpPr>
          <p:spPr>
            <a:xfrm>
              <a:off x="18289464"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4" name="Forme libre : forme 3863">
              <a:extLst>
                <a:ext uri="{FF2B5EF4-FFF2-40B4-BE49-F238E27FC236}">
                  <a16:creationId xmlns:a16="http://schemas.microsoft.com/office/drawing/2014/main" id="{922B5F07-77FC-4DF2-BE01-D66D9930A42B}"/>
                </a:ext>
              </a:extLst>
            </p:cNvPr>
            <p:cNvSpPr/>
            <p:nvPr/>
          </p:nvSpPr>
          <p:spPr>
            <a:xfrm>
              <a:off x="18484197"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5" name="Forme libre : forme 3864">
              <a:extLst>
                <a:ext uri="{FF2B5EF4-FFF2-40B4-BE49-F238E27FC236}">
                  <a16:creationId xmlns:a16="http://schemas.microsoft.com/office/drawing/2014/main" id="{6DA78951-76AD-43D4-A74A-26C87096FED9}"/>
                </a:ext>
              </a:extLst>
            </p:cNvPr>
            <p:cNvSpPr/>
            <p:nvPr/>
          </p:nvSpPr>
          <p:spPr>
            <a:xfrm>
              <a:off x="87478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6" name="Forme libre : forme 3865">
              <a:extLst>
                <a:ext uri="{FF2B5EF4-FFF2-40B4-BE49-F238E27FC236}">
                  <a16:creationId xmlns:a16="http://schemas.microsoft.com/office/drawing/2014/main" id="{EE31001D-F49E-44B2-B0A8-390B02F03594}"/>
                </a:ext>
              </a:extLst>
            </p:cNvPr>
            <p:cNvSpPr/>
            <p:nvPr/>
          </p:nvSpPr>
          <p:spPr>
            <a:xfrm>
              <a:off x="8942565"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7" name="Forme libre : forme 3866">
              <a:extLst>
                <a:ext uri="{FF2B5EF4-FFF2-40B4-BE49-F238E27FC236}">
                  <a16:creationId xmlns:a16="http://schemas.microsoft.com/office/drawing/2014/main" id="{555B72E7-02C9-4919-AB47-2DE9DCF7F013}"/>
                </a:ext>
              </a:extLst>
            </p:cNvPr>
            <p:cNvSpPr/>
            <p:nvPr/>
          </p:nvSpPr>
          <p:spPr>
            <a:xfrm>
              <a:off x="91372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8" name="Forme libre : forme 3867">
              <a:extLst>
                <a:ext uri="{FF2B5EF4-FFF2-40B4-BE49-F238E27FC236}">
                  <a16:creationId xmlns:a16="http://schemas.microsoft.com/office/drawing/2014/main" id="{FD39C1C6-0E84-4399-8CE3-514FBF108392}"/>
                </a:ext>
              </a:extLst>
            </p:cNvPr>
            <p:cNvSpPr/>
            <p:nvPr/>
          </p:nvSpPr>
          <p:spPr>
            <a:xfrm>
              <a:off x="9332032"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69" name="Forme libre : forme 3868">
              <a:extLst>
                <a:ext uri="{FF2B5EF4-FFF2-40B4-BE49-F238E27FC236}">
                  <a16:creationId xmlns:a16="http://schemas.microsoft.com/office/drawing/2014/main" id="{C5EA54A4-1830-4DB6-9028-D4B4B5491268}"/>
                </a:ext>
              </a:extLst>
            </p:cNvPr>
            <p:cNvSpPr/>
            <p:nvPr/>
          </p:nvSpPr>
          <p:spPr>
            <a:xfrm>
              <a:off x="9526766"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0" name="Forme libre : forme 3869">
              <a:extLst>
                <a:ext uri="{FF2B5EF4-FFF2-40B4-BE49-F238E27FC236}">
                  <a16:creationId xmlns:a16="http://schemas.microsoft.com/office/drawing/2014/main" id="{A8845AB9-278A-4CBD-89B4-CE6C10C2DFED}"/>
                </a:ext>
              </a:extLst>
            </p:cNvPr>
            <p:cNvSpPr/>
            <p:nvPr/>
          </p:nvSpPr>
          <p:spPr>
            <a:xfrm>
              <a:off x="97214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1" name="Forme libre : forme 3870">
              <a:extLst>
                <a:ext uri="{FF2B5EF4-FFF2-40B4-BE49-F238E27FC236}">
                  <a16:creationId xmlns:a16="http://schemas.microsoft.com/office/drawing/2014/main" id="{C19D9499-2711-4B71-825A-69201A317431}"/>
                </a:ext>
              </a:extLst>
            </p:cNvPr>
            <p:cNvSpPr/>
            <p:nvPr/>
          </p:nvSpPr>
          <p:spPr>
            <a:xfrm>
              <a:off x="99162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2" name="Forme libre : forme 3871">
              <a:extLst>
                <a:ext uri="{FF2B5EF4-FFF2-40B4-BE49-F238E27FC236}">
                  <a16:creationId xmlns:a16="http://schemas.microsoft.com/office/drawing/2014/main" id="{35889CD0-586F-4346-B8ED-6CDC4A6E57D7}"/>
                </a:ext>
              </a:extLst>
            </p:cNvPr>
            <p:cNvSpPr/>
            <p:nvPr/>
          </p:nvSpPr>
          <p:spPr>
            <a:xfrm>
              <a:off x="10110966"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3" name="Forme libre : forme 3872">
              <a:extLst>
                <a:ext uri="{FF2B5EF4-FFF2-40B4-BE49-F238E27FC236}">
                  <a16:creationId xmlns:a16="http://schemas.microsoft.com/office/drawing/2014/main" id="{68C443F9-AF76-4348-A786-20D8BC48DA2E}"/>
                </a:ext>
              </a:extLst>
            </p:cNvPr>
            <p:cNvSpPr/>
            <p:nvPr/>
          </p:nvSpPr>
          <p:spPr>
            <a:xfrm>
              <a:off x="10305699"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4" name="Forme libre : forme 3873">
              <a:extLst>
                <a:ext uri="{FF2B5EF4-FFF2-40B4-BE49-F238E27FC236}">
                  <a16:creationId xmlns:a16="http://schemas.microsoft.com/office/drawing/2014/main" id="{1AD8655B-DBF8-476F-830F-E3FA786927A3}"/>
                </a:ext>
              </a:extLst>
            </p:cNvPr>
            <p:cNvSpPr/>
            <p:nvPr/>
          </p:nvSpPr>
          <p:spPr>
            <a:xfrm>
              <a:off x="10500432"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5" name="Forme libre : forme 3874">
              <a:extLst>
                <a:ext uri="{FF2B5EF4-FFF2-40B4-BE49-F238E27FC236}">
                  <a16:creationId xmlns:a16="http://schemas.microsoft.com/office/drawing/2014/main" id="{D85BDBD7-53DD-4609-B1F3-31156CDE768F}"/>
                </a:ext>
              </a:extLst>
            </p:cNvPr>
            <p:cNvSpPr/>
            <p:nvPr/>
          </p:nvSpPr>
          <p:spPr>
            <a:xfrm>
              <a:off x="171210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6" name="Forme libre : forme 3875">
              <a:extLst>
                <a:ext uri="{FF2B5EF4-FFF2-40B4-BE49-F238E27FC236}">
                  <a16:creationId xmlns:a16="http://schemas.microsoft.com/office/drawing/2014/main" id="{3ECB4B37-E9BD-47F5-9703-F253CAFC8916}"/>
                </a:ext>
              </a:extLst>
            </p:cNvPr>
            <p:cNvSpPr/>
            <p:nvPr/>
          </p:nvSpPr>
          <p:spPr>
            <a:xfrm>
              <a:off x="17315797"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7" name="Forme libre : forme 3876">
              <a:extLst>
                <a:ext uri="{FF2B5EF4-FFF2-40B4-BE49-F238E27FC236}">
                  <a16:creationId xmlns:a16="http://schemas.microsoft.com/office/drawing/2014/main" id="{35678884-4548-4870-80D0-11FE2FDD2108}"/>
                </a:ext>
              </a:extLst>
            </p:cNvPr>
            <p:cNvSpPr/>
            <p:nvPr/>
          </p:nvSpPr>
          <p:spPr>
            <a:xfrm>
              <a:off x="17510531"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8" name="Forme libre : forme 3877">
              <a:extLst>
                <a:ext uri="{FF2B5EF4-FFF2-40B4-BE49-F238E27FC236}">
                  <a16:creationId xmlns:a16="http://schemas.microsoft.com/office/drawing/2014/main" id="{0CC342E4-7F34-43B7-AB92-08C51485F3B4}"/>
                </a:ext>
              </a:extLst>
            </p:cNvPr>
            <p:cNvSpPr/>
            <p:nvPr/>
          </p:nvSpPr>
          <p:spPr>
            <a:xfrm>
              <a:off x="177052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9" name="Forme libre : forme 3878">
              <a:extLst>
                <a:ext uri="{FF2B5EF4-FFF2-40B4-BE49-F238E27FC236}">
                  <a16:creationId xmlns:a16="http://schemas.microsoft.com/office/drawing/2014/main" id="{FB0F8635-184E-47CD-8B7E-0E52994643B3}"/>
                </a:ext>
              </a:extLst>
            </p:cNvPr>
            <p:cNvSpPr/>
            <p:nvPr/>
          </p:nvSpPr>
          <p:spPr>
            <a:xfrm>
              <a:off x="17899998" y="3123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0" name="Forme libre : forme 3879">
              <a:extLst>
                <a:ext uri="{FF2B5EF4-FFF2-40B4-BE49-F238E27FC236}">
                  <a16:creationId xmlns:a16="http://schemas.microsoft.com/office/drawing/2014/main" id="{F9B85B29-3490-412C-8354-78E00B1F4BE8}"/>
                </a:ext>
              </a:extLst>
            </p:cNvPr>
            <p:cNvSpPr/>
            <p:nvPr/>
          </p:nvSpPr>
          <p:spPr>
            <a:xfrm>
              <a:off x="18094730"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1" name="Forme libre : forme 3880">
              <a:extLst>
                <a:ext uri="{FF2B5EF4-FFF2-40B4-BE49-F238E27FC236}">
                  <a16:creationId xmlns:a16="http://schemas.microsoft.com/office/drawing/2014/main" id="{0C2E0CD3-8784-4FCD-94BA-AD9832E029AC}"/>
                </a:ext>
              </a:extLst>
            </p:cNvPr>
            <p:cNvSpPr/>
            <p:nvPr/>
          </p:nvSpPr>
          <p:spPr>
            <a:xfrm>
              <a:off x="18289464"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2" name="Forme libre : forme 3881">
              <a:extLst>
                <a:ext uri="{FF2B5EF4-FFF2-40B4-BE49-F238E27FC236}">
                  <a16:creationId xmlns:a16="http://schemas.microsoft.com/office/drawing/2014/main" id="{E707CF85-972B-4C5F-A9BA-439F76EDFE37}"/>
                </a:ext>
              </a:extLst>
            </p:cNvPr>
            <p:cNvSpPr/>
            <p:nvPr/>
          </p:nvSpPr>
          <p:spPr>
            <a:xfrm>
              <a:off x="18484197"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3" name="Forme libre : forme 3882">
              <a:extLst>
                <a:ext uri="{FF2B5EF4-FFF2-40B4-BE49-F238E27FC236}">
                  <a16:creationId xmlns:a16="http://schemas.microsoft.com/office/drawing/2014/main" id="{06805BD9-5F45-4526-9C8A-85A3184262E8}"/>
                </a:ext>
              </a:extLst>
            </p:cNvPr>
            <p:cNvSpPr/>
            <p:nvPr/>
          </p:nvSpPr>
          <p:spPr>
            <a:xfrm>
              <a:off x="87478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4" name="Forme libre : forme 3883">
              <a:extLst>
                <a:ext uri="{FF2B5EF4-FFF2-40B4-BE49-F238E27FC236}">
                  <a16:creationId xmlns:a16="http://schemas.microsoft.com/office/drawing/2014/main" id="{57A75755-F129-4167-A676-C01AAA3B96E7}"/>
                </a:ext>
              </a:extLst>
            </p:cNvPr>
            <p:cNvSpPr/>
            <p:nvPr/>
          </p:nvSpPr>
          <p:spPr>
            <a:xfrm>
              <a:off x="8942565"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5" name="Forme libre : forme 3884">
              <a:extLst>
                <a:ext uri="{FF2B5EF4-FFF2-40B4-BE49-F238E27FC236}">
                  <a16:creationId xmlns:a16="http://schemas.microsoft.com/office/drawing/2014/main" id="{4C3BC2E0-9929-41FC-BDAA-013B0ED3FBF3}"/>
                </a:ext>
              </a:extLst>
            </p:cNvPr>
            <p:cNvSpPr/>
            <p:nvPr/>
          </p:nvSpPr>
          <p:spPr>
            <a:xfrm>
              <a:off x="91372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6" name="Forme libre : forme 3885">
              <a:extLst>
                <a:ext uri="{FF2B5EF4-FFF2-40B4-BE49-F238E27FC236}">
                  <a16:creationId xmlns:a16="http://schemas.microsoft.com/office/drawing/2014/main" id="{02152731-FD67-4C9A-8BA2-4E42A4B4F0E6}"/>
                </a:ext>
              </a:extLst>
            </p:cNvPr>
            <p:cNvSpPr/>
            <p:nvPr/>
          </p:nvSpPr>
          <p:spPr>
            <a:xfrm>
              <a:off x="9332032"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7" name="Forme libre : forme 3886">
              <a:extLst>
                <a:ext uri="{FF2B5EF4-FFF2-40B4-BE49-F238E27FC236}">
                  <a16:creationId xmlns:a16="http://schemas.microsoft.com/office/drawing/2014/main" id="{80A7DE51-00DD-441A-A6AD-CE3797224C6A}"/>
                </a:ext>
              </a:extLst>
            </p:cNvPr>
            <p:cNvSpPr/>
            <p:nvPr/>
          </p:nvSpPr>
          <p:spPr>
            <a:xfrm>
              <a:off x="9526766"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8" name="Forme libre : forme 3887">
              <a:extLst>
                <a:ext uri="{FF2B5EF4-FFF2-40B4-BE49-F238E27FC236}">
                  <a16:creationId xmlns:a16="http://schemas.microsoft.com/office/drawing/2014/main" id="{D441B3E7-7406-4C83-B1FA-45866CF026A0}"/>
                </a:ext>
              </a:extLst>
            </p:cNvPr>
            <p:cNvSpPr/>
            <p:nvPr/>
          </p:nvSpPr>
          <p:spPr>
            <a:xfrm>
              <a:off x="97214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89" name="Forme libre : forme 3888">
              <a:extLst>
                <a:ext uri="{FF2B5EF4-FFF2-40B4-BE49-F238E27FC236}">
                  <a16:creationId xmlns:a16="http://schemas.microsoft.com/office/drawing/2014/main" id="{C43187EE-1013-4771-AAE3-99E848449EC6}"/>
                </a:ext>
              </a:extLst>
            </p:cNvPr>
            <p:cNvSpPr/>
            <p:nvPr/>
          </p:nvSpPr>
          <p:spPr>
            <a:xfrm>
              <a:off x="99162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0" name="Forme libre : forme 3889">
              <a:extLst>
                <a:ext uri="{FF2B5EF4-FFF2-40B4-BE49-F238E27FC236}">
                  <a16:creationId xmlns:a16="http://schemas.microsoft.com/office/drawing/2014/main" id="{500688AB-4135-4BE4-8DE0-3A9E74548887}"/>
                </a:ext>
              </a:extLst>
            </p:cNvPr>
            <p:cNvSpPr/>
            <p:nvPr/>
          </p:nvSpPr>
          <p:spPr>
            <a:xfrm>
              <a:off x="10110966"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1" name="Forme libre : forme 3890">
              <a:extLst>
                <a:ext uri="{FF2B5EF4-FFF2-40B4-BE49-F238E27FC236}">
                  <a16:creationId xmlns:a16="http://schemas.microsoft.com/office/drawing/2014/main" id="{08A7841C-0373-4A8C-9F5D-6A39B3845A43}"/>
                </a:ext>
              </a:extLst>
            </p:cNvPr>
            <p:cNvSpPr/>
            <p:nvPr/>
          </p:nvSpPr>
          <p:spPr>
            <a:xfrm>
              <a:off x="10305699"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92" name="Forme libre : forme 3891">
              <a:extLst>
                <a:ext uri="{FF2B5EF4-FFF2-40B4-BE49-F238E27FC236}">
                  <a16:creationId xmlns:a16="http://schemas.microsoft.com/office/drawing/2014/main" id="{439F6F4B-5D79-4BD0-8B94-90F45EDCC3AB}"/>
                </a:ext>
              </a:extLst>
            </p:cNvPr>
            <p:cNvSpPr/>
            <p:nvPr/>
          </p:nvSpPr>
          <p:spPr>
            <a:xfrm>
              <a:off x="10500432"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3" name="Forme libre : forme 3892">
              <a:extLst>
                <a:ext uri="{FF2B5EF4-FFF2-40B4-BE49-F238E27FC236}">
                  <a16:creationId xmlns:a16="http://schemas.microsoft.com/office/drawing/2014/main" id="{338BBF86-22E6-4F92-B1EE-AC154954990B}"/>
                </a:ext>
              </a:extLst>
            </p:cNvPr>
            <p:cNvSpPr/>
            <p:nvPr/>
          </p:nvSpPr>
          <p:spPr>
            <a:xfrm>
              <a:off x="171210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4" name="Forme libre : forme 3893">
              <a:extLst>
                <a:ext uri="{FF2B5EF4-FFF2-40B4-BE49-F238E27FC236}">
                  <a16:creationId xmlns:a16="http://schemas.microsoft.com/office/drawing/2014/main" id="{E87FA319-F52D-493F-9B50-78A346E42284}"/>
                </a:ext>
              </a:extLst>
            </p:cNvPr>
            <p:cNvSpPr/>
            <p:nvPr/>
          </p:nvSpPr>
          <p:spPr>
            <a:xfrm>
              <a:off x="17315797"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5" name="Forme libre : forme 3894">
              <a:extLst>
                <a:ext uri="{FF2B5EF4-FFF2-40B4-BE49-F238E27FC236}">
                  <a16:creationId xmlns:a16="http://schemas.microsoft.com/office/drawing/2014/main" id="{49C0E574-2C50-4A23-92CF-BC6CE755597F}"/>
                </a:ext>
              </a:extLst>
            </p:cNvPr>
            <p:cNvSpPr/>
            <p:nvPr/>
          </p:nvSpPr>
          <p:spPr>
            <a:xfrm>
              <a:off x="17510531"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6" name="Forme libre : forme 3895">
              <a:extLst>
                <a:ext uri="{FF2B5EF4-FFF2-40B4-BE49-F238E27FC236}">
                  <a16:creationId xmlns:a16="http://schemas.microsoft.com/office/drawing/2014/main" id="{B9DD28BA-F90B-4BF2-8CC5-0ECF6F255F1C}"/>
                </a:ext>
              </a:extLst>
            </p:cNvPr>
            <p:cNvSpPr/>
            <p:nvPr/>
          </p:nvSpPr>
          <p:spPr>
            <a:xfrm>
              <a:off x="177052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7" name="Forme libre : forme 3896">
              <a:extLst>
                <a:ext uri="{FF2B5EF4-FFF2-40B4-BE49-F238E27FC236}">
                  <a16:creationId xmlns:a16="http://schemas.microsoft.com/office/drawing/2014/main" id="{9125EE8F-FA2B-4B43-8CD7-C2194FD4ECB7}"/>
                </a:ext>
              </a:extLst>
            </p:cNvPr>
            <p:cNvSpPr/>
            <p:nvPr/>
          </p:nvSpPr>
          <p:spPr>
            <a:xfrm>
              <a:off x="17899998" y="3317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8" name="Forme libre : forme 3897">
              <a:extLst>
                <a:ext uri="{FF2B5EF4-FFF2-40B4-BE49-F238E27FC236}">
                  <a16:creationId xmlns:a16="http://schemas.microsoft.com/office/drawing/2014/main" id="{45988214-E0E2-4983-A2C3-A018D191852C}"/>
                </a:ext>
              </a:extLst>
            </p:cNvPr>
            <p:cNvSpPr/>
            <p:nvPr/>
          </p:nvSpPr>
          <p:spPr>
            <a:xfrm>
              <a:off x="18094730"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99" name="Forme libre : forme 3898">
              <a:extLst>
                <a:ext uri="{FF2B5EF4-FFF2-40B4-BE49-F238E27FC236}">
                  <a16:creationId xmlns:a16="http://schemas.microsoft.com/office/drawing/2014/main" id="{1498E333-4652-465B-A430-D266F6C54CE6}"/>
                </a:ext>
              </a:extLst>
            </p:cNvPr>
            <p:cNvSpPr/>
            <p:nvPr/>
          </p:nvSpPr>
          <p:spPr>
            <a:xfrm>
              <a:off x="18289464"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0" name="Forme libre : forme 3899">
              <a:extLst>
                <a:ext uri="{FF2B5EF4-FFF2-40B4-BE49-F238E27FC236}">
                  <a16:creationId xmlns:a16="http://schemas.microsoft.com/office/drawing/2014/main" id="{46D6FDF5-0A0A-4F3B-9A82-37AF286176E5}"/>
                </a:ext>
              </a:extLst>
            </p:cNvPr>
            <p:cNvSpPr/>
            <p:nvPr/>
          </p:nvSpPr>
          <p:spPr>
            <a:xfrm>
              <a:off x="18484197"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1" name="Forme libre : forme 3900">
              <a:extLst>
                <a:ext uri="{FF2B5EF4-FFF2-40B4-BE49-F238E27FC236}">
                  <a16:creationId xmlns:a16="http://schemas.microsoft.com/office/drawing/2014/main" id="{2D87B275-CA59-4967-9F57-E25B24BD8B17}"/>
                </a:ext>
              </a:extLst>
            </p:cNvPr>
            <p:cNvSpPr/>
            <p:nvPr/>
          </p:nvSpPr>
          <p:spPr>
            <a:xfrm>
              <a:off x="87478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2" name="Forme libre : forme 3901">
              <a:extLst>
                <a:ext uri="{FF2B5EF4-FFF2-40B4-BE49-F238E27FC236}">
                  <a16:creationId xmlns:a16="http://schemas.microsoft.com/office/drawing/2014/main" id="{468B4BF7-660C-46F0-87A8-58C09051FF7D}"/>
                </a:ext>
              </a:extLst>
            </p:cNvPr>
            <p:cNvSpPr/>
            <p:nvPr/>
          </p:nvSpPr>
          <p:spPr>
            <a:xfrm>
              <a:off x="8942565"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3" name="Forme libre : forme 3902">
              <a:extLst>
                <a:ext uri="{FF2B5EF4-FFF2-40B4-BE49-F238E27FC236}">
                  <a16:creationId xmlns:a16="http://schemas.microsoft.com/office/drawing/2014/main" id="{1F2FA3B5-DEBC-4698-AB48-9D775E7B568C}"/>
                </a:ext>
              </a:extLst>
            </p:cNvPr>
            <p:cNvSpPr/>
            <p:nvPr/>
          </p:nvSpPr>
          <p:spPr>
            <a:xfrm>
              <a:off x="91372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4" name="Forme libre : forme 3903">
              <a:extLst>
                <a:ext uri="{FF2B5EF4-FFF2-40B4-BE49-F238E27FC236}">
                  <a16:creationId xmlns:a16="http://schemas.microsoft.com/office/drawing/2014/main" id="{40C2FD1F-2610-4A3F-BB78-FC6EB4578D15}"/>
                </a:ext>
              </a:extLst>
            </p:cNvPr>
            <p:cNvSpPr/>
            <p:nvPr/>
          </p:nvSpPr>
          <p:spPr>
            <a:xfrm>
              <a:off x="9332032"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5" name="Forme libre : forme 3904">
              <a:extLst>
                <a:ext uri="{FF2B5EF4-FFF2-40B4-BE49-F238E27FC236}">
                  <a16:creationId xmlns:a16="http://schemas.microsoft.com/office/drawing/2014/main" id="{37289C80-6A3A-4F9C-82DB-7E607AE14757}"/>
                </a:ext>
              </a:extLst>
            </p:cNvPr>
            <p:cNvSpPr/>
            <p:nvPr/>
          </p:nvSpPr>
          <p:spPr>
            <a:xfrm>
              <a:off x="9526766"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6" name="Forme libre : forme 3905">
              <a:extLst>
                <a:ext uri="{FF2B5EF4-FFF2-40B4-BE49-F238E27FC236}">
                  <a16:creationId xmlns:a16="http://schemas.microsoft.com/office/drawing/2014/main" id="{A0701B92-7A2A-44C6-A0A7-1AE3B5F2F4F0}"/>
                </a:ext>
              </a:extLst>
            </p:cNvPr>
            <p:cNvSpPr/>
            <p:nvPr/>
          </p:nvSpPr>
          <p:spPr>
            <a:xfrm>
              <a:off x="97214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07" name="Forme libre : forme 3906">
              <a:extLst>
                <a:ext uri="{FF2B5EF4-FFF2-40B4-BE49-F238E27FC236}">
                  <a16:creationId xmlns:a16="http://schemas.microsoft.com/office/drawing/2014/main" id="{59341D66-6445-410B-9EC3-F9E04E6B7F10}"/>
                </a:ext>
              </a:extLst>
            </p:cNvPr>
            <p:cNvSpPr/>
            <p:nvPr/>
          </p:nvSpPr>
          <p:spPr>
            <a:xfrm>
              <a:off x="99162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8" name="Forme libre : forme 3907">
              <a:extLst>
                <a:ext uri="{FF2B5EF4-FFF2-40B4-BE49-F238E27FC236}">
                  <a16:creationId xmlns:a16="http://schemas.microsoft.com/office/drawing/2014/main" id="{049A865A-BAAF-40A2-AD7A-99EEBA2FB7C3}"/>
                </a:ext>
              </a:extLst>
            </p:cNvPr>
            <p:cNvSpPr/>
            <p:nvPr/>
          </p:nvSpPr>
          <p:spPr>
            <a:xfrm>
              <a:off x="10110966"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9" name="Forme libre : forme 3908">
              <a:extLst>
                <a:ext uri="{FF2B5EF4-FFF2-40B4-BE49-F238E27FC236}">
                  <a16:creationId xmlns:a16="http://schemas.microsoft.com/office/drawing/2014/main" id="{141CD106-BE61-449C-8CF2-268FD47848C9}"/>
                </a:ext>
              </a:extLst>
            </p:cNvPr>
            <p:cNvSpPr/>
            <p:nvPr/>
          </p:nvSpPr>
          <p:spPr>
            <a:xfrm>
              <a:off x="10305699"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10" name="Forme libre : forme 3909">
              <a:extLst>
                <a:ext uri="{FF2B5EF4-FFF2-40B4-BE49-F238E27FC236}">
                  <a16:creationId xmlns:a16="http://schemas.microsoft.com/office/drawing/2014/main" id="{BC18A948-560D-4C83-B746-7C7AA26A6938}"/>
                </a:ext>
              </a:extLst>
            </p:cNvPr>
            <p:cNvSpPr/>
            <p:nvPr/>
          </p:nvSpPr>
          <p:spPr>
            <a:xfrm>
              <a:off x="10500432"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1" name="Forme libre : forme 3910">
              <a:extLst>
                <a:ext uri="{FF2B5EF4-FFF2-40B4-BE49-F238E27FC236}">
                  <a16:creationId xmlns:a16="http://schemas.microsoft.com/office/drawing/2014/main" id="{5CE3E174-293F-4160-9898-92036CE55343}"/>
                </a:ext>
              </a:extLst>
            </p:cNvPr>
            <p:cNvSpPr/>
            <p:nvPr/>
          </p:nvSpPr>
          <p:spPr>
            <a:xfrm>
              <a:off x="16731597"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2" name="Forme libre : forme 3911">
              <a:extLst>
                <a:ext uri="{FF2B5EF4-FFF2-40B4-BE49-F238E27FC236}">
                  <a16:creationId xmlns:a16="http://schemas.microsoft.com/office/drawing/2014/main" id="{8723270A-760A-418A-ADF5-292BD2B5C42D}"/>
                </a:ext>
              </a:extLst>
            </p:cNvPr>
            <p:cNvSpPr/>
            <p:nvPr/>
          </p:nvSpPr>
          <p:spPr>
            <a:xfrm>
              <a:off x="169263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3" name="Forme libre : forme 3912">
              <a:extLst>
                <a:ext uri="{FF2B5EF4-FFF2-40B4-BE49-F238E27FC236}">
                  <a16:creationId xmlns:a16="http://schemas.microsoft.com/office/drawing/2014/main" id="{97D00A87-4AD2-475F-A3C7-370D2C0F0591}"/>
                </a:ext>
              </a:extLst>
            </p:cNvPr>
            <p:cNvSpPr/>
            <p:nvPr/>
          </p:nvSpPr>
          <p:spPr>
            <a:xfrm>
              <a:off x="171210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4" name="Forme libre : forme 3913">
              <a:extLst>
                <a:ext uri="{FF2B5EF4-FFF2-40B4-BE49-F238E27FC236}">
                  <a16:creationId xmlns:a16="http://schemas.microsoft.com/office/drawing/2014/main" id="{2BC0ED21-EA88-45DE-864A-6D351D24B53D}"/>
                </a:ext>
              </a:extLst>
            </p:cNvPr>
            <p:cNvSpPr/>
            <p:nvPr/>
          </p:nvSpPr>
          <p:spPr>
            <a:xfrm>
              <a:off x="17315797"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5" name="Forme libre : forme 3914">
              <a:extLst>
                <a:ext uri="{FF2B5EF4-FFF2-40B4-BE49-F238E27FC236}">
                  <a16:creationId xmlns:a16="http://schemas.microsoft.com/office/drawing/2014/main" id="{F5035C82-3877-481B-AB71-F771475864C8}"/>
                </a:ext>
              </a:extLst>
            </p:cNvPr>
            <p:cNvSpPr/>
            <p:nvPr/>
          </p:nvSpPr>
          <p:spPr>
            <a:xfrm>
              <a:off x="175105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6" name="Forme libre : forme 3915">
              <a:extLst>
                <a:ext uri="{FF2B5EF4-FFF2-40B4-BE49-F238E27FC236}">
                  <a16:creationId xmlns:a16="http://schemas.microsoft.com/office/drawing/2014/main" id="{683CB9C1-E5E0-4226-A05A-D1F1AAE24641}"/>
                </a:ext>
              </a:extLst>
            </p:cNvPr>
            <p:cNvSpPr/>
            <p:nvPr/>
          </p:nvSpPr>
          <p:spPr>
            <a:xfrm>
              <a:off x="177052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7" name="Forme libre : forme 3916">
              <a:extLst>
                <a:ext uri="{FF2B5EF4-FFF2-40B4-BE49-F238E27FC236}">
                  <a16:creationId xmlns:a16="http://schemas.microsoft.com/office/drawing/2014/main" id="{65395542-7CA5-4EED-8A0B-8E068A1675F2}"/>
                </a:ext>
              </a:extLst>
            </p:cNvPr>
            <p:cNvSpPr/>
            <p:nvPr/>
          </p:nvSpPr>
          <p:spPr>
            <a:xfrm>
              <a:off x="17899998"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8" name="Forme libre : forme 3917">
              <a:extLst>
                <a:ext uri="{FF2B5EF4-FFF2-40B4-BE49-F238E27FC236}">
                  <a16:creationId xmlns:a16="http://schemas.microsoft.com/office/drawing/2014/main" id="{61AE9758-7A0A-4DB8-9DCC-5E2E1980A7A5}"/>
                </a:ext>
              </a:extLst>
            </p:cNvPr>
            <p:cNvSpPr/>
            <p:nvPr/>
          </p:nvSpPr>
          <p:spPr>
            <a:xfrm>
              <a:off x="18094730"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19" name="Forme libre : forme 3918">
              <a:extLst>
                <a:ext uri="{FF2B5EF4-FFF2-40B4-BE49-F238E27FC236}">
                  <a16:creationId xmlns:a16="http://schemas.microsoft.com/office/drawing/2014/main" id="{D5AAB28B-BC41-4010-98F0-C1A7F1CAB4EB}"/>
                </a:ext>
              </a:extLst>
            </p:cNvPr>
            <p:cNvSpPr/>
            <p:nvPr/>
          </p:nvSpPr>
          <p:spPr>
            <a:xfrm>
              <a:off x="18289464"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0" name="Forme libre : forme 3919">
              <a:extLst>
                <a:ext uri="{FF2B5EF4-FFF2-40B4-BE49-F238E27FC236}">
                  <a16:creationId xmlns:a16="http://schemas.microsoft.com/office/drawing/2014/main" id="{60044CE2-4E7E-444F-88F9-DA874DC49FEB}"/>
                </a:ext>
              </a:extLst>
            </p:cNvPr>
            <p:cNvSpPr/>
            <p:nvPr/>
          </p:nvSpPr>
          <p:spPr>
            <a:xfrm>
              <a:off x="18484197"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1" name="Forme libre : forme 3920">
              <a:extLst>
                <a:ext uri="{FF2B5EF4-FFF2-40B4-BE49-F238E27FC236}">
                  <a16:creationId xmlns:a16="http://schemas.microsoft.com/office/drawing/2014/main" id="{9343CDB3-21B7-42C5-8F47-DCCAC79CE8CB}"/>
                </a:ext>
              </a:extLst>
            </p:cNvPr>
            <p:cNvSpPr/>
            <p:nvPr/>
          </p:nvSpPr>
          <p:spPr>
            <a:xfrm>
              <a:off x="87478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2" name="Forme libre : forme 3921">
              <a:extLst>
                <a:ext uri="{FF2B5EF4-FFF2-40B4-BE49-F238E27FC236}">
                  <a16:creationId xmlns:a16="http://schemas.microsoft.com/office/drawing/2014/main" id="{E42866CB-80CB-4784-9936-3CFAFEAC36BE}"/>
                </a:ext>
              </a:extLst>
            </p:cNvPr>
            <p:cNvSpPr/>
            <p:nvPr/>
          </p:nvSpPr>
          <p:spPr>
            <a:xfrm>
              <a:off x="8942565"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3" name="Forme libre : forme 3922">
              <a:extLst>
                <a:ext uri="{FF2B5EF4-FFF2-40B4-BE49-F238E27FC236}">
                  <a16:creationId xmlns:a16="http://schemas.microsoft.com/office/drawing/2014/main" id="{91598FB2-388C-4634-A3D3-10F3D1CA3C25}"/>
                </a:ext>
              </a:extLst>
            </p:cNvPr>
            <p:cNvSpPr/>
            <p:nvPr/>
          </p:nvSpPr>
          <p:spPr>
            <a:xfrm>
              <a:off x="91372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4" name="Forme libre : forme 3923">
              <a:extLst>
                <a:ext uri="{FF2B5EF4-FFF2-40B4-BE49-F238E27FC236}">
                  <a16:creationId xmlns:a16="http://schemas.microsoft.com/office/drawing/2014/main" id="{0B00DDF4-4F64-41BB-BE26-9930FA1DF725}"/>
                </a:ext>
              </a:extLst>
            </p:cNvPr>
            <p:cNvSpPr/>
            <p:nvPr/>
          </p:nvSpPr>
          <p:spPr>
            <a:xfrm>
              <a:off x="9332032"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5" name="Forme libre : forme 3924">
              <a:extLst>
                <a:ext uri="{FF2B5EF4-FFF2-40B4-BE49-F238E27FC236}">
                  <a16:creationId xmlns:a16="http://schemas.microsoft.com/office/drawing/2014/main" id="{FD56A68C-8948-475D-9F70-CB37A33FA705}"/>
                </a:ext>
              </a:extLst>
            </p:cNvPr>
            <p:cNvSpPr/>
            <p:nvPr/>
          </p:nvSpPr>
          <p:spPr>
            <a:xfrm>
              <a:off x="9526766"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6" name="Forme libre : forme 3925">
              <a:extLst>
                <a:ext uri="{FF2B5EF4-FFF2-40B4-BE49-F238E27FC236}">
                  <a16:creationId xmlns:a16="http://schemas.microsoft.com/office/drawing/2014/main" id="{3D4316C4-050E-4BF8-8F8F-1F7DF4341F4D}"/>
                </a:ext>
              </a:extLst>
            </p:cNvPr>
            <p:cNvSpPr/>
            <p:nvPr/>
          </p:nvSpPr>
          <p:spPr>
            <a:xfrm>
              <a:off x="97214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27" name="Forme libre : forme 3926">
              <a:extLst>
                <a:ext uri="{FF2B5EF4-FFF2-40B4-BE49-F238E27FC236}">
                  <a16:creationId xmlns:a16="http://schemas.microsoft.com/office/drawing/2014/main" id="{E22231BB-E82C-4779-B980-250D11BB0E61}"/>
                </a:ext>
              </a:extLst>
            </p:cNvPr>
            <p:cNvSpPr/>
            <p:nvPr/>
          </p:nvSpPr>
          <p:spPr>
            <a:xfrm>
              <a:off x="99162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8" name="Forme libre : forme 3927">
              <a:extLst>
                <a:ext uri="{FF2B5EF4-FFF2-40B4-BE49-F238E27FC236}">
                  <a16:creationId xmlns:a16="http://schemas.microsoft.com/office/drawing/2014/main" id="{351A4A56-9F4C-4EE5-964F-293665C0B38A}"/>
                </a:ext>
              </a:extLst>
            </p:cNvPr>
            <p:cNvSpPr/>
            <p:nvPr/>
          </p:nvSpPr>
          <p:spPr>
            <a:xfrm>
              <a:off x="10110966"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9" name="Forme libre : forme 3928">
              <a:extLst>
                <a:ext uri="{FF2B5EF4-FFF2-40B4-BE49-F238E27FC236}">
                  <a16:creationId xmlns:a16="http://schemas.microsoft.com/office/drawing/2014/main" id="{6F3C1D8B-B639-440B-9862-25B33BBA296A}"/>
                </a:ext>
              </a:extLst>
            </p:cNvPr>
            <p:cNvSpPr/>
            <p:nvPr/>
          </p:nvSpPr>
          <p:spPr>
            <a:xfrm>
              <a:off x="10305699" y="37074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31" name="Forme libre : forme 3930">
              <a:extLst>
                <a:ext uri="{FF2B5EF4-FFF2-40B4-BE49-F238E27FC236}">
                  <a16:creationId xmlns:a16="http://schemas.microsoft.com/office/drawing/2014/main" id="{25CC74C1-032E-4756-AAE4-05A0A18F4E06}"/>
                </a:ext>
              </a:extLst>
            </p:cNvPr>
            <p:cNvSpPr/>
            <p:nvPr/>
          </p:nvSpPr>
          <p:spPr>
            <a:xfrm>
              <a:off x="16536864"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2" name="Forme libre : forme 3931">
              <a:extLst>
                <a:ext uri="{FF2B5EF4-FFF2-40B4-BE49-F238E27FC236}">
                  <a16:creationId xmlns:a16="http://schemas.microsoft.com/office/drawing/2014/main" id="{1BD472CA-5CCF-421B-9F05-9243A83B7880}"/>
                </a:ext>
              </a:extLst>
            </p:cNvPr>
            <p:cNvSpPr/>
            <p:nvPr/>
          </p:nvSpPr>
          <p:spPr>
            <a:xfrm>
              <a:off x="16731597"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3" name="Forme libre : forme 3932">
              <a:extLst>
                <a:ext uri="{FF2B5EF4-FFF2-40B4-BE49-F238E27FC236}">
                  <a16:creationId xmlns:a16="http://schemas.microsoft.com/office/drawing/2014/main" id="{97BA7218-0D88-4065-BC28-3AA23E8BC5CF}"/>
                </a:ext>
              </a:extLst>
            </p:cNvPr>
            <p:cNvSpPr/>
            <p:nvPr/>
          </p:nvSpPr>
          <p:spPr>
            <a:xfrm>
              <a:off x="169263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4" name="Forme libre : forme 3933">
              <a:extLst>
                <a:ext uri="{FF2B5EF4-FFF2-40B4-BE49-F238E27FC236}">
                  <a16:creationId xmlns:a16="http://schemas.microsoft.com/office/drawing/2014/main" id="{C2446A94-9884-4079-87D8-A98601BD3466}"/>
                </a:ext>
              </a:extLst>
            </p:cNvPr>
            <p:cNvSpPr/>
            <p:nvPr/>
          </p:nvSpPr>
          <p:spPr>
            <a:xfrm>
              <a:off x="171210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5" name="Forme libre : forme 3934">
              <a:extLst>
                <a:ext uri="{FF2B5EF4-FFF2-40B4-BE49-F238E27FC236}">
                  <a16:creationId xmlns:a16="http://schemas.microsoft.com/office/drawing/2014/main" id="{FC978EF7-63EA-4D5E-BB36-0BCAF62CBF68}"/>
                </a:ext>
              </a:extLst>
            </p:cNvPr>
            <p:cNvSpPr/>
            <p:nvPr/>
          </p:nvSpPr>
          <p:spPr>
            <a:xfrm>
              <a:off x="17315797"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6" name="Forme libre : forme 3935">
              <a:extLst>
                <a:ext uri="{FF2B5EF4-FFF2-40B4-BE49-F238E27FC236}">
                  <a16:creationId xmlns:a16="http://schemas.microsoft.com/office/drawing/2014/main" id="{0368E13B-1F1F-48D1-A126-209DB07A7819}"/>
                </a:ext>
              </a:extLst>
            </p:cNvPr>
            <p:cNvSpPr/>
            <p:nvPr/>
          </p:nvSpPr>
          <p:spPr>
            <a:xfrm>
              <a:off x="175105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7" name="Forme libre : forme 3936">
              <a:extLst>
                <a:ext uri="{FF2B5EF4-FFF2-40B4-BE49-F238E27FC236}">
                  <a16:creationId xmlns:a16="http://schemas.microsoft.com/office/drawing/2014/main" id="{A4394837-D3E3-41F8-B088-BFEACFF6C755}"/>
                </a:ext>
              </a:extLst>
            </p:cNvPr>
            <p:cNvSpPr/>
            <p:nvPr/>
          </p:nvSpPr>
          <p:spPr>
            <a:xfrm>
              <a:off x="177052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8" name="Forme libre : forme 3937">
              <a:extLst>
                <a:ext uri="{FF2B5EF4-FFF2-40B4-BE49-F238E27FC236}">
                  <a16:creationId xmlns:a16="http://schemas.microsoft.com/office/drawing/2014/main" id="{2EBE8575-F470-43C0-8032-1CD6DA1675DB}"/>
                </a:ext>
              </a:extLst>
            </p:cNvPr>
            <p:cNvSpPr/>
            <p:nvPr/>
          </p:nvSpPr>
          <p:spPr>
            <a:xfrm>
              <a:off x="17899998"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9" name="Forme libre : forme 3938">
              <a:extLst>
                <a:ext uri="{FF2B5EF4-FFF2-40B4-BE49-F238E27FC236}">
                  <a16:creationId xmlns:a16="http://schemas.microsoft.com/office/drawing/2014/main" id="{7CD395B8-FB47-47DE-AB00-08F1244CD6B5}"/>
                </a:ext>
              </a:extLst>
            </p:cNvPr>
            <p:cNvSpPr/>
            <p:nvPr/>
          </p:nvSpPr>
          <p:spPr>
            <a:xfrm>
              <a:off x="180947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0" name="Forme libre : forme 3939">
              <a:extLst>
                <a:ext uri="{FF2B5EF4-FFF2-40B4-BE49-F238E27FC236}">
                  <a16:creationId xmlns:a16="http://schemas.microsoft.com/office/drawing/2014/main" id="{1D2EB5AB-DB00-40CD-ACAF-0A0C1B291823}"/>
                </a:ext>
              </a:extLst>
            </p:cNvPr>
            <p:cNvSpPr/>
            <p:nvPr/>
          </p:nvSpPr>
          <p:spPr>
            <a:xfrm>
              <a:off x="182894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1" name="Forme libre : forme 3940">
              <a:extLst>
                <a:ext uri="{FF2B5EF4-FFF2-40B4-BE49-F238E27FC236}">
                  <a16:creationId xmlns:a16="http://schemas.microsoft.com/office/drawing/2014/main" id="{6E181E2C-B262-42BE-AE9F-08666C61C9F9}"/>
                </a:ext>
              </a:extLst>
            </p:cNvPr>
            <p:cNvSpPr/>
            <p:nvPr/>
          </p:nvSpPr>
          <p:spPr>
            <a:xfrm>
              <a:off x="184841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2" name="Forme libre : forme 3941">
              <a:extLst>
                <a:ext uri="{FF2B5EF4-FFF2-40B4-BE49-F238E27FC236}">
                  <a16:creationId xmlns:a16="http://schemas.microsoft.com/office/drawing/2014/main" id="{C40283D3-EC92-4FA6-8D9B-2BCFC8860E1D}"/>
                </a:ext>
              </a:extLst>
            </p:cNvPr>
            <p:cNvSpPr/>
            <p:nvPr/>
          </p:nvSpPr>
          <p:spPr>
            <a:xfrm>
              <a:off x="186789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3" name="Forme libre : forme 3942">
              <a:extLst>
                <a:ext uri="{FF2B5EF4-FFF2-40B4-BE49-F238E27FC236}">
                  <a16:creationId xmlns:a16="http://schemas.microsoft.com/office/drawing/2014/main" id="{A7FB290D-35F3-4E1D-BA7E-A06C2D9332E8}"/>
                </a:ext>
              </a:extLst>
            </p:cNvPr>
            <p:cNvSpPr/>
            <p:nvPr/>
          </p:nvSpPr>
          <p:spPr>
            <a:xfrm>
              <a:off x="188736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4" name="Forme libre : forme 3943">
              <a:extLst>
                <a:ext uri="{FF2B5EF4-FFF2-40B4-BE49-F238E27FC236}">
                  <a16:creationId xmlns:a16="http://schemas.microsoft.com/office/drawing/2014/main" id="{E4C2E5E2-3064-4C98-85F6-F3F08EC97A46}"/>
                </a:ext>
              </a:extLst>
            </p:cNvPr>
            <p:cNvSpPr/>
            <p:nvPr/>
          </p:nvSpPr>
          <p:spPr>
            <a:xfrm>
              <a:off x="190683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5" name="Forme libre : forme 3944">
              <a:extLst>
                <a:ext uri="{FF2B5EF4-FFF2-40B4-BE49-F238E27FC236}">
                  <a16:creationId xmlns:a16="http://schemas.microsoft.com/office/drawing/2014/main" id="{D11F8E5F-850F-4357-AEA8-CB0A0E280DE3}"/>
                </a:ext>
              </a:extLst>
            </p:cNvPr>
            <p:cNvSpPr/>
            <p:nvPr/>
          </p:nvSpPr>
          <p:spPr>
            <a:xfrm>
              <a:off x="19263131"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6" name="Forme libre : forme 3945">
              <a:extLst>
                <a:ext uri="{FF2B5EF4-FFF2-40B4-BE49-F238E27FC236}">
                  <a16:creationId xmlns:a16="http://schemas.microsoft.com/office/drawing/2014/main" id="{B8016CB2-C517-4E8F-93DA-B9CE6455DE20}"/>
                </a:ext>
              </a:extLst>
            </p:cNvPr>
            <p:cNvSpPr/>
            <p:nvPr/>
          </p:nvSpPr>
          <p:spPr>
            <a:xfrm>
              <a:off x="194578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7" name="Forme libre : forme 3946">
              <a:extLst>
                <a:ext uri="{FF2B5EF4-FFF2-40B4-BE49-F238E27FC236}">
                  <a16:creationId xmlns:a16="http://schemas.microsoft.com/office/drawing/2014/main" id="{596AA10A-C25F-4542-AE2D-A914EA40375F}"/>
                </a:ext>
              </a:extLst>
            </p:cNvPr>
            <p:cNvSpPr/>
            <p:nvPr/>
          </p:nvSpPr>
          <p:spPr>
            <a:xfrm>
              <a:off x="20236798"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8" name="Forme libre : forme 3947">
              <a:extLst>
                <a:ext uri="{FF2B5EF4-FFF2-40B4-BE49-F238E27FC236}">
                  <a16:creationId xmlns:a16="http://schemas.microsoft.com/office/drawing/2014/main" id="{1A1F81EA-0AE2-46DF-AE00-E23190FABF63}"/>
                </a:ext>
              </a:extLst>
            </p:cNvPr>
            <p:cNvSpPr/>
            <p:nvPr/>
          </p:nvSpPr>
          <p:spPr>
            <a:xfrm>
              <a:off x="20431531"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9" name="Forme libre : forme 3948">
              <a:extLst>
                <a:ext uri="{FF2B5EF4-FFF2-40B4-BE49-F238E27FC236}">
                  <a16:creationId xmlns:a16="http://schemas.microsoft.com/office/drawing/2014/main" id="{4A7B2B60-FED0-49D7-8576-782C54E64C75}"/>
                </a:ext>
              </a:extLst>
            </p:cNvPr>
            <p:cNvSpPr/>
            <p:nvPr/>
          </p:nvSpPr>
          <p:spPr>
            <a:xfrm>
              <a:off x="20626265"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50" name="Forme libre : forme 3949">
              <a:extLst>
                <a:ext uri="{FF2B5EF4-FFF2-40B4-BE49-F238E27FC236}">
                  <a16:creationId xmlns:a16="http://schemas.microsoft.com/office/drawing/2014/main" id="{E9BF4314-2FF2-4E73-BA9E-FDCF567C3512}"/>
                </a:ext>
              </a:extLst>
            </p:cNvPr>
            <p:cNvSpPr/>
            <p:nvPr/>
          </p:nvSpPr>
          <p:spPr>
            <a:xfrm>
              <a:off x="87478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1" name="Forme libre : forme 3950">
              <a:extLst>
                <a:ext uri="{FF2B5EF4-FFF2-40B4-BE49-F238E27FC236}">
                  <a16:creationId xmlns:a16="http://schemas.microsoft.com/office/drawing/2014/main" id="{EDF6D01D-50AA-4645-A180-53189064E0BB}"/>
                </a:ext>
              </a:extLst>
            </p:cNvPr>
            <p:cNvSpPr/>
            <p:nvPr/>
          </p:nvSpPr>
          <p:spPr>
            <a:xfrm>
              <a:off x="8942565"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2" name="Forme libre : forme 3951">
              <a:extLst>
                <a:ext uri="{FF2B5EF4-FFF2-40B4-BE49-F238E27FC236}">
                  <a16:creationId xmlns:a16="http://schemas.microsoft.com/office/drawing/2014/main" id="{AEB59B75-FB02-48B2-B40C-22ED391110CC}"/>
                </a:ext>
              </a:extLst>
            </p:cNvPr>
            <p:cNvSpPr/>
            <p:nvPr/>
          </p:nvSpPr>
          <p:spPr>
            <a:xfrm>
              <a:off x="91372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3" name="Forme libre : forme 3952">
              <a:extLst>
                <a:ext uri="{FF2B5EF4-FFF2-40B4-BE49-F238E27FC236}">
                  <a16:creationId xmlns:a16="http://schemas.microsoft.com/office/drawing/2014/main" id="{19210054-71FD-4684-83B3-2AEE15ED69FD}"/>
                </a:ext>
              </a:extLst>
            </p:cNvPr>
            <p:cNvSpPr/>
            <p:nvPr/>
          </p:nvSpPr>
          <p:spPr>
            <a:xfrm>
              <a:off x="9332032"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4" name="Forme libre : forme 3953">
              <a:extLst>
                <a:ext uri="{FF2B5EF4-FFF2-40B4-BE49-F238E27FC236}">
                  <a16:creationId xmlns:a16="http://schemas.microsoft.com/office/drawing/2014/main" id="{8CA86931-D694-4924-8159-33E689B4E7F7}"/>
                </a:ext>
              </a:extLst>
            </p:cNvPr>
            <p:cNvSpPr/>
            <p:nvPr/>
          </p:nvSpPr>
          <p:spPr>
            <a:xfrm>
              <a:off x="9526766"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5" name="Forme libre : forme 3954">
              <a:extLst>
                <a:ext uri="{FF2B5EF4-FFF2-40B4-BE49-F238E27FC236}">
                  <a16:creationId xmlns:a16="http://schemas.microsoft.com/office/drawing/2014/main" id="{705FAEB9-451C-46F6-BBF1-FA0577BB7713}"/>
                </a:ext>
              </a:extLst>
            </p:cNvPr>
            <p:cNvSpPr/>
            <p:nvPr/>
          </p:nvSpPr>
          <p:spPr>
            <a:xfrm>
              <a:off x="97214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56" name="Forme libre : forme 3955">
              <a:extLst>
                <a:ext uri="{FF2B5EF4-FFF2-40B4-BE49-F238E27FC236}">
                  <a16:creationId xmlns:a16="http://schemas.microsoft.com/office/drawing/2014/main" id="{18661191-49E1-40CD-9290-0C982AE1A385}"/>
                </a:ext>
              </a:extLst>
            </p:cNvPr>
            <p:cNvSpPr/>
            <p:nvPr/>
          </p:nvSpPr>
          <p:spPr>
            <a:xfrm>
              <a:off x="99162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0" name="Forme libre : forme 3959">
              <a:extLst>
                <a:ext uri="{FF2B5EF4-FFF2-40B4-BE49-F238E27FC236}">
                  <a16:creationId xmlns:a16="http://schemas.microsoft.com/office/drawing/2014/main" id="{387A7B98-9757-4D5E-85A1-A51D59BC76BB}"/>
                </a:ext>
              </a:extLst>
            </p:cNvPr>
            <p:cNvSpPr/>
            <p:nvPr/>
          </p:nvSpPr>
          <p:spPr>
            <a:xfrm>
              <a:off x="15952663"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61" name="Forme libre : forme 3960">
              <a:extLst>
                <a:ext uri="{FF2B5EF4-FFF2-40B4-BE49-F238E27FC236}">
                  <a16:creationId xmlns:a16="http://schemas.microsoft.com/office/drawing/2014/main" id="{F9133CE6-AB7B-4DF6-98AA-EFADF056F196}"/>
                </a:ext>
              </a:extLst>
            </p:cNvPr>
            <p:cNvSpPr/>
            <p:nvPr/>
          </p:nvSpPr>
          <p:spPr>
            <a:xfrm>
              <a:off x="16147397"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2" name="Forme libre : forme 3961">
              <a:extLst>
                <a:ext uri="{FF2B5EF4-FFF2-40B4-BE49-F238E27FC236}">
                  <a16:creationId xmlns:a16="http://schemas.microsoft.com/office/drawing/2014/main" id="{9917E637-C5D6-4D48-BCA4-9BD093358784}"/>
                </a:ext>
              </a:extLst>
            </p:cNvPr>
            <p:cNvSpPr/>
            <p:nvPr/>
          </p:nvSpPr>
          <p:spPr>
            <a:xfrm>
              <a:off x="16342130"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3" name="Forme libre : forme 3962">
              <a:extLst>
                <a:ext uri="{FF2B5EF4-FFF2-40B4-BE49-F238E27FC236}">
                  <a16:creationId xmlns:a16="http://schemas.microsoft.com/office/drawing/2014/main" id="{E1A30DD3-223E-44F6-BE77-2F49EC3FE9E9}"/>
                </a:ext>
              </a:extLst>
            </p:cNvPr>
            <p:cNvSpPr/>
            <p:nvPr/>
          </p:nvSpPr>
          <p:spPr>
            <a:xfrm>
              <a:off x="16536864"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4" name="Forme libre : forme 3963">
              <a:extLst>
                <a:ext uri="{FF2B5EF4-FFF2-40B4-BE49-F238E27FC236}">
                  <a16:creationId xmlns:a16="http://schemas.microsoft.com/office/drawing/2014/main" id="{280A26F1-A7F1-4D02-8636-10E60E60B243}"/>
                </a:ext>
              </a:extLst>
            </p:cNvPr>
            <p:cNvSpPr/>
            <p:nvPr/>
          </p:nvSpPr>
          <p:spPr>
            <a:xfrm>
              <a:off x="16731597"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5" name="Forme libre : forme 3964">
              <a:extLst>
                <a:ext uri="{FF2B5EF4-FFF2-40B4-BE49-F238E27FC236}">
                  <a16:creationId xmlns:a16="http://schemas.microsoft.com/office/drawing/2014/main" id="{2C5342AE-11F9-409A-B495-FA9994762A80}"/>
                </a:ext>
              </a:extLst>
            </p:cNvPr>
            <p:cNvSpPr/>
            <p:nvPr/>
          </p:nvSpPr>
          <p:spPr>
            <a:xfrm>
              <a:off x="169263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6" name="Forme libre : forme 3965">
              <a:extLst>
                <a:ext uri="{FF2B5EF4-FFF2-40B4-BE49-F238E27FC236}">
                  <a16:creationId xmlns:a16="http://schemas.microsoft.com/office/drawing/2014/main" id="{0532D3B3-5E21-485D-ACED-5169182C9467}"/>
                </a:ext>
              </a:extLst>
            </p:cNvPr>
            <p:cNvSpPr/>
            <p:nvPr/>
          </p:nvSpPr>
          <p:spPr>
            <a:xfrm>
              <a:off x="171210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7" name="Forme libre : forme 3966">
              <a:extLst>
                <a:ext uri="{FF2B5EF4-FFF2-40B4-BE49-F238E27FC236}">
                  <a16:creationId xmlns:a16="http://schemas.microsoft.com/office/drawing/2014/main" id="{A2E91A68-D78E-4350-810D-5B8F9D42B70D}"/>
                </a:ext>
              </a:extLst>
            </p:cNvPr>
            <p:cNvSpPr/>
            <p:nvPr/>
          </p:nvSpPr>
          <p:spPr>
            <a:xfrm>
              <a:off x="17315797"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8" name="Forme libre : forme 3967">
              <a:extLst>
                <a:ext uri="{FF2B5EF4-FFF2-40B4-BE49-F238E27FC236}">
                  <a16:creationId xmlns:a16="http://schemas.microsoft.com/office/drawing/2014/main" id="{45006813-0A8A-444D-9F54-36FEE10E7DA6}"/>
                </a:ext>
              </a:extLst>
            </p:cNvPr>
            <p:cNvSpPr/>
            <p:nvPr/>
          </p:nvSpPr>
          <p:spPr>
            <a:xfrm>
              <a:off x="175105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9" name="Forme libre : forme 3968">
              <a:extLst>
                <a:ext uri="{FF2B5EF4-FFF2-40B4-BE49-F238E27FC236}">
                  <a16:creationId xmlns:a16="http://schemas.microsoft.com/office/drawing/2014/main" id="{EB6040CC-65A0-4E4B-B3DF-589A9F415029}"/>
                </a:ext>
              </a:extLst>
            </p:cNvPr>
            <p:cNvSpPr/>
            <p:nvPr/>
          </p:nvSpPr>
          <p:spPr>
            <a:xfrm>
              <a:off x="177052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70" name="Forme libre : forme 3969">
              <a:extLst>
                <a:ext uri="{FF2B5EF4-FFF2-40B4-BE49-F238E27FC236}">
                  <a16:creationId xmlns:a16="http://schemas.microsoft.com/office/drawing/2014/main" id="{339E446B-4778-42C0-BDDE-CE3FE3FB7B4E}"/>
                </a:ext>
              </a:extLst>
            </p:cNvPr>
            <p:cNvSpPr/>
            <p:nvPr/>
          </p:nvSpPr>
          <p:spPr>
            <a:xfrm>
              <a:off x="17899998"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71" name="Forme libre : forme 3970">
              <a:extLst>
                <a:ext uri="{FF2B5EF4-FFF2-40B4-BE49-F238E27FC236}">
                  <a16:creationId xmlns:a16="http://schemas.microsoft.com/office/drawing/2014/main" id="{845952E9-236A-4631-89AC-ACAF6D4142A8}"/>
                </a:ext>
              </a:extLst>
            </p:cNvPr>
            <p:cNvSpPr/>
            <p:nvPr/>
          </p:nvSpPr>
          <p:spPr>
            <a:xfrm>
              <a:off x="180947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2" name="Forme libre : forme 3971">
              <a:extLst>
                <a:ext uri="{FF2B5EF4-FFF2-40B4-BE49-F238E27FC236}">
                  <a16:creationId xmlns:a16="http://schemas.microsoft.com/office/drawing/2014/main" id="{0C44060F-45C3-4D29-AC46-B15796DCBF03}"/>
                </a:ext>
              </a:extLst>
            </p:cNvPr>
            <p:cNvSpPr/>
            <p:nvPr/>
          </p:nvSpPr>
          <p:spPr>
            <a:xfrm>
              <a:off x="182894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3" name="Forme libre : forme 3972">
              <a:extLst>
                <a:ext uri="{FF2B5EF4-FFF2-40B4-BE49-F238E27FC236}">
                  <a16:creationId xmlns:a16="http://schemas.microsoft.com/office/drawing/2014/main" id="{3FBA71C5-3437-4EE1-9E4D-E35493A3136D}"/>
                </a:ext>
              </a:extLst>
            </p:cNvPr>
            <p:cNvSpPr/>
            <p:nvPr/>
          </p:nvSpPr>
          <p:spPr>
            <a:xfrm>
              <a:off x="184841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4" name="Forme libre : forme 3973">
              <a:extLst>
                <a:ext uri="{FF2B5EF4-FFF2-40B4-BE49-F238E27FC236}">
                  <a16:creationId xmlns:a16="http://schemas.microsoft.com/office/drawing/2014/main" id="{5F57CB8D-112E-44AC-A12D-CDF38B76464E}"/>
                </a:ext>
              </a:extLst>
            </p:cNvPr>
            <p:cNvSpPr/>
            <p:nvPr/>
          </p:nvSpPr>
          <p:spPr>
            <a:xfrm>
              <a:off x="186789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5" name="Forme libre : forme 3974">
              <a:extLst>
                <a:ext uri="{FF2B5EF4-FFF2-40B4-BE49-F238E27FC236}">
                  <a16:creationId xmlns:a16="http://schemas.microsoft.com/office/drawing/2014/main" id="{C8412898-0791-4AF1-A77B-C4BC65146DD2}"/>
                </a:ext>
              </a:extLst>
            </p:cNvPr>
            <p:cNvSpPr/>
            <p:nvPr/>
          </p:nvSpPr>
          <p:spPr>
            <a:xfrm>
              <a:off x="188736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6" name="Forme libre : forme 3975">
              <a:extLst>
                <a:ext uri="{FF2B5EF4-FFF2-40B4-BE49-F238E27FC236}">
                  <a16:creationId xmlns:a16="http://schemas.microsoft.com/office/drawing/2014/main" id="{3ECB180F-C95D-43EB-A9B5-14D30E4202A0}"/>
                </a:ext>
              </a:extLst>
            </p:cNvPr>
            <p:cNvSpPr/>
            <p:nvPr/>
          </p:nvSpPr>
          <p:spPr>
            <a:xfrm>
              <a:off x="190683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7" name="Forme libre : forme 3976">
              <a:extLst>
                <a:ext uri="{FF2B5EF4-FFF2-40B4-BE49-F238E27FC236}">
                  <a16:creationId xmlns:a16="http://schemas.microsoft.com/office/drawing/2014/main" id="{5CB46213-629D-4C86-A180-24F275353BC2}"/>
                </a:ext>
              </a:extLst>
            </p:cNvPr>
            <p:cNvSpPr/>
            <p:nvPr/>
          </p:nvSpPr>
          <p:spPr>
            <a:xfrm>
              <a:off x="192631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8" name="Forme libre : forme 3977">
              <a:extLst>
                <a:ext uri="{FF2B5EF4-FFF2-40B4-BE49-F238E27FC236}">
                  <a16:creationId xmlns:a16="http://schemas.microsoft.com/office/drawing/2014/main" id="{7E856B44-2A3A-4493-BAD4-BB91BA426D37}"/>
                </a:ext>
              </a:extLst>
            </p:cNvPr>
            <p:cNvSpPr/>
            <p:nvPr/>
          </p:nvSpPr>
          <p:spPr>
            <a:xfrm>
              <a:off x="194578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9" name="Forme libre : forme 3978">
              <a:extLst>
                <a:ext uri="{FF2B5EF4-FFF2-40B4-BE49-F238E27FC236}">
                  <a16:creationId xmlns:a16="http://schemas.microsoft.com/office/drawing/2014/main" id="{11055F9D-4ACE-4C40-B784-DD62782573AA}"/>
                </a:ext>
              </a:extLst>
            </p:cNvPr>
            <p:cNvSpPr/>
            <p:nvPr/>
          </p:nvSpPr>
          <p:spPr>
            <a:xfrm>
              <a:off x="198473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0" name="Forme libre : forme 3979">
              <a:extLst>
                <a:ext uri="{FF2B5EF4-FFF2-40B4-BE49-F238E27FC236}">
                  <a16:creationId xmlns:a16="http://schemas.microsoft.com/office/drawing/2014/main" id="{941D47C3-ECCF-44F1-9077-A0F0D9A2F7F6}"/>
                </a:ext>
              </a:extLst>
            </p:cNvPr>
            <p:cNvSpPr/>
            <p:nvPr/>
          </p:nvSpPr>
          <p:spPr>
            <a:xfrm>
              <a:off x="20042064"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1" name="Forme libre : forme 3980">
              <a:extLst>
                <a:ext uri="{FF2B5EF4-FFF2-40B4-BE49-F238E27FC236}">
                  <a16:creationId xmlns:a16="http://schemas.microsoft.com/office/drawing/2014/main" id="{1345FFCA-8A83-4C0E-A080-6DD7D182016A}"/>
                </a:ext>
              </a:extLst>
            </p:cNvPr>
            <p:cNvSpPr/>
            <p:nvPr/>
          </p:nvSpPr>
          <p:spPr>
            <a:xfrm>
              <a:off x="20236798"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2" name="Forme libre : forme 3981">
              <a:extLst>
                <a:ext uri="{FF2B5EF4-FFF2-40B4-BE49-F238E27FC236}">
                  <a16:creationId xmlns:a16="http://schemas.microsoft.com/office/drawing/2014/main" id="{760B50C1-0383-450D-A154-570D83D661A7}"/>
                </a:ext>
              </a:extLst>
            </p:cNvPr>
            <p:cNvSpPr/>
            <p:nvPr/>
          </p:nvSpPr>
          <p:spPr>
            <a:xfrm>
              <a:off x="20431531"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3" name="Forme libre : forme 3982">
              <a:extLst>
                <a:ext uri="{FF2B5EF4-FFF2-40B4-BE49-F238E27FC236}">
                  <a16:creationId xmlns:a16="http://schemas.microsoft.com/office/drawing/2014/main" id="{AF7E1431-B4A4-4A69-B1C4-773934AAF0D2}"/>
                </a:ext>
              </a:extLst>
            </p:cNvPr>
            <p:cNvSpPr/>
            <p:nvPr/>
          </p:nvSpPr>
          <p:spPr>
            <a:xfrm>
              <a:off x="20626265"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4" name="Forme libre : forme 3983">
              <a:extLst>
                <a:ext uri="{FF2B5EF4-FFF2-40B4-BE49-F238E27FC236}">
                  <a16:creationId xmlns:a16="http://schemas.microsoft.com/office/drawing/2014/main" id="{91461B2B-F4F0-4D2C-AFEC-78962A37D512}"/>
                </a:ext>
              </a:extLst>
            </p:cNvPr>
            <p:cNvSpPr/>
            <p:nvPr/>
          </p:nvSpPr>
          <p:spPr>
            <a:xfrm>
              <a:off x="8747832"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5" name="Forme libre : forme 3984">
              <a:extLst>
                <a:ext uri="{FF2B5EF4-FFF2-40B4-BE49-F238E27FC236}">
                  <a16:creationId xmlns:a16="http://schemas.microsoft.com/office/drawing/2014/main" id="{083708FC-2677-4D76-B99A-AAFF9C7E98EC}"/>
                </a:ext>
              </a:extLst>
            </p:cNvPr>
            <p:cNvSpPr/>
            <p:nvPr/>
          </p:nvSpPr>
          <p:spPr>
            <a:xfrm>
              <a:off x="8942565"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6" name="Forme libre : forme 3985">
              <a:extLst>
                <a:ext uri="{FF2B5EF4-FFF2-40B4-BE49-F238E27FC236}">
                  <a16:creationId xmlns:a16="http://schemas.microsoft.com/office/drawing/2014/main" id="{D543947D-0943-42FF-B73F-BCC97420A6AC}"/>
                </a:ext>
              </a:extLst>
            </p:cNvPr>
            <p:cNvSpPr/>
            <p:nvPr/>
          </p:nvSpPr>
          <p:spPr>
            <a:xfrm>
              <a:off x="91372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7" name="Forme libre : forme 3986">
              <a:extLst>
                <a:ext uri="{FF2B5EF4-FFF2-40B4-BE49-F238E27FC236}">
                  <a16:creationId xmlns:a16="http://schemas.microsoft.com/office/drawing/2014/main" id="{772CA81B-B774-4565-9FF0-73531C07F4BC}"/>
                </a:ext>
              </a:extLst>
            </p:cNvPr>
            <p:cNvSpPr/>
            <p:nvPr/>
          </p:nvSpPr>
          <p:spPr>
            <a:xfrm>
              <a:off x="9332032"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8" name="Forme libre : forme 3987">
              <a:extLst>
                <a:ext uri="{FF2B5EF4-FFF2-40B4-BE49-F238E27FC236}">
                  <a16:creationId xmlns:a16="http://schemas.microsoft.com/office/drawing/2014/main" id="{D930FF52-F919-42BD-8C00-32C595E4CE23}"/>
                </a:ext>
              </a:extLst>
            </p:cNvPr>
            <p:cNvSpPr/>
            <p:nvPr/>
          </p:nvSpPr>
          <p:spPr>
            <a:xfrm>
              <a:off x="95267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9" name="Forme libre : forme 3988">
              <a:extLst>
                <a:ext uri="{FF2B5EF4-FFF2-40B4-BE49-F238E27FC236}">
                  <a16:creationId xmlns:a16="http://schemas.microsoft.com/office/drawing/2014/main" id="{C8D63038-71E3-480A-900D-9E697A8E6895}"/>
                </a:ext>
              </a:extLst>
            </p:cNvPr>
            <p:cNvSpPr/>
            <p:nvPr/>
          </p:nvSpPr>
          <p:spPr>
            <a:xfrm>
              <a:off x="97214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3" name="Forme libre : forme 3992">
              <a:extLst>
                <a:ext uri="{FF2B5EF4-FFF2-40B4-BE49-F238E27FC236}">
                  <a16:creationId xmlns:a16="http://schemas.microsoft.com/office/drawing/2014/main" id="{153930F1-407A-4002-9342-AC79FBF80F76}"/>
                </a:ext>
              </a:extLst>
            </p:cNvPr>
            <p:cNvSpPr/>
            <p:nvPr/>
          </p:nvSpPr>
          <p:spPr>
            <a:xfrm>
              <a:off x="13226699"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4" name="Forme libre : forme 3993">
              <a:extLst>
                <a:ext uri="{FF2B5EF4-FFF2-40B4-BE49-F238E27FC236}">
                  <a16:creationId xmlns:a16="http://schemas.microsoft.com/office/drawing/2014/main" id="{FC3CB33A-FC2C-431F-BBAF-6C7D52454A45}"/>
                </a:ext>
              </a:extLst>
            </p:cNvPr>
            <p:cNvSpPr/>
            <p:nvPr/>
          </p:nvSpPr>
          <p:spPr>
            <a:xfrm>
              <a:off x="13421432"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5" name="Forme libre : forme 3994">
              <a:extLst>
                <a:ext uri="{FF2B5EF4-FFF2-40B4-BE49-F238E27FC236}">
                  <a16:creationId xmlns:a16="http://schemas.microsoft.com/office/drawing/2014/main" id="{49B84570-3DDC-4335-B071-0D1CCB1B4528}"/>
                </a:ext>
              </a:extLst>
            </p:cNvPr>
            <p:cNvSpPr/>
            <p:nvPr/>
          </p:nvSpPr>
          <p:spPr>
            <a:xfrm>
              <a:off x="136161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3996" name="Forme libre : forme 3995">
              <a:extLst>
                <a:ext uri="{FF2B5EF4-FFF2-40B4-BE49-F238E27FC236}">
                  <a16:creationId xmlns:a16="http://schemas.microsoft.com/office/drawing/2014/main" id="{22B3E579-5A2F-44C8-BAFB-5DC26DCD9BF1}"/>
                </a:ext>
              </a:extLst>
            </p:cNvPr>
            <p:cNvSpPr/>
            <p:nvPr/>
          </p:nvSpPr>
          <p:spPr>
            <a:xfrm>
              <a:off x="15952663"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7" name="Forme libre : forme 3996">
              <a:extLst>
                <a:ext uri="{FF2B5EF4-FFF2-40B4-BE49-F238E27FC236}">
                  <a16:creationId xmlns:a16="http://schemas.microsoft.com/office/drawing/2014/main" id="{1A6ACE55-CAFB-405A-935E-6F30D8680918}"/>
                </a:ext>
              </a:extLst>
            </p:cNvPr>
            <p:cNvSpPr/>
            <p:nvPr/>
          </p:nvSpPr>
          <p:spPr>
            <a:xfrm>
              <a:off x="16147397"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8" name="Forme libre : forme 3997">
              <a:extLst>
                <a:ext uri="{FF2B5EF4-FFF2-40B4-BE49-F238E27FC236}">
                  <a16:creationId xmlns:a16="http://schemas.microsoft.com/office/drawing/2014/main" id="{DE5B5DEB-F85E-495C-B3CA-C8A2AF79D2D4}"/>
                </a:ext>
              </a:extLst>
            </p:cNvPr>
            <p:cNvSpPr/>
            <p:nvPr/>
          </p:nvSpPr>
          <p:spPr>
            <a:xfrm>
              <a:off x="16342130"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9" name="Forme libre : forme 3998">
              <a:extLst>
                <a:ext uri="{FF2B5EF4-FFF2-40B4-BE49-F238E27FC236}">
                  <a16:creationId xmlns:a16="http://schemas.microsoft.com/office/drawing/2014/main" id="{CC67CAD1-25D9-4DD3-A47D-2A36F7DDCEA2}"/>
                </a:ext>
              </a:extLst>
            </p:cNvPr>
            <p:cNvSpPr/>
            <p:nvPr/>
          </p:nvSpPr>
          <p:spPr>
            <a:xfrm>
              <a:off x="16536864"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0" name="Forme libre : forme 3999">
              <a:extLst>
                <a:ext uri="{FF2B5EF4-FFF2-40B4-BE49-F238E27FC236}">
                  <a16:creationId xmlns:a16="http://schemas.microsoft.com/office/drawing/2014/main" id="{2448DA50-6232-452D-AB49-1C93B6FA5943}"/>
                </a:ext>
              </a:extLst>
            </p:cNvPr>
            <p:cNvSpPr/>
            <p:nvPr/>
          </p:nvSpPr>
          <p:spPr>
            <a:xfrm>
              <a:off x="16731597"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1" name="Forme libre : forme 4000">
              <a:extLst>
                <a:ext uri="{FF2B5EF4-FFF2-40B4-BE49-F238E27FC236}">
                  <a16:creationId xmlns:a16="http://schemas.microsoft.com/office/drawing/2014/main" id="{9A48E968-3B48-4DBE-8694-1EE98FBAD64E}"/>
                </a:ext>
              </a:extLst>
            </p:cNvPr>
            <p:cNvSpPr/>
            <p:nvPr/>
          </p:nvSpPr>
          <p:spPr>
            <a:xfrm>
              <a:off x="169263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2" name="Forme libre : forme 4001">
              <a:extLst>
                <a:ext uri="{FF2B5EF4-FFF2-40B4-BE49-F238E27FC236}">
                  <a16:creationId xmlns:a16="http://schemas.microsoft.com/office/drawing/2014/main" id="{BAD7467A-AD6A-444C-A03D-65EE6E605A2B}"/>
                </a:ext>
              </a:extLst>
            </p:cNvPr>
            <p:cNvSpPr/>
            <p:nvPr/>
          </p:nvSpPr>
          <p:spPr>
            <a:xfrm>
              <a:off x="171210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3" name="Forme libre : forme 4002">
              <a:extLst>
                <a:ext uri="{FF2B5EF4-FFF2-40B4-BE49-F238E27FC236}">
                  <a16:creationId xmlns:a16="http://schemas.microsoft.com/office/drawing/2014/main" id="{788DDD07-F681-4C64-ACEB-7A6B325D1AC1}"/>
                </a:ext>
              </a:extLst>
            </p:cNvPr>
            <p:cNvSpPr/>
            <p:nvPr/>
          </p:nvSpPr>
          <p:spPr>
            <a:xfrm>
              <a:off x="17315797"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4" name="Forme libre : forme 4003">
              <a:extLst>
                <a:ext uri="{FF2B5EF4-FFF2-40B4-BE49-F238E27FC236}">
                  <a16:creationId xmlns:a16="http://schemas.microsoft.com/office/drawing/2014/main" id="{74CF1362-C851-4507-8459-34B2EDAC497A}"/>
                </a:ext>
              </a:extLst>
            </p:cNvPr>
            <p:cNvSpPr/>
            <p:nvPr/>
          </p:nvSpPr>
          <p:spPr>
            <a:xfrm>
              <a:off x="175105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5" name="Forme libre : forme 4004">
              <a:extLst>
                <a:ext uri="{FF2B5EF4-FFF2-40B4-BE49-F238E27FC236}">
                  <a16:creationId xmlns:a16="http://schemas.microsoft.com/office/drawing/2014/main" id="{EAAD06E5-8DBB-45F4-A8C5-2385F08DA343}"/>
                </a:ext>
              </a:extLst>
            </p:cNvPr>
            <p:cNvSpPr/>
            <p:nvPr/>
          </p:nvSpPr>
          <p:spPr>
            <a:xfrm>
              <a:off x="177052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6" name="Forme libre : forme 4005">
              <a:extLst>
                <a:ext uri="{FF2B5EF4-FFF2-40B4-BE49-F238E27FC236}">
                  <a16:creationId xmlns:a16="http://schemas.microsoft.com/office/drawing/2014/main" id="{96397502-9E33-4082-BFE5-C757DC76893C}"/>
                </a:ext>
              </a:extLst>
            </p:cNvPr>
            <p:cNvSpPr/>
            <p:nvPr/>
          </p:nvSpPr>
          <p:spPr>
            <a:xfrm>
              <a:off x="17899998"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7" name="Forme libre : forme 4006">
              <a:extLst>
                <a:ext uri="{FF2B5EF4-FFF2-40B4-BE49-F238E27FC236}">
                  <a16:creationId xmlns:a16="http://schemas.microsoft.com/office/drawing/2014/main" id="{07506A4D-43A0-42C0-A0F6-1BC678D74DCE}"/>
                </a:ext>
              </a:extLst>
            </p:cNvPr>
            <p:cNvSpPr/>
            <p:nvPr/>
          </p:nvSpPr>
          <p:spPr>
            <a:xfrm>
              <a:off x="180947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8" name="Forme libre : forme 4007">
              <a:extLst>
                <a:ext uri="{FF2B5EF4-FFF2-40B4-BE49-F238E27FC236}">
                  <a16:creationId xmlns:a16="http://schemas.microsoft.com/office/drawing/2014/main" id="{FD8F91A8-03B0-48AF-9C77-3DD022997A2B}"/>
                </a:ext>
              </a:extLst>
            </p:cNvPr>
            <p:cNvSpPr/>
            <p:nvPr/>
          </p:nvSpPr>
          <p:spPr>
            <a:xfrm>
              <a:off x="182894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9" name="Forme libre : forme 4008">
              <a:extLst>
                <a:ext uri="{FF2B5EF4-FFF2-40B4-BE49-F238E27FC236}">
                  <a16:creationId xmlns:a16="http://schemas.microsoft.com/office/drawing/2014/main" id="{78D1E58D-F997-4DA6-8F08-FFF0056CB210}"/>
                </a:ext>
              </a:extLst>
            </p:cNvPr>
            <p:cNvSpPr/>
            <p:nvPr/>
          </p:nvSpPr>
          <p:spPr>
            <a:xfrm>
              <a:off x="184841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0" name="Forme libre : forme 4009">
              <a:extLst>
                <a:ext uri="{FF2B5EF4-FFF2-40B4-BE49-F238E27FC236}">
                  <a16:creationId xmlns:a16="http://schemas.microsoft.com/office/drawing/2014/main" id="{55140F74-2CC1-4FB9-9BD5-F7F4CB64C635}"/>
                </a:ext>
              </a:extLst>
            </p:cNvPr>
            <p:cNvSpPr/>
            <p:nvPr/>
          </p:nvSpPr>
          <p:spPr>
            <a:xfrm>
              <a:off x="186789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1" name="Forme libre : forme 4010">
              <a:extLst>
                <a:ext uri="{FF2B5EF4-FFF2-40B4-BE49-F238E27FC236}">
                  <a16:creationId xmlns:a16="http://schemas.microsoft.com/office/drawing/2014/main" id="{B3AA57C7-54FE-4E10-8528-DAB2FBC2619A}"/>
                </a:ext>
              </a:extLst>
            </p:cNvPr>
            <p:cNvSpPr/>
            <p:nvPr/>
          </p:nvSpPr>
          <p:spPr>
            <a:xfrm>
              <a:off x="188736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2" name="Forme libre : forme 4011">
              <a:extLst>
                <a:ext uri="{FF2B5EF4-FFF2-40B4-BE49-F238E27FC236}">
                  <a16:creationId xmlns:a16="http://schemas.microsoft.com/office/drawing/2014/main" id="{1A6CDF9E-668C-4E98-A65D-8CE92878E938}"/>
                </a:ext>
              </a:extLst>
            </p:cNvPr>
            <p:cNvSpPr/>
            <p:nvPr/>
          </p:nvSpPr>
          <p:spPr>
            <a:xfrm>
              <a:off x="190683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3" name="Forme libre : forme 4012">
              <a:extLst>
                <a:ext uri="{FF2B5EF4-FFF2-40B4-BE49-F238E27FC236}">
                  <a16:creationId xmlns:a16="http://schemas.microsoft.com/office/drawing/2014/main" id="{F7307F46-0AFC-4188-A924-D51A4E982CCF}"/>
                </a:ext>
              </a:extLst>
            </p:cNvPr>
            <p:cNvSpPr/>
            <p:nvPr/>
          </p:nvSpPr>
          <p:spPr>
            <a:xfrm>
              <a:off x="192631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4" name="Forme libre : forme 4013">
              <a:extLst>
                <a:ext uri="{FF2B5EF4-FFF2-40B4-BE49-F238E27FC236}">
                  <a16:creationId xmlns:a16="http://schemas.microsoft.com/office/drawing/2014/main" id="{B3FBC31F-8D4E-4772-B7FE-2FF5D7D882F9}"/>
                </a:ext>
              </a:extLst>
            </p:cNvPr>
            <p:cNvSpPr/>
            <p:nvPr/>
          </p:nvSpPr>
          <p:spPr>
            <a:xfrm>
              <a:off x="194578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5" name="Forme libre : forme 4014">
              <a:extLst>
                <a:ext uri="{FF2B5EF4-FFF2-40B4-BE49-F238E27FC236}">
                  <a16:creationId xmlns:a16="http://schemas.microsoft.com/office/drawing/2014/main" id="{71338E5F-320D-4779-8F77-FCA9174BD0D5}"/>
                </a:ext>
              </a:extLst>
            </p:cNvPr>
            <p:cNvSpPr/>
            <p:nvPr/>
          </p:nvSpPr>
          <p:spPr>
            <a:xfrm>
              <a:off x="198473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6" name="Forme libre : forme 4015">
              <a:extLst>
                <a:ext uri="{FF2B5EF4-FFF2-40B4-BE49-F238E27FC236}">
                  <a16:creationId xmlns:a16="http://schemas.microsoft.com/office/drawing/2014/main" id="{04884507-FDD3-4194-878C-C07EFA995737}"/>
                </a:ext>
              </a:extLst>
            </p:cNvPr>
            <p:cNvSpPr/>
            <p:nvPr/>
          </p:nvSpPr>
          <p:spPr>
            <a:xfrm>
              <a:off x="20042064"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7" name="Forme libre : forme 4016">
              <a:extLst>
                <a:ext uri="{FF2B5EF4-FFF2-40B4-BE49-F238E27FC236}">
                  <a16:creationId xmlns:a16="http://schemas.microsoft.com/office/drawing/2014/main" id="{13985E10-6100-4E1F-8376-C13B79F431B6}"/>
                </a:ext>
              </a:extLst>
            </p:cNvPr>
            <p:cNvSpPr/>
            <p:nvPr/>
          </p:nvSpPr>
          <p:spPr>
            <a:xfrm>
              <a:off x="20236798"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8" name="Forme libre : forme 4017">
              <a:extLst>
                <a:ext uri="{FF2B5EF4-FFF2-40B4-BE49-F238E27FC236}">
                  <a16:creationId xmlns:a16="http://schemas.microsoft.com/office/drawing/2014/main" id="{623750F9-C496-42AD-8C27-C62FF15431F7}"/>
                </a:ext>
              </a:extLst>
            </p:cNvPr>
            <p:cNvSpPr/>
            <p:nvPr/>
          </p:nvSpPr>
          <p:spPr>
            <a:xfrm>
              <a:off x="20431531"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9" name="Forme libre : forme 4018">
              <a:extLst>
                <a:ext uri="{FF2B5EF4-FFF2-40B4-BE49-F238E27FC236}">
                  <a16:creationId xmlns:a16="http://schemas.microsoft.com/office/drawing/2014/main" id="{5329A92C-4FBB-462B-B80F-E2F5A63CB756}"/>
                </a:ext>
              </a:extLst>
            </p:cNvPr>
            <p:cNvSpPr/>
            <p:nvPr/>
          </p:nvSpPr>
          <p:spPr>
            <a:xfrm>
              <a:off x="20626265"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0" name="Forme libre : forme 4019">
              <a:extLst>
                <a:ext uri="{FF2B5EF4-FFF2-40B4-BE49-F238E27FC236}">
                  <a16:creationId xmlns:a16="http://schemas.microsoft.com/office/drawing/2014/main" id="{9273A6EB-7921-4FB0-8B6F-1E07C78A005E}"/>
                </a:ext>
              </a:extLst>
            </p:cNvPr>
            <p:cNvSpPr/>
            <p:nvPr/>
          </p:nvSpPr>
          <p:spPr>
            <a:xfrm>
              <a:off x="208206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1" name="Forme libre : forme 4020">
              <a:extLst>
                <a:ext uri="{FF2B5EF4-FFF2-40B4-BE49-F238E27FC236}">
                  <a16:creationId xmlns:a16="http://schemas.microsoft.com/office/drawing/2014/main" id="{0A0A82DB-32F1-4ADE-B45C-620F1A2F4918}"/>
                </a:ext>
              </a:extLst>
            </p:cNvPr>
            <p:cNvSpPr/>
            <p:nvPr/>
          </p:nvSpPr>
          <p:spPr>
            <a:xfrm>
              <a:off x="210154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2" name="Forme libre : forme 4021">
              <a:extLst>
                <a:ext uri="{FF2B5EF4-FFF2-40B4-BE49-F238E27FC236}">
                  <a16:creationId xmlns:a16="http://schemas.microsoft.com/office/drawing/2014/main" id="{639E2B5C-7313-42B1-B560-45C6040D0411}"/>
                </a:ext>
              </a:extLst>
            </p:cNvPr>
            <p:cNvSpPr/>
            <p:nvPr/>
          </p:nvSpPr>
          <p:spPr>
            <a:xfrm>
              <a:off x="21210162"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3" name="Forme libre : forme 4022">
              <a:extLst>
                <a:ext uri="{FF2B5EF4-FFF2-40B4-BE49-F238E27FC236}">
                  <a16:creationId xmlns:a16="http://schemas.microsoft.com/office/drawing/2014/main" id="{85E73560-6016-4909-ABC7-10FFA87553EF}"/>
                </a:ext>
              </a:extLst>
            </p:cNvPr>
            <p:cNvSpPr/>
            <p:nvPr/>
          </p:nvSpPr>
          <p:spPr>
            <a:xfrm>
              <a:off x="214048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4" name="Forme libre : forme 4023">
              <a:extLst>
                <a:ext uri="{FF2B5EF4-FFF2-40B4-BE49-F238E27FC236}">
                  <a16:creationId xmlns:a16="http://schemas.microsoft.com/office/drawing/2014/main" id="{88977DE7-4943-4582-B29D-B09C4B957C92}"/>
                </a:ext>
              </a:extLst>
            </p:cNvPr>
            <p:cNvSpPr/>
            <p:nvPr/>
          </p:nvSpPr>
          <p:spPr>
            <a:xfrm>
              <a:off x="215996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5" name="Forme libre : forme 4024">
              <a:extLst>
                <a:ext uri="{FF2B5EF4-FFF2-40B4-BE49-F238E27FC236}">
                  <a16:creationId xmlns:a16="http://schemas.microsoft.com/office/drawing/2014/main" id="{C9CA8F99-2572-49A5-A0AC-95F1368505E6}"/>
                </a:ext>
              </a:extLst>
            </p:cNvPr>
            <p:cNvSpPr/>
            <p:nvPr/>
          </p:nvSpPr>
          <p:spPr>
            <a:xfrm>
              <a:off x="217943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6" name="Forme libre : forme 4025">
              <a:extLst>
                <a:ext uri="{FF2B5EF4-FFF2-40B4-BE49-F238E27FC236}">
                  <a16:creationId xmlns:a16="http://schemas.microsoft.com/office/drawing/2014/main" id="{72262704-0E06-425A-B598-58252D1C8AEA}"/>
                </a:ext>
              </a:extLst>
            </p:cNvPr>
            <p:cNvSpPr/>
            <p:nvPr/>
          </p:nvSpPr>
          <p:spPr>
            <a:xfrm>
              <a:off x="219890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7" name="Forme libre : forme 4026">
              <a:extLst>
                <a:ext uri="{FF2B5EF4-FFF2-40B4-BE49-F238E27FC236}">
                  <a16:creationId xmlns:a16="http://schemas.microsoft.com/office/drawing/2014/main" id="{C37C6DFA-E92D-4837-B1DF-B23987AA483B}"/>
                </a:ext>
              </a:extLst>
            </p:cNvPr>
            <p:cNvSpPr/>
            <p:nvPr/>
          </p:nvSpPr>
          <p:spPr>
            <a:xfrm>
              <a:off x="22183830"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8" name="Forme libre : forme 4027">
              <a:extLst>
                <a:ext uri="{FF2B5EF4-FFF2-40B4-BE49-F238E27FC236}">
                  <a16:creationId xmlns:a16="http://schemas.microsoft.com/office/drawing/2014/main" id="{D0B4750D-7713-401B-84BB-C77C7E173E40}"/>
                </a:ext>
              </a:extLst>
            </p:cNvPr>
            <p:cNvSpPr/>
            <p:nvPr/>
          </p:nvSpPr>
          <p:spPr>
            <a:xfrm>
              <a:off x="223785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9" name="Forme libre : forme 4028">
              <a:extLst>
                <a:ext uri="{FF2B5EF4-FFF2-40B4-BE49-F238E27FC236}">
                  <a16:creationId xmlns:a16="http://schemas.microsoft.com/office/drawing/2014/main" id="{AF58B37B-AD84-4DAB-83CF-4A59794C9E4F}"/>
                </a:ext>
              </a:extLst>
            </p:cNvPr>
            <p:cNvSpPr/>
            <p:nvPr/>
          </p:nvSpPr>
          <p:spPr>
            <a:xfrm>
              <a:off x="2906134"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0" name="Forme libre : forme 4029">
              <a:extLst>
                <a:ext uri="{FF2B5EF4-FFF2-40B4-BE49-F238E27FC236}">
                  <a16:creationId xmlns:a16="http://schemas.microsoft.com/office/drawing/2014/main" id="{EF03BBC1-FE7E-4DA2-94B6-716C6284F139}"/>
                </a:ext>
              </a:extLst>
            </p:cNvPr>
            <p:cNvSpPr/>
            <p:nvPr/>
          </p:nvSpPr>
          <p:spPr>
            <a:xfrm>
              <a:off x="31008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1" name="Forme libre : forme 4030">
              <a:extLst>
                <a:ext uri="{FF2B5EF4-FFF2-40B4-BE49-F238E27FC236}">
                  <a16:creationId xmlns:a16="http://schemas.microsoft.com/office/drawing/2014/main" id="{995556EB-5713-4CA3-8491-9B377C06F982}"/>
                </a:ext>
              </a:extLst>
            </p:cNvPr>
            <p:cNvSpPr/>
            <p:nvPr/>
          </p:nvSpPr>
          <p:spPr>
            <a:xfrm>
              <a:off x="48534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2" name="Forme libre : forme 4031">
              <a:extLst>
                <a:ext uri="{FF2B5EF4-FFF2-40B4-BE49-F238E27FC236}">
                  <a16:creationId xmlns:a16="http://schemas.microsoft.com/office/drawing/2014/main" id="{E93C671F-6081-4EDA-A668-33024ED562B2}"/>
                </a:ext>
              </a:extLst>
            </p:cNvPr>
            <p:cNvSpPr/>
            <p:nvPr/>
          </p:nvSpPr>
          <p:spPr>
            <a:xfrm>
              <a:off x="8747832"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3" name="Forme libre : forme 4032">
              <a:extLst>
                <a:ext uri="{FF2B5EF4-FFF2-40B4-BE49-F238E27FC236}">
                  <a16:creationId xmlns:a16="http://schemas.microsoft.com/office/drawing/2014/main" id="{AA230C2B-937C-409E-900F-5152908685C9}"/>
                </a:ext>
              </a:extLst>
            </p:cNvPr>
            <p:cNvSpPr/>
            <p:nvPr/>
          </p:nvSpPr>
          <p:spPr>
            <a:xfrm>
              <a:off x="8942565"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4" name="Forme libre : forme 4033">
              <a:extLst>
                <a:ext uri="{FF2B5EF4-FFF2-40B4-BE49-F238E27FC236}">
                  <a16:creationId xmlns:a16="http://schemas.microsoft.com/office/drawing/2014/main" id="{2760B2BB-4778-4DA3-96C6-34B0EC96FF8E}"/>
                </a:ext>
              </a:extLst>
            </p:cNvPr>
            <p:cNvSpPr/>
            <p:nvPr/>
          </p:nvSpPr>
          <p:spPr>
            <a:xfrm>
              <a:off x="91372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5" name="Forme libre : forme 4034">
              <a:extLst>
                <a:ext uri="{FF2B5EF4-FFF2-40B4-BE49-F238E27FC236}">
                  <a16:creationId xmlns:a16="http://schemas.microsoft.com/office/drawing/2014/main" id="{21B76A4D-A590-4321-A9BE-E59A01B18356}"/>
                </a:ext>
              </a:extLst>
            </p:cNvPr>
            <p:cNvSpPr/>
            <p:nvPr/>
          </p:nvSpPr>
          <p:spPr>
            <a:xfrm>
              <a:off x="9332032"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6" name="Forme libre : forme 4035">
              <a:extLst>
                <a:ext uri="{FF2B5EF4-FFF2-40B4-BE49-F238E27FC236}">
                  <a16:creationId xmlns:a16="http://schemas.microsoft.com/office/drawing/2014/main" id="{6744AA4A-86BF-48B7-9D61-090CD149D038}"/>
                </a:ext>
              </a:extLst>
            </p:cNvPr>
            <p:cNvSpPr/>
            <p:nvPr/>
          </p:nvSpPr>
          <p:spPr>
            <a:xfrm>
              <a:off x="9526766"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7" name="Forme libre : forme 4036">
              <a:extLst>
                <a:ext uri="{FF2B5EF4-FFF2-40B4-BE49-F238E27FC236}">
                  <a16:creationId xmlns:a16="http://schemas.microsoft.com/office/drawing/2014/main" id="{660258B6-10EF-4B39-A701-253ED41C8BB8}"/>
                </a:ext>
              </a:extLst>
            </p:cNvPr>
            <p:cNvSpPr/>
            <p:nvPr/>
          </p:nvSpPr>
          <p:spPr>
            <a:xfrm>
              <a:off x="97214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0" name="Forme libre : forme 4039">
              <a:extLst>
                <a:ext uri="{FF2B5EF4-FFF2-40B4-BE49-F238E27FC236}">
                  <a16:creationId xmlns:a16="http://schemas.microsoft.com/office/drawing/2014/main" id="{CC449745-9671-45F4-A0B2-2F352A888240}"/>
                </a:ext>
              </a:extLst>
            </p:cNvPr>
            <p:cNvSpPr/>
            <p:nvPr/>
          </p:nvSpPr>
          <p:spPr>
            <a:xfrm>
              <a:off x="13031966"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1" name="Forme libre : forme 4040">
              <a:extLst>
                <a:ext uri="{FF2B5EF4-FFF2-40B4-BE49-F238E27FC236}">
                  <a16:creationId xmlns:a16="http://schemas.microsoft.com/office/drawing/2014/main" id="{AFBC9BC5-9E8A-4D71-B4BF-170098493282}"/>
                </a:ext>
              </a:extLst>
            </p:cNvPr>
            <p:cNvSpPr/>
            <p:nvPr/>
          </p:nvSpPr>
          <p:spPr>
            <a:xfrm>
              <a:off x="13226699"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2" name="Forme libre : forme 4041">
              <a:extLst>
                <a:ext uri="{FF2B5EF4-FFF2-40B4-BE49-F238E27FC236}">
                  <a16:creationId xmlns:a16="http://schemas.microsoft.com/office/drawing/2014/main" id="{264A8432-1A4D-4D9F-8B83-E99EC4580E39}"/>
                </a:ext>
              </a:extLst>
            </p:cNvPr>
            <p:cNvSpPr/>
            <p:nvPr/>
          </p:nvSpPr>
          <p:spPr>
            <a:xfrm>
              <a:off x="13421432"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3" name="Forme libre : forme 4042">
              <a:extLst>
                <a:ext uri="{FF2B5EF4-FFF2-40B4-BE49-F238E27FC236}">
                  <a16:creationId xmlns:a16="http://schemas.microsoft.com/office/drawing/2014/main" id="{2E932471-9AD4-4970-819F-261F889708BC}"/>
                </a:ext>
              </a:extLst>
            </p:cNvPr>
            <p:cNvSpPr/>
            <p:nvPr/>
          </p:nvSpPr>
          <p:spPr>
            <a:xfrm>
              <a:off x="13810899"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044" name="Forme libre : forme 4043">
              <a:extLst>
                <a:ext uri="{FF2B5EF4-FFF2-40B4-BE49-F238E27FC236}">
                  <a16:creationId xmlns:a16="http://schemas.microsoft.com/office/drawing/2014/main" id="{87F19D07-2E20-4318-AB16-806345130ACF}"/>
                </a:ext>
              </a:extLst>
            </p:cNvPr>
            <p:cNvSpPr/>
            <p:nvPr/>
          </p:nvSpPr>
          <p:spPr>
            <a:xfrm>
              <a:off x="155631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5" name="Forme libre : forme 4044">
              <a:extLst>
                <a:ext uri="{FF2B5EF4-FFF2-40B4-BE49-F238E27FC236}">
                  <a16:creationId xmlns:a16="http://schemas.microsoft.com/office/drawing/2014/main" id="{BFD7E0FC-3927-4A96-88AC-99608E2F61DF}"/>
                </a:ext>
              </a:extLst>
            </p:cNvPr>
            <p:cNvSpPr/>
            <p:nvPr/>
          </p:nvSpPr>
          <p:spPr>
            <a:xfrm>
              <a:off x="157579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6" name="Forme libre : forme 4045">
              <a:extLst>
                <a:ext uri="{FF2B5EF4-FFF2-40B4-BE49-F238E27FC236}">
                  <a16:creationId xmlns:a16="http://schemas.microsoft.com/office/drawing/2014/main" id="{B3068603-E8AF-43D4-81EF-0ED2F8F2435D}"/>
                </a:ext>
              </a:extLst>
            </p:cNvPr>
            <p:cNvSpPr/>
            <p:nvPr/>
          </p:nvSpPr>
          <p:spPr>
            <a:xfrm>
              <a:off x="15952663"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7" name="Forme libre : forme 4046">
              <a:extLst>
                <a:ext uri="{FF2B5EF4-FFF2-40B4-BE49-F238E27FC236}">
                  <a16:creationId xmlns:a16="http://schemas.microsoft.com/office/drawing/2014/main" id="{21D8CF05-6BC7-4684-BF5E-47328FF76565}"/>
                </a:ext>
              </a:extLst>
            </p:cNvPr>
            <p:cNvSpPr/>
            <p:nvPr/>
          </p:nvSpPr>
          <p:spPr>
            <a:xfrm>
              <a:off x="16147397"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8" name="Forme libre : forme 4047">
              <a:extLst>
                <a:ext uri="{FF2B5EF4-FFF2-40B4-BE49-F238E27FC236}">
                  <a16:creationId xmlns:a16="http://schemas.microsoft.com/office/drawing/2014/main" id="{B8A309F2-C458-4233-B351-0DE8606EDDA9}"/>
                </a:ext>
              </a:extLst>
            </p:cNvPr>
            <p:cNvSpPr/>
            <p:nvPr/>
          </p:nvSpPr>
          <p:spPr>
            <a:xfrm>
              <a:off x="16342130"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9" name="Forme libre : forme 4048">
              <a:extLst>
                <a:ext uri="{FF2B5EF4-FFF2-40B4-BE49-F238E27FC236}">
                  <a16:creationId xmlns:a16="http://schemas.microsoft.com/office/drawing/2014/main" id="{36B33B1F-135C-4513-96F6-8A34C0E68683}"/>
                </a:ext>
              </a:extLst>
            </p:cNvPr>
            <p:cNvSpPr/>
            <p:nvPr/>
          </p:nvSpPr>
          <p:spPr>
            <a:xfrm>
              <a:off x="16536864"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0" name="Forme libre : forme 4049">
              <a:extLst>
                <a:ext uri="{FF2B5EF4-FFF2-40B4-BE49-F238E27FC236}">
                  <a16:creationId xmlns:a16="http://schemas.microsoft.com/office/drawing/2014/main" id="{39D51990-9EA7-4A53-AC45-F46FC7CAD6AF}"/>
                </a:ext>
              </a:extLst>
            </p:cNvPr>
            <p:cNvSpPr/>
            <p:nvPr/>
          </p:nvSpPr>
          <p:spPr>
            <a:xfrm>
              <a:off x="16731597"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1" name="Forme libre : forme 4050">
              <a:extLst>
                <a:ext uri="{FF2B5EF4-FFF2-40B4-BE49-F238E27FC236}">
                  <a16:creationId xmlns:a16="http://schemas.microsoft.com/office/drawing/2014/main" id="{1006B0DE-D558-4A81-BC5D-D0A091B94A3E}"/>
                </a:ext>
              </a:extLst>
            </p:cNvPr>
            <p:cNvSpPr/>
            <p:nvPr/>
          </p:nvSpPr>
          <p:spPr>
            <a:xfrm>
              <a:off x="169263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2" name="Forme libre : forme 4051">
              <a:extLst>
                <a:ext uri="{FF2B5EF4-FFF2-40B4-BE49-F238E27FC236}">
                  <a16:creationId xmlns:a16="http://schemas.microsoft.com/office/drawing/2014/main" id="{80C94294-DAA3-4D15-8D95-0BB90C50146C}"/>
                </a:ext>
              </a:extLst>
            </p:cNvPr>
            <p:cNvSpPr/>
            <p:nvPr/>
          </p:nvSpPr>
          <p:spPr>
            <a:xfrm>
              <a:off x="171210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3" name="Forme libre : forme 4052">
              <a:extLst>
                <a:ext uri="{FF2B5EF4-FFF2-40B4-BE49-F238E27FC236}">
                  <a16:creationId xmlns:a16="http://schemas.microsoft.com/office/drawing/2014/main" id="{D738546B-BA40-4AB9-B0BA-2992880D9BE7}"/>
                </a:ext>
              </a:extLst>
            </p:cNvPr>
            <p:cNvSpPr/>
            <p:nvPr/>
          </p:nvSpPr>
          <p:spPr>
            <a:xfrm>
              <a:off x="173157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4" name="Forme libre : forme 4053">
              <a:extLst>
                <a:ext uri="{FF2B5EF4-FFF2-40B4-BE49-F238E27FC236}">
                  <a16:creationId xmlns:a16="http://schemas.microsoft.com/office/drawing/2014/main" id="{94A8A390-F9C7-4F4E-863B-07DBC551796E}"/>
                </a:ext>
              </a:extLst>
            </p:cNvPr>
            <p:cNvSpPr/>
            <p:nvPr/>
          </p:nvSpPr>
          <p:spPr>
            <a:xfrm>
              <a:off x="175105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5" name="Forme libre : forme 4054">
              <a:extLst>
                <a:ext uri="{FF2B5EF4-FFF2-40B4-BE49-F238E27FC236}">
                  <a16:creationId xmlns:a16="http://schemas.microsoft.com/office/drawing/2014/main" id="{562C33E3-FD7E-4B62-8BBE-0D3F87642197}"/>
                </a:ext>
              </a:extLst>
            </p:cNvPr>
            <p:cNvSpPr/>
            <p:nvPr/>
          </p:nvSpPr>
          <p:spPr>
            <a:xfrm>
              <a:off x="177052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6" name="Forme libre : forme 4055">
              <a:extLst>
                <a:ext uri="{FF2B5EF4-FFF2-40B4-BE49-F238E27FC236}">
                  <a16:creationId xmlns:a16="http://schemas.microsoft.com/office/drawing/2014/main" id="{155C1DC1-B973-4D76-B060-452B59A98161}"/>
                </a:ext>
              </a:extLst>
            </p:cNvPr>
            <p:cNvSpPr/>
            <p:nvPr/>
          </p:nvSpPr>
          <p:spPr>
            <a:xfrm>
              <a:off x="17899998"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7" name="Forme libre : forme 4056">
              <a:extLst>
                <a:ext uri="{FF2B5EF4-FFF2-40B4-BE49-F238E27FC236}">
                  <a16:creationId xmlns:a16="http://schemas.microsoft.com/office/drawing/2014/main" id="{C0DF1C4E-F391-4EF5-9598-8E62C8524C89}"/>
                </a:ext>
              </a:extLst>
            </p:cNvPr>
            <p:cNvSpPr/>
            <p:nvPr/>
          </p:nvSpPr>
          <p:spPr>
            <a:xfrm>
              <a:off x="180947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8" name="Forme libre : forme 4057">
              <a:extLst>
                <a:ext uri="{FF2B5EF4-FFF2-40B4-BE49-F238E27FC236}">
                  <a16:creationId xmlns:a16="http://schemas.microsoft.com/office/drawing/2014/main" id="{F8D0A026-A15D-442E-8773-93C8375729E7}"/>
                </a:ext>
              </a:extLst>
            </p:cNvPr>
            <p:cNvSpPr/>
            <p:nvPr/>
          </p:nvSpPr>
          <p:spPr>
            <a:xfrm>
              <a:off x="182894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9" name="Forme libre : forme 4058">
              <a:extLst>
                <a:ext uri="{FF2B5EF4-FFF2-40B4-BE49-F238E27FC236}">
                  <a16:creationId xmlns:a16="http://schemas.microsoft.com/office/drawing/2014/main" id="{6631F5FE-B3C1-427E-9EB9-43F97AEDE96C}"/>
                </a:ext>
              </a:extLst>
            </p:cNvPr>
            <p:cNvSpPr/>
            <p:nvPr/>
          </p:nvSpPr>
          <p:spPr>
            <a:xfrm>
              <a:off x="184841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0" name="Forme libre : forme 4059">
              <a:extLst>
                <a:ext uri="{FF2B5EF4-FFF2-40B4-BE49-F238E27FC236}">
                  <a16:creationId xmlns:a16="http://schemas.microsoft.com/office/drawing/2014/main" id="{20232581-4C41-45E1-98B1-E8ED981EF3D5}"/>
                </a:ext>
              </a:extLst>
            </p:cNvPr>
            <p:cNvSpPr/>
            <p:nvPr/>
          </p:nvSpPr>
          <p:spPr>
            <a:xfrm>
              <a:off x="186789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1" name="Forme libre : forme 4060">
              <a:extLst>
                <a:ext uri="{FF2B5EF4-FFF2-40B4-BE49-F238E27FC236}">
                  <a16:creationId xmlns:a16="http://schemas.microsoft.com/office/drawing/2014/main" id="{51F2A778-B561-4E16-9892-F817F0C83671}"/>
                </a:ext>
              </a:extLst>
            </p:cNvPr>
            <p:cNvSpPr/>
            <p:nvPr/>
          </p:nvSpPr>
          <p:spPr>
            <a:xfrm>
              <a:off x="188736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2" name="Forme libre : forme 4061">
              <a:extLst>
                <a:ext uri="{FF2B5EF4-FFF2-40B4-BE49-F238E27FC236}">
                  <a16:creationId xmlns:a16="http://schemas.microsoft.com/office/drawing/2014/main" id="{4CDB6E55-BCF1-4671-80EB-D47AAF8422EC}"/>
                </a:ext>
              </a:extLst>
            </p:cNvPr>
            <p:cNvSpPr/>
            <p:nvPr/>
          </p:nvSpPr>
          <p:spPr>
            <a:xfrm>
              <a:off x="190683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3" name="Forme libre : forme 4062">
              <a:extLst>
                <a:ext uri="{FF2B5EF4-FFF2-40B4-BE49-F238E27FC236}">
                  <a16:creationId xmlns:a16="http://schemas.microsoft.com/office/drawing/2014/main" id="{187236C8-B4E4-4D3F-88F9-4239FB153C91}"/>
                </a:ext>
              </a:extLst>
            </p:cNvPr>
            <p:cNvSpPr/>
            <p:nvPr/>
          </p:nvSpPr>
          <p:spPr>
            <a:xfrm>
              <a:off x="192631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4" name="Forme libre : forme 4063">
              <a:extLst>
                <a:ext uri="{FF2B5EF4-FFF2-40B4-BE49-F238E27FC236}">
                  <a16:creationId xmlns:a16="http://schemas.microsoft.com/office/drawing/2014/main" id="{275DD74A-B369-4336-AC20-1CE6E13BC90C}"/>
                </a:ext>
              </a:extLst>
            </p:cNvPr>
            <p:cNvSpPr/>
            <p:nvPr/>
          </p:nvSpPr>
          <p:spPr>
            <a:xfrm>
              <a:off x="194578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5" name="Forme libre : forme 4064">
              <a:extLst>
                <a:ext uri="{FF2B5EF4-FFF2-40B4-BE49-F238E27FC236}">
                  <a16:creationId xmlns:a16="http://schemas.microsoft.com/office/drawing/2014/main" id="{DEE54A3F-3ECB-4AF3-AACB-DD4D69B29AA7}"/>
                </a:ext>
              </a:extLst>
            </p:cNvPr>
            <p:cNvSpPr/>
            <p:nvPr/>
          </p:nvSpPr>
          <p:spPr>
            <a:xfrm>
              <a:off x="19652598"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6" name="Forme libre : forme 4065">
              <a:extLst>
                <a:ext uri="{FF2B5EF4-FFF2-40B4-BE49-F238E27FC236}">
                  <a16:creationId xmlns:a16="http://schemas.microsoft.com/office/drawing/2014/main" id="{A6F2AC60-88A1-4A18-91D9-1897D1183871}"/>
                </a:ext>
              </a:extLst>
            </p:cNvPr>
            <p:cNvSpPr/>
            <p:nvPr/>
          </p:nvSpPr>
          <p:spPr>
            <a:xfrm>
              <a:off x="198473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7" name="Forme libre : forme 4066">
              <a:extLst>
                <a:ext uri="{FF2B5EF4-FFF2-40B4-BE49-F238E27FC236}">
                  <a16:creationId xmlns:a16="http://schemas.microsoft.com/office/drawing/2014/main" id="{A8834812-CE24-457D-8355-2951E7B0079D}"/>
                </a:ext>
              </a:extLst>
            </p:cNvPr>
            <p:cNvSpPr/>
            <p:nvPr/>
          </p:nvSpPr>
          <p:spPr>
            <a:xfrm>
              <a:off x="20042064"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8" name="Forme libre : forme 4067">
              <a:extLst>
                <a:ext uri="{FF2B5EF4-FFF2-40B4-BE49-F238E27FC236}">
                  <a16:creationId xmlns:a16="http://schemas.microsoft.com/office/drawing/2014/main" id="{9ABAD121-F2E4-4F75-95E7-D71C163E442C}"/>
                </a:ext>
              </a:extLst>
            </p:cNvPr>
            <p:cNvSpPr/>
            <p:nvPr/>
          </p:nvSpPr>
          <p:spPr>
            <a:xfrm>
              <a:off x="20236798"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9" name="Forme libre : forme 4068">
              <a:extLst>
                <a:ext uri="{FF2B5EF4-FFF2-40B4-BE49-F238E27FC236}">
                  <a16:creationId xmlns:a16="http://schemas.microsoft.com/office/drawing/2014/main" id="{FD812491-17A4-4E7E-98F6-25B4BA5C5F8E}"/>
                </a:ext>
              </a:extLst>
            </p:cNvPr>
            <p:cNvSpPr/>
            <p:nvPr/>
          </p:nvSpPr>
          <p:spPr>
            <a:xfrm>
              <a:off x="20431531"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0" name="Forme libre : forme 4069">
              <a:extLst>
                <a:ext uri="{FF2B5EF4-FFF2-40B4-BE49-F238E27FC236}">
                  <a16:creationId xmlns:a16="http://schemas.microsoft.com/office/drawing/2014/main" id="{71622E5D-EA5B-4255-86D0-38E78A2ECCC1}"/>
                </a:ext>
              </a:extLst>
            </p:cNvPr>
            <p:cNvSpPr/>
            <p:nvPr/>
          </p:nvSpPr>
          <p:spPr>
            <a:xfrm>
              <a:off x="20626265"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1" name="Forme libre : forme 4070">
              <a:extLst>
                <a:ext uri="{FF2B5EF4-FFF2-40B4-BE49-F238E27FC236}">
                  <a16:creationId xmlns:a16="http://schemas.microsoft.com/office/drawing/2014/main" id="{25308C28-3DB2-416D-81C1-07A841D4164D}"/>
                </a:ext>
              </a:extLst>
            </p:cNvPr>
            <p:cNvSpPr/>
            <p:nvPr/>
          </p:nvSpPr>
          <p:spPr>
            <a:xfrm>
              <a:off x="208206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2" name="Forme libre : forme 4071">
              <a:extLst>
                <a:ext uri="{FF2B5EF4-FFF2-40B4-BE49-F238E27FC236}">
                  <a16:creationId xmlns:a16="http://schemas.microsoft.com/office/drawing/2014/main" id="{31E95253-93BD-4262-B6DA-F46A9C170DBD}"/>
                </a:ext>
              </a:extLst>
            </p:cNvPr>
            <p:cNvSpPr/>
            <p:nvPr/>
          </p:nvSpPr>
          <p:spPr>
            <a:xfrm>
              <a:off x="210154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3" name="Forme libre : forme 4072">
              <a:extLst>
                <a:ext uri="{FF2B5EF4-FFF2-40B4-BE49-F238E27FC236}">
                  <a16:creationId xmlns:a16="http://schemas.microsoft.com/office/drawing/2014/main" id="{8BF5B025-23F3-488F-8CE8-C381D407E8A3}"/>
                </a:ext>
              </a:extLst>
            </p:cNvPr>
            <p:cNvSpPr/>
            <p:nvPr/>
          </p:nvSpPr>
          <p:spPr>
            <a:xfrm>
              <a:off x="21210162"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4" name="Forme libre : forme 4073">
              <a:extLst>
                <a:ext uri="{FF2B5EF4-FFF2-40B4-BE49-F238E27FC236}">
                  <a16:creationId xmlns:a16="http://schemas.microsoft.com/office/drawing/2014/main" id="{7362B890-C4C0-40CE-B356-26F206645ED3}"/>
                </a:ext>
              </a:extLst>
            </p:cNvPr>
            <p:cNvSpPr/>
            <p:nvPr/>
          </p:nvSpPr>
          <p:spPr>
            <a:xfrm>
              <a:off x="214048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5" name="Forme libre : forme 4074">
              <a:extLst>
                <a:ext uri="{FF2B5EF4-FFF2-40B4-BE49-F238E27FC236}">
                  <a16:creationId xmlns:a16="http://schemas.microsoft.com/office/drawing/2014/main" id="{B40CB2E6-CE86-4106-8970-958E88FD2447}"/>
                </a:ext>
              </a:extLst>
            </p:cNvPr>
            <p:cNvSpPr/>
            <p:nvPr/>
          </p:nvSpPr>
          <p:spPr>
            <a:xfrm>
              <a:off x="215996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6" name="Forme libre : forme 4075">
              <a:extLst>
                <a:ext uri="{FF2B5EF4-FFF2-40B4-BE49-F238E27FC236}">
                  <a16:creationId xmlns:a16="http://schemas.microsoft.com/office/drawing/2014/main" id="{C1249A36-B2BD-47A9-94A2-18F841F1FAA6}"/>
                </a:ext>
              </a:extLst>
            </p:cNvPr>
            <p:cNvSpPr/>
            <p:nvPr/>
          </p:nvSpPr>
          <p:spPr>
            <a:xfrm>
              <a:off x="217943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7" name="Forme libre : forme 4076">
              <a:extLst>
                <a:ext uri="{FF2B5EF4-FFF2-40B4-BE49-F238E27FC236}">
                  <a16:creationId xmlns:a16="http://schemas.microsoft.com/office/drawing/2014/main" id="{5B4DE842-AA4C-486C-80A8-28943B321CA8}"/>
                </a:ext>
              </a:extLst>
            </p:cNvPr>
            <p:cNvSpPr/>
            <p:nvPr/>
          </p:nvSpPr>
          <p:spPr>
            <a:xfrm>
              <a:off x="219890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8" name="Forme libre : forme 4077">
              <a:extLst>
                <a:ext uri="{FF2B5EF4-FFF2-40B4-BE49-F238E27FC236}">
                  <a16:creationId xmlns:a16="http://schemas.microsoft.com/office/drawing/2014/main" id="{F30FC6F5-43BC-40E3-A573-9DB8A8E2E18C}"/>
                </a:ext>
              </a:extLst>
            </p:cNvPr>
            <p:cNvSpPr/>
            <p:nvPr/>
          </p:nvSpPr>
          <p:spPr>
            <a:xfrm>
              <a:off x="22183830"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9" name="Forme libre : forme 4078">
              <a:extLst>
                <a:ext uri="{FF2B5EF4-FFF2-40B4-BE49-F238E27FC236}">
                  <a16:creationId xmlns:a16="http://schemas.microsoft.com/office/drawing/2014/main" id="{2F652523-721F-40A2-974E-AC716D40F105}"/>
                </a:ext>
              </a:extLst>
            </p:cNvPr>
            <p:cNvSpPr/>
            <p:nvPr/>
          </p:nvSpPr>
          <p:spPr>
            <a:xfrm>
              <a:off x="223785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0" name="Forme libre : forme 4079">
              <a:extLst>
                <a:ext uri="{FF2B5EF4-FFF2-40B4-BE49-F238E27FC236}">
                  <a16:creationId xmlns:a16="http://schemas.microsoft.com/office/drawing/2014/main" id="{CED01B12-16A5-462F-884C-D2D3E6FDD0DE}"/>
                </a:ext>
              </a:extLst>
            </p:cNvPr>
            <p:cNvSpPr/>
            <p:nvPr/>
          </p:nvSpPr>
          <p:spPr>
            <a:xfrm>
              <a:off x="225732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1" name="Forme libre : forme 4080">
              <a:extLst>
                <a:ext uri="{FF2B5EF4-FFF2-40B4-BE49-F238E27FC236}">
                  <a16:creationId xmlns:a16="http://schemas.microsoft.com/office/drawing/2014/main" id="{C62DBD4B-860C-4D68-9202-AA1E980BADBE}"/>
                </a:ext>
              </a:extLst>
            </p:cNvPr>
            <p:cNvSpPr/>
            <p:nvPr/>
          </p:nvSpPr>
          <p:spPr>
            <a:xfrm>
              <a:off x="2711400"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2" name="Forme libre : forme 4081">
              <a:extLst>
                <a:ext uri="{FF2B5EF4-FFF2-40B4-BE49-F238E27FC236}">
                  <a16:creationId xmlns:a16="http://schemas.microsoft.com/office/drawing/2014/main" id="{53EC5E62-E72A-413E-9B71-BEF0CD3D8EC6}"/>
                </a:ext>
              </a:extLst>
            </p:cNvPr>
            <p:cNvSpPr/>
            <p:nvPr/>
          </p:nvSpPr>
          <p:spPr>
            <a:xfrm>
              <a:off x="29061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3" name="Forme libre : forme 4082">
              <a:extLst>
                <a:ext uri="{FF2B5EF4-FFF2-40B4-BE49-F238E27FC236}">
                  <a16:creationId xmlns:a16="http://schemas.microsoft.com/office/drawing/2014/main" id="{0085805B-C211-4D53-A7B9-DEF0AD85F7D0}"/>
                </a:ext>
              </a:extLst>
            </p:cNvPr>
            <p:cNvSpPr/>
            <p:nvPr/>
          </p:nvSpPr>
          <p:spPr>
            <a:xfrm>
              <a:off x="31008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4" name="Forme libre : forme 4083">
              <a:extLst>
                <a:ext uri="{FF2B5EF4-FFF2-40B4-BE49-F238E27FC236}">
                  <a16:creationId xmlns:a16="http://schemas.microsoft.com/office/drawing/2014/main" id="{D5F42682-B9DE-4CF0-BE5B-D63E5CDDFF0D}"/>
                </a:ext>
              </a:extLst>
            </p:cNvPr>
            <p:cNvSpPr/>
            <p:nvPr/>
          </p:nvSpPr>
          <p:spPr>
            <a:xfrm>
              <a:off x="32956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5" name="Forme libre : forme 4084">
              <a:extLst>
                <a:ext uri="{FF2B5EF4-FFF2-40B4-BE49-F238E27FC236}">
                  <a16:creationId xmlns:a16="http://schemas.microsoft.com/office/drawing/2014/main" id="{5D57B3A1-F48B-497E-8509-A884BA02008E}"/>
                </a:ext>
              </a:extLst>
            </p:cNvPr>
            <p:cNvSpPr/>
            <p:nvPr/>
          </p:nvSpPr>
          <p:spPr>
            <a:xfrm>
              <a:off x="3490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6" name="Forme libre : forme 4085">
              <a:extLst>
                <a:ext uri="{FF2B5EF4-FFF2-40B4-BE49-F238E27FC236}">
                  <a16:creationId xmlns:a16="http://schemas.microsoft.com/office/drawing/2014/main" id="{5D26E7C7-907A-4848-B724-16DBA76FC7A8}"/>
                </a:ext>
              </a:extLst>
            </p:cNvPr>
            <p:cNvSpPr/>
            <p:nvPr/>
          </p:nvSpPr>
          <p:spPr>
            <a:xfrm>
              <a:off x="3685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7" name="Forme libre : forme 4086">
              <a:extLst>
                <a:ext uri="{FF2B5EF4-FFF2-40B4-BE49-F238E27FC236}">
                  <a16:creationId xmlns:a16="http://schemas.microsoft.com/office/drawing/2014/main" id="{55BF25EF-4057-445D-B54C-56843A38B982}"/>
                </a:ext>
              </a:extLst>
            </p:cNvPr>
            <p:cNvSpPr/>
            <p:nvPr/>
          </p:nvSpPr>
          <p:spPr>
            <a:xfrm>
              <a:off x="44640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8" name="Forme libre : forme 4087">
              <a:extLst>
                <a:ext uri="{FF2B5EF4-FFF2-40B4-BE49-F238E27FC236}">
                  <a16:creationId xmlns:a16="http://schemas.microsoft.com/office/drawing/2014/main" id="{B2C490E6-7D61-4085-AFD2-F0F68B6DA0F3}"/>
                </a:ext>
              </a:extLst>
            </p:cNvPr>
            <p:cNvSpPr/>
            <p:nvPr/>
          </p:nvSpPr>
          <p:spPr>
            <a:xfrm>
              <a:off x="46587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9" name="Forme libre : forme 4088">
              <a:extLst>
                <a:ext uri="{FF2B5EF4-FFF2-40B4-BE49-F238E27FC236}">
                  <a16:creationId xmlns:a16="http://schemas.microsoft.com/office/drawing/2014/main" id="{6A9000A5-8BEC-4C73-81F5-A66EA3B80859}"/>
                </a:ext>
              </a:extLst>
            </p:cNvPr>
            <p:cNvSpPr/>
            <p:nvPr/>
          </p:nvSpPr>
          <p:spPr>
            <a:xfrm>
              <a:off x="48534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0" name="Forme libre : forme 4089">
              <a:extLst>
                <a:ext uri="{FF2B5EF4-FFF2-40B4-BE49-F238E27FC236}">
                  <a16:creationId xmlns:a16="http://schemas.microsoft.com/office/drawing/2014/main" id="{AD8D7820-0B70-46CE-A2EC-B9B850D97BC3}"/>
                </a:ext>
              </a:extLst>
            </p:cNvPr>
            <p:cNvSpPr/>
            <p:nvPr/>
          </p:nvSpPr>
          <p:spPr>
            <a:xfrm>
              <a:off x="50482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1" name="Forme libre : forme 4090">
              <a:extLst>
                <a:ext uri="{FF2B5EF4-FFF2-40B4-BE49-F238E27FC236}">
                  <a16:creationId xmlns:a16="http://schemas.microsoft.com/office/drawing/2014/main" id="{EA3BA52C-4635-4251-A0AC-FE2DE6831821}"/>
                </a:ext>
              </a:extLst>
            </p:cNvPr>
            <p:cNvSpPr/>
            <p:nvPr/>
          </p:nvSpPr>
          <p:spPr>
            <a:xfrm>
              <a:off x="52429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2" name="Forme libre : forme 4091">
              <a:extLst>
                <a:ext uri="{FF2B5EF4-FFF2-40B4-BE49-F238E27FC236}">
                  <a16:creationId xmlns:a16="http://schemas.microsoft.com/office/drawing/2014/main" id="{90596DD3-2A11-4553-BB1B-B27CBB6DF4D6}"/>
                </a:ext>
              </a:extLst>
            </p:cNvPr>
            <p:cNvSpPr/>
            <p:nvPr/>
          </p:nvSpPr>
          <p:spPr>
            <a:xfrm>
              <a:off x="6411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3" name="Forme libre : forme 4092">
              <a:extLst>
                <a:ext uri="{FF2B5EF4-FFF2-40B4-BE49-F238E27FC236}">
                  <a16:creationId xmlns:a16="http://schemas.microsoft.com/office/drawing/2014/main" id="{27B150CB-AD6F-4478-8F99-9BDFE0EDC273}"/>
                </a:ext>
              </a:extLst>
            </p:cNvPr>
            <p:cNvSpPr/>
            <p:nvPr/>
          </p:nvSpPr>
          <p:spPr>
            <a:xfrm>
              <a:off x="6606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4" name="Forme libre : forme 4093">
              <a:extLst>
                <a:ext uri="{FF2B5EF4-FFF2-40B4-BE49-F238E27FC236}">
                  <a16:creationId xmlns:a16="http://schemas.microsoft.com/office/drawing/2014/main" id="{382D15A0-C455-4365-ACE8-CA97D59C83C2}"/>
                </a:ext>
              </a:extLst>
            </p:cNvPr>
            <p:cNvSpPr/>
            <p:nvPr/>
          </p:nvSpPr>
          <p:spPr>
            <a:xfrm>
              <a:off x="8747832"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5" name="Forme libre : forme 4094">
              <a:extLst>
                <a:ext uri="{FF2B5EF4-FFF2-40B4-BE49-F238E27FC236}">
                  <a16:creationId xmlns:a16="http://schemas.microsoft.com/office/drawing/2014/main" id="{F91C830C-A8C9-4B4C-9C74-62E0B4794980}"/>
                </a:ext>
              </a:extLst>
            </p:cNvPr>
            <p:cNvSpPr/>
            <p:nvPr/>
          </p:nvSpPr>
          <p:spPr>
            <a:xfrm>
              <a:off x="8942565"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6" name="Forme libre : forme 4095">
              <a:extLst>
                <a:ext uri="{FF2B5EF4-FFF2-40B4-BE49-F238E27FC236}">
                  <a16:creationId xmlns:a16="http://schemas.microsoft.com/office/drawing/2014/main" id="{FA58FF25-690B-4A3C-8D99-585BCFDFEB8A}"/>
                </a:ext>
              </a:extLst>
            </p:cNvPr>
            <p:cNvSpPr/>
            <p:nvPr/>
          </p:nvSpPr>
          <p:spPr>
            <a:xfrm>
              <a:off x="91372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7" name="Forme libre : forme 4096">
              <a:extLst>
                <a:ext uri="{FF2B5EF4-FFF2-40B4-BE49-F238E27FC236}">
                  <a16:creationId xmlns:a16="http://schemas.microsoft.com/office/drawing/2014/main" id="{0D589558-CD30-402F-94B7-EED5068ECFA5}"/>
                </a:ext>
              </a:extLst>
            </p:cNvPr>
            <p:cNvSpPr/>
            <p:nvPr/>
          </p:nvSpPr>
          <p:spPr>
            <a:xfrm>
              <a:off x="9332032"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8" name="Forme libre : forme 4097">
              <a:extLst>
                <a:ext uri="{FF2B5EF4-FFF2-40B4-BE49-F238E27FC236}">
                  <a16:creationId xmlns:a16="http://schemas.microsoft.com/office/drawing/2014/main" id="{4210B514-D209-48F6-820B-5D9CE67E401B}"/>
                </a:ext>
              </a:extLst>
            </p:cNvPr>
            <p:cNvSpPr/>
            <p:nvPr/>
          </p:nvSpPr>
          <p:spPr>
            <a:xfrm>
              <a:off x="95267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9" name="Forme libre : forme 4098">
              <a:extLst>
                <a:ext uri="{FF2B5EF4-FFF2-40B4-BE49-F238E27FC236}">
                  <a16:creationId xmlns:a16="http://schemas.microsoft.com/office/drawing/2014/main" id="{2C770966-2048-4884-BC9C-77A68108228B}"/>
                </a:ext>
              </a:extLst>
            </p:cNvPr>
            <p:cNvSpPr/>
            <p:nvPr/>
          </p:nvSpPr>
          <p:spPr>
            <a:xfrm>
              <a:off x="97214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01" name="Forme libre : forme 4100">
              <a:extLst>
                <a:ext uri="{FF2B5EF4-FFF2-40B4-BE49-F238E27FC236}">
                  <a16:creationId xmlns:a16="http://schemas.microsoft.com/office/drawing/2014/main" id="{CF4DE6B1-C0F5-4129-97B3-32AA70DC72EC}"/>
                </a:ext>
              </a:extLst>
            </p:cNvPr>
            <p:cNvSpPr/>
            <p:nvPr/>
          </p:nvSpPr>
          <p:spPr>
            <a:xfrm>
              <a:off x="13031966"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2" name="Forme libre : forme 4101">
              <a:extLst>
                <a:ext uri="{FF2B5EF4-FFF2-40B4-BE49-F238E27FC236}">
                  <a16:creationId xmlns:a16="http://schemas.microsoft.com/office/drawing/2014/main" id="{339CA319-8738-4B65-9CD8-0A1585499A08}"/>
                </a:ext>
              </a:extLst>
            </p:cNvPr>
            <p:cNvSpPr/>
            <p:nvPr/>
          </p:nvSpPr>
          <p:spPr>
            <a:xfrm>
              <a:off x="13226699"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3" name="Forme libre : forme 4102">
              <a:extLst>
                <a:ext uri="{FF2B5EF4-FFF2-40B4-BE49-F238E27FC236}">
                  <a16:creationId xmlns:a16="http://schemas.microsoft.com/office/drawing/2014/main" id="{26307D04-B889-4353-B7AA-43DB94CCC8BC}"/>
                </a:ext>
              </a:extLst>
            </p:cNvPr>
            <p:cNvSpPr/>
            <p:nvPr/>
          </p:nvSpPr>
          <p:spPr>
            <a:xfrm>
              <a:off x="13421432"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4" name="Forme libre : forme 4103">
              <a:extLst>
                <a:ext uri="{FF2B5EF4-FFF2-40B4-BE49-F238E27FC236}">
                  <a16:creationId xmlns:a16="http://schemas.microsoft.com/office/drawing/2014/main" id="{C1C40FF2-02A1-4ADD-8404-23FACDB43AC4}"/>
                </a:ext>
              </a:extLst>
            </p:cNvPr>
            <p:cNvSpPr/>
            <p:nvPr/>
          </p:nvSpPr>
          <p:spPr>
            <a:xfrm>
              <a:off x="136161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05" name="Forme libre : forme 4104">
              <a:extLst>
                <a:ext uri="{FF2B5EF4-FFF2-40B4-BE49-F238E27FC236}">
                  <a16:creationId xmlns:a16="http://schemas.microsoft.com/office/drawing/2014/main" id="{785309B9-678B-4ABB-8E04-F33A7913CE9F}"/>
                </a:ext>
              </a:extLst>
            </p:cNvPr>
            <p:cNvSpPr/>
            <p:nvPr/>
          </p:nvSpPr>
          <p:spPr>
            <a:xfrm>
              <a:off x="13810899"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6" name="Forme libre : forme 4105">
              <a:extLst>
                <a:ext uri="{FF2B5EF4-FFF2-40B4-BE49-F238E27FC236}">
                  <a16:creationId xmlns:a16="http://schemas.microsoft.com/office/drawing/2014/main" id="{319473AB-4A7F-475C-8AE8-541C1E5F0800}"/>
                </a:ext>
              </a:extLst>
            </p:cNvPr>
            <p:cNvSpPr/>
            <p:nvPr/>
          </p:nvSpPr>
          <p:spPr>
            <a:xfrm>
              <a:off x="14005633"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7" name="Forme libre : forme 4106">
              <a:extLst>
                <a:ext uri="{FF2B5EF4-FFF2-40B4-BE49-F238E27FC236}">
                  <a16:creationId xmlns:a16="http://schemas.microsoft.com/office/drawing/2014/main" id="{FFA0B99E-974A-4D5D-BEB7-5B65DB415B2F}"/>
                </a:ext>
              </a:extLst>
            </p:cNvPr>
            <p:cNvSpPr/>
            <p:nvPr/>
          </p:nvSpPr>
          <p:spPr>
            <a:xfrm>
              <a:off x="14784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8" name="Forme libre : forme 4107">
              <a:extLst>
                <a:ext uri="{FF2B5EF4-FFF2-40B4-BE49-F238E27FC236}">
                  <a16:creationId xmlns:a16="http://schemas.microsoft.com/office/drawing/2014/main" id="{4616C4E6-BC6D-4312-8796-B0145D0FD131}"/>
                </a:ext>
              </a:extLst>
            </p:cNvPr>
            <p:cNvSpPr/>
            <p:nvPr/>
          </p:nvSpPr>
          <p:spPr>
            <a:xfrm>
              <a:off x="149789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9" name="Forme libre : forme 4108">
              <a:extLst>
                <a:ext uri="{FF2B5EF4-FFF2-40B4-BE49-F238E27FC236}">
                  <a16:creationId xmlns:a16="http://schemas.microsoft.com/office/drawing/2014/main" id="{F7C3A245-64C1-4806-9674-A86EF5D164DC}"/>
                </a:ext>
              </a:extLst>
            </p:cNvPr>
            <p:cNvSpPr/>
            <p:nvPr/>
          </p:nvSpPr>
          <p:spPr>
            <a:xfrm>
              <a:off x="151737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0" name="Forme libre : forme 4109">
              <a:extLst>
                <a:ext uri="{FF2B5EF4-FFF2-40B4-BE49-F238E27FC236}">
                  <a16:creationId xmlns:a16="http://schemas.microsoft.com/office/drawing/2014/main" id="{0D2484A0-40F6-447A-94F8-B293225993FF}"/>
                </a:ext>
              </a:extLst>
            </p:cNvPr>
            <p:cNvSpPr/>
            <p:nvPr/>
          </p:nvSpPr>
          <p:spPr>
            <a:xfrm>
              <a:off x="153684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1" name="Forme libre : forme 4110">
              <a:extLst>
                <a:ext uri="{FF2B5EF4-FFF2-40B4-BE49-F238E27FC236}">
                  <a16:creationId xmlns:a16="http://schemas.microsoft.com/office/drawing/2014/main" id="{197A2A70-A443-44F3-A808-125D9D01BCDC}"/>
                </a:ext>
              </a:extLst>
            </p:cNvPr>
            <p:cNvSpPr/>
            <p:nvPr/>
          </p:nvSpPr>
          <p:spPr>
            <a:xfrm>
              <a:off x="155631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2" name="Forme libre : forme 4111">
              <a:extLst>
                <a:ext uri="{FF2B5EF4-FFF2-40B4-BE49-F238E27FC236}">
                  <a16:creationId xmlns:a16="http://schemas.microsoft.com/office/drawing/2014/main" id="{0383F9CE-3DF8-43E4-8076-954A8A1318FD}"/>
                </a:ext>
              </a:extLst>
            </p:cNvPr>
            <p:cNvSpPr/>
            <p:nvPr/>
          </p:nvSpPr>
          <p:spPr>
            <a:xfrm>
              <a:off x="157579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3" name="Forme libre : forme 4112">
              <a:extLst>
                <a:ext uri="{FF2B5EF4-FFF2-40B4-BE49-F238E27FC236}">
                  <a16:creationId xmlns:a16="http://schemas.microsoft.com/office/drawing/2014/main" id="{E2DFD98D-AFBF-4EB8-BA0E-D68CF4B1512A}"/>
                </a:ext>
              </a:extLst>
            </p:cNvPr>
            <p:cNvSpPr/>
            <p:nvPr/>
          </p:nvSpPr>
          <p:spPr>
            <a:xfrm>
              <a:off x="15952663"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14" name="Forme libre : forme 4113">
              <a:extLst>
                <a:ext uri="{FF2B5EF4-FFF2-40B4-BE49-F238E27FC236}">
                  <a16:creationId xmlns:a16="http://schemas.microsoft.com/office/drawing/2014/main" id="{01FE9EB6-C08E-4CFF-9708-7D0F2E995814}"/>
                </a:ext>
              </a:extLst>
            </p:cNvPr>
            <p:cNvSpPr/>
            <p:nvPr/>
          </p:nvSpPr>
          <p:spPr>
            <a:xfrm>
              <a:off x="16147397"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5" name="Forme libre : forme 4114">
              <a:extLst>
                <a:ext uri="{FF2B5EF4-FFF2-40B4-BE49-F238E27FC236}">
                  <a16:creationId xmlns:a16="http://schemas.microsoft.com/office/drawing/2014/main" id="{AEA1D6BB-C2CE-44D0-8EF8-8259EB988C0B}"/>
                </a:ext>
              </a:extLst>
            </p:cNvPr>
            <p:cNvSpPr/>
            <p:nvPr/>
          </p:nvSpPr>
          <p:spPr>
            <a:xfrm>
              <a:off x="16342130"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6" name="Forme libre : forme 4115">
              <a:extLst>
                <a:ext uri="{FF2B5EF4-FFF2-40B4-BE49-F238E27FC236}">
                  <a16:creationId xmlns:a16="http://schemas.microsoft.com/office/drawing/2014/main" id="{A88D2344-C74E-4C0B-BD86-F1192400FFEE}"/>
                </a:ext>
              </a:extLst>
            </p:cNvPr>
            <p:cNvSpPr/>
            <p:nvPr/>
          </p:nvSpPr>
          <p:spPr>
            <a:xfrm>
              <a:off x="16536864"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7" name="Forme libre : forme 4116">
              <a:extLst>
                <a:ext uri="{FF2B5EF4-FFF2-40B4-BE49-F238E27FC236}">
                  <a16:creationId xmlns:a16="http://schemas.microsoft.com/office/drawing/2014/main" id="{5E1BC9EF-7295-436F-AB13-9620B345E626}"/>
                </a:ext>
              </a:extLst>
            </p:cNvPr>
            <p:cNvSpPr/>
            <p:nvPr/>
          </p:nvSpPr>
          <p:spPr>
            <a:xfrm>
              <a:off x="16731597"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8" name="Forme libre : forme 4117">
              <a:extLst>
                <a:ext uri="{FF2B5EF4-FFF2-40B4-BE49-F238E27FC236}">
                  <a16:creationId xmlns:a16="http://schemas.microsoft.com/office/drawing/2014/main" id="{7535A413-707C-46B4-8626-C50D4D9E247E}"/>
                </a:ext>
              </a:extLst>
            </p:cNvPr>
            <p:cNvSpPr/>
            <p:nvPr/>
          </p:nvSpPr>
          <p:spPr>
            <a:xfrm>
              <a:off x="169263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9" name="Forme libre : forme 4118">
              <a:extLst>
                <a:ext uri="{FF2B5EF4-FFF2-40B4-BE49-F238E27FC236}">
                  <a16:creationId xmlns:a16="http://schemas.microsoft.com/office/drawing/2014/main" id="{7A791F8A-8AF8-443F-8487-961742CF6BC7}"/>
                </a:ext>
              </a:extLst>
            </p:cNvPr>
            <p:cNvSpPr/>
            <p:nvPr/>
          </p:nvSpPr>
          <p:spPr>
            <a:xfrm>
              <a:off x="171210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0" name="Forme libre : forme 4119">
              <a:extLst>
                <a:ext uri="{FF2B5EF4-FFF2-40B4-BE49-F238E27FC236}">
                  <a16:creationId xmlns:a16="http://schemas.microsoft.com/office/drawing/2014/main" id="{BBA3BDB6-7FD9-48DB-8731-E780CE7C20B6}"/>
                </a:ext>
              </a:extLst>
            </p:cNvPr>
            <p:cNvSpPr/>
            <p:nvPr/>
          </p:nvSpPr>
          <p:spPr>
            <a:xfrm>
              <a:off x="173157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1" name="Forme libre : forme 4120">
              <a:extLst>
                <a:ext uri="{FF2B5EF4-FFF2-40B4-BE49-F238E27FC236}">
                  <a16:creationId xmlns:a16="http://schemas.microsoft.com/office/drawing/2014/main" id="{9772D1F8-733F-4D9E-9BC2-714549A17606}"/>
                </a:ext>
              </a:extLst>
            </p:cNvPr>
            <p:cNvSpPr/>
            <p:nvPr/>
          </p:nvSpPr>
          <p:spPr>
            <a:xfrm>
              <a:off x="175105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2" name="Forme libre : forme 4121">
              <a:extLst>
                <a:ext uri="{FF2B5EF4-FFF2-40B4-BE49-F238E27FC236}">
                  <a16:creationId xmlns:a16="http://schemas.microsoft.com/office/drawing/2014/main" id="{97035D95-205F-4F60-AC14-B24A8EC1E0E6}"/>
                </a:ext>
              </a:extLst>
            </p:cNvPr>
            <p:cNvSpPr/>
            <p:nvPr/>
          </p:nvSpPr>
          <p:spPr>
            <a:xfrm>
              <a:off x="17705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3" name="Forme libre : forme 4122">
              <a:extLst>
                <a:ext uri="{FF2B5EF4-FFF2-40B4-BE49-F238E27FC236}">
                  <a16:creationId xmlns:a16="http://schemas.microsoft.com/office/drawing/2014/main" id="{146AD145-3EB3-4C8C-A2AE-0DCBE92EADF3}"/>
                </a:ext>
              </a:extLst>
            </p:cNvPr>
            <p:cNvSpPr/>
            <p:nvPr/>
          </p:nvSpPr>
          <p:spPr>
            <a:xfrm>
              <a:off x="17899998"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24" name="Forme libre : forme 4123">
              <a:extLst>
                <a:ext uri="{FF2B5EF4-FFF2-40B4-BE49-F238E27FC236}">
                  <a16:creationId xmlns:a16="http://schemas.microsoft.com/office/drawing/2014/main" id="{B4BA5C4E-726B-42D1-8441-F3ECD971DD1C}"/>
                </a:ext>
              </a:extLst>
            </p:cNvPr>
            <p:cNvSpPr/>
            <p:nvPr/>
          </p:nvSpPr>
          <p:spPr>
            <a:xfrm>
              <a:off x="180947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5" name="Forme libre : forme 4124">
              <a:extLst>
                <a:ext uri="{FF2B5EF4-FFF2-40B4-BE49-F238E27FC236}">
                  <a16:creationId xmlns:a16="http://schemas.microsoft.com/office/drawing/2014/main" id="{E1D6F4EF-3259-47BD-B64B-A78C958FFD63}"/>
                </a:ext>
              </a:extLst>
            </p:cNvPr>
            <p:cNvSpPr/>
            <p:nvPr/>
          </p:nvSpPr>
          <p:spPr>
            <a:xfrm>
              <a:off x="182894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6" name="Forme libre : forme 4125">
              <a:extLst>
                <a:ext uri="{FF2B5EF4-FFF2-40B4-BE49-F238E27FC236}">
                  <a16:creationId xmlns:a16="http://schemas.microsoft.com/office/drawing/2014/main" id="{E6F0C4F6-9E1F-4188-9970-EEB484AB52D2}"/>
                </a:ext>
              </a:extLst>
            </p:cNvPr>
            <p:cNvSpPr/>
            <p:nvPr/>
          </p:nvSpPr>
          <p:spPr>
            <a:xfrm>
              <a:off x="184841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7" name="Forme libre : forme 4126">
              <a:extLst>
                <a:ext uri="{FF2B5EF4-FFF2-40B4-BE49-F238E27FC236}">
                  <a16:creationId xmlns:a16="http://schemas.microsoft.com/office/drawing/2014/main" id="{B9C723AE-7DDA-47B6-8A17-44B18A060444}"/>
                </a:ext>
              </a:extLst>
            </p:cNvPr>
            <p:cNvSpPr/>
            <p:nvPr/>
          </p:nvSpPr>
          <p:spPr>
            <a:xfrm>
              <a:off x="186789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8" name="Forme libre : forme 4127">
              <a:extLst>
                <a:ext uri="{FF2B5EF4-FFF2-40B4-BE49-F238E27FC236}">
                  <a16:creationId xmlns:a16="http://schemas.microsoft.com/office/drawing/2014/main" id="{993BCBF3-D9AB-4C6A-97BB-BC4FC3E2B09B}"/>
                </a:ext>
              </a:extLst>
            </p:cNvPr>
            <p:cNvSpPr/>
            <p:nvPr/>
          </p:nvSpPr>
          <p:spPr>
            <a:xfrm>
              <a:off x="188736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9" name="Forme libre : forme 4128">
              <a:extLst>
                <a:ext uri="{FF2B5EF4-FFF2-40B4-BE49-F238E27FC236}">
                  <a16:creationId xmlns:a16="http://schemas.microsoft.com/office/drawing/2014/main" id="{C4BAB181-D572-4D3B-8D70-6F82FFB0FABD}"/>
                </a:ext>
              </a:extLst>
            </p:cNvPr>
            <p:cNvSpPr/>
            <p:nvPr/>
          </p:nvSpPr>
          <p:spPr>
            <a:xfrm>
              <a:off x="190683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0" name="Forme libre : forme 4129">
              <a:extLst>
                <a:ext uri="{FF2B5EF4-FFF2-40B4-BE49-F238E27FC236}">
                  <a16:creationId xmlns:a16="http://schemas.microsoft.com/office/drawing/2014/main" id="{9E497979-2164-42DF-8601-D48C915065AE}"/>
                </a:ext>
              </a:extLst>
            </p:cNvPr>
            <p:cNvSpPr/>
            <p:nvPr/>
          </p:nvSpPr>
          <p:spPr>
            <a:xfrm>
              <a:off x="192631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1" name="Forme libre : forme 4130">
              <a:extLst>
                <a:ext uri="{FF2B5EF4-FFF2-40B4-BE49-F238E27FC236}">
                  <a16:creationId xmlns:a16="http://schemas.microsoft.com/office/drawing/2014/main" id="{EC273397-DD88-445C-B012-3BE7F61582AD}"/>
                </a:ext>
              </a:extLst>
            </p:cNvPr>
            <p:cNvSpPr/>
            <p:nvPr/>
          </p:nvSpPr>
          <p:spPr>
            <a:xfrm>
              <a:off x="194578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2" name="Forme libre : forme 4131">
              <a:extLst>
                <a:ext uri="{FF2B5EF4-FFF2-40B4-BE49-F238E27FC236}">
                  <a16:creationId xmlns:a16="http://schemas.microsoft.com/office/drawing/2014/main" id="{87A7AED6-0E59-4F03-8518-FE72F2451B7E}"/>
                </a:ext>
              </a:extLst>
            </p:cNvPr>
            <p:cNvSpPr/>
            <p:nvPr/>
          </p:nvSpPr>
          <p:spPr>
            <a:xfrm>
              <a:off x="19652598"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3" name="Forme libre : forme 4132">
              <a:extLst>
                <a:ext uri="{FF2B5EF4-FFF2-40B4-BE49-F238E27FC236}">
                  <a16:creationId xmlns:a16="http://schemas.microsoft.com/office/drawing/2014/main" id="{745EC05E-BF6D-4632-B294-D11E7B6ADF29}"/>
                </a:ext>
              </a:extLst>
            </p:cNvPr>
            <p:cNvSpPr/>
            <p:nvPr/>
          </p:nvSpPr>
          <p:spPr>
            <a:xfrm>
              <a:off x="198473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4" name="Forme libre : forme 4133">
              <a:extLst>
                <a:ext uri="{FF2B5EF4-FFF2-40B4-BE49-F238E27FC236}">
                  <a16:creationId xmlns:a16="http://schemas.microsoft.com/office/drawing/2014/main" id="{176FF6B2-FD82-42F1-A2CE-24321C9DFE2A}"/>
                </a:ext>
              </a:extLst>
            </p:cNvPr>
            <p:cNvSpPr/>
            <p:nvPr/>
          </p:nvSpPr>
          <p:spPr>
            <a:xfrm>
              <a:off x="20042064"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5" name="Forme libre : forme 4134">
              <a:extLst>
                <a:ext uri="{FF2B5EF4-FFF2-40B4-BE49-F238E27FC236}">
                  <a16:creationId xmlns:a16="http://schemas.microsoft.com/office/drawing/2014/main" id="{45ED7807-EF42-4B17-B43A-5A64A0F0DBA6}"/>
                </a:ext>
              </a:extLst>
            </p:cNvPr>
            <p:cNvSpPr/>
            <p:nvPr/>
          </p:nvSpPr>
          <p:spPr>
            <a:xfrm>
              <a:off x="20236798"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6" name="Forme libre : forme 4135">
              <a:extLst>
                <a:ext uri="{FF2B5EF4-FFF2-40B4-BE49-F238E27FC236}">
                  <a16:creationId xmlns:a16="http://schemas.microsoft.com/office/drawing/2014/main" id="{18F14C68-47F5-46EF-8EB2-981AF82C7FA7}"/>
                </a:ext>
              </a:extLst>
            </p:cNvPr>
            <p:cNvSpPr/>
            <p:nvPr/>
          </p:nvSpPr>
          <p:spPr>
            <a:xfrm>
              <a:off x="20431531"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7" name="Forme libre : forme 4136">
              <a:extLst>
                <a:ext uri="{FF2B5EF4-FFF2-40B4-BE49-F238E27FC236}">
                  <a16:creationId xmlns:a16="http://schemas.microsoft.com/office/drawing/2014/main" id="{CADF3D85-8E70-43A5-A560-3AA13CC86D15}"/>
                </a:ext>
              </a:extLst>
            </p:cNvPr>
            <p:cNvSpPr/>
            <p:nvPr/>
          </p:nvSpPr>
          <p:spPr>
            <a:xfrm>
              <a:off x="20626265"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8" name="Forme libre : forme 4137">
              <a:extLst>
                <a:ext uri="{FF2B5EF4-FFF2-40B4-BE49-F238E27FC236}">
                  <a16:creationId xmlns:a16="http://schemas.microsoft.com/office/drawing/2014/main" id="{8F908613-E30F-4712-9F71-644983C1C9E9}"/>
                </a:ext>
              </a:extLst>
            </p:cNvPr>
            <p:cNvSpPr/>
            <p:nvPr/>
          </p:nvSpPr>
          <p:spPr>
            <a:xfrm>
              <a:off x="208206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9" name="Forme libre : forme 4138">
              <a:extLst>
                <a:ext uri="{FF2B5EF4-FFF2-40B4-BE49-F238E27FC236}">
                  <a16:creationId xmlns:a16="http://schemas.microsoft.com/office/drawing/2014/main" id="{04D605D2-B1BF-49DC-BF7E-26CE743B1715}"/>
                </a:ext>
              </a:extLst>
            </p:cNvPr>
            <p:cNvSpPr/>
            <p:nvPr/>
          </p:nvSpPr>
          <p:spPr>
            <a:xfrm>
              <a:off x="210154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0" name="Forme libre : forme 4139">
              <a:extLst>
                <a:ext uri="{FF2B5EF4-FFF2-40B4-BE49-F238E27FC236}">
                  <a16:creationId xmlns:a16="http://schemas.microsoft.com/office/drawing/2014/main" id="{FC3392E8-E2A2-4CD1-BFA6-53EE5728D7F0}"/>
                </a:ext>
              </a:extLst>
            </p:cNvPr>
            <p:cNvSpPr/>
            <p:nvPr/>
          </p:nvSpPr>
          <p:spPr>
            <a:xfrm>
              <a:off x="21210162"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1" name="Forme libre : forme 4140">
              <a:extLst>
                <a:ext uri="{FF2B5EF4-FFF2-40B4-BE49-F238E27FC236}">
                  <a16:creationId xmlns:a16="http://schemas.microsoft.com/office/drawing/2014/main" id="{C06754B3-16FA-466E-909B-5415B4415F03}"/>
                </a:ext>
              </a:extLst>
            </p:cNvPr>
            <p:cNvSpPr/>
            <p:nvPr/>
          </p:nvSpPr>
          <p:spPr>
            <a:xfrm>
              <a:off x="214048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2" name="Forme libre : forme 4141">
              <a:extLst>
                <a:ext uri="{FF2B5EF4-FFF2-40B4-BE49-F238E27FC236}">
                  <a16:creationId xmlns:a16="http://schemas.microsoft.com/office/drawing/2014/main" id="{367B66DC-B494-4E04-86E5-1CD6AFA47A37}"/>
                </a:ext>
              </a:extLst>
            </p:cNvPr>
            <p:cNvSpPr/>
            <p:nvPr/>
          </p:nvSpPr>
          <p:spPr>
            <a:xfrm>
              <a:off x="215996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3" name="Forme libre : forme 4142">
              <a:extLst>
                <a:ext uri="{FF2B5EF4-FFF2-40B4-BE49-F238E27FC236}">
                  <a16:creationId xmlns:a16="http://schemas.microsoft.com/office/drawing/2014/main" id="{23957CAE-E420-491A-827C-CC9F151622C4}"/>
                </a:ext>
              </a:extLst>
            </p:cNvPr>
            <p:cNvSpPr/>
            <p:nvPr/>
          </p:nvSpPr>
          <p:spPr>
            <a:xfrm>
              <a:off x="217943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4" name="Forme libre : forme 4143">
              <a:extLst>
                <a:ext uri="{FF2B5EF4-FFF2-40B4-BE49-F238E27FC236}">
                  <a16:creationId xmlns:a16="http://schemas.microsoft.com/office/drawing/2014/main" id="{FDC3E262-37B8-44B8-BD14-C2ECE0055FCA}"/>
                </a:ext>
              </a:extLst>
            </p:cNvPr>
            <p:cNvSpPr/>
            <p:nvPr/>
          </p:nvSpPr>
          <p:spPr>
            <a:xfrm>
              <a:off x="219890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5" name="Forme libre : forme 4144">
              <a:extLst>
                <a:ext uri="{FF2B5EF4-FFF2-40B4-BE49-F238E27FC236}">
                  <a16:creationId xmlns:a16="http://schemas.microsoft.com/office/drawing/2014/main" id="{30FD69A4-6BBF-4FBD-AEAD-851A7ADDFFB5}"/>
                </a:ext>
              </a:extLst>
            </p:cNvPr>
            <p:cNvSpPr/>
            <p:nvPr/>
          </p:nvSpPr>
          <p:spPr>
            <a:xfrm>
              <a:off x="22183830"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6" name="Forme libre : forme 4145">
              <a:extLst>
                <a:ext uri="{FF2B5EF4-FFF2-40B4-BE49-F238E27FC236}">
                  <a16:creationId xmlns:a16="http://schemas.microsoft.com/office/drawing/2014/main" id="{7285AF42-7ED5-4098-8303-61EB3F79BC15}"/>
                </a:ext>
              </a:extLst>
            </p:cNvPr>
            <p:cNvSpPr/>
            <p:nvPr/>
          </p:nvSpPr>
          <p:spPr>
            <a:xfrm>
              <a:off x="223785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7" name="Forme libre : forme 4146">
              <a:extLst>
                <a:ext uri="{FF2B5EF4-FFF2-40B4-BE49-F238E27FC236}">
                  <a16:creationId xmlns:a16="http://schemas.microsoft.com/office/drawing/2014/main" id="{3FC4BBE0-A809-4849-B64C-8460EBDB13F3}"/>
                </a:ext>
              </a:extLst>
            </p:cNvPr>
            <p:cNvSpPr/>
            <p:nvPr/>
          </p:nvSpPr>
          <p:spPr>
            <a:xfrm>
              <a:off x="225732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8" name="Forme libre : forme 4147">
              <a:extLst>
                <a:ext uri="{FF2B5EF4-FFF2-40B4-BE49-F238E27FC236}">
                  <a16:creationId xmlns:a16="http://schemas.microsoft.com/office/drawing/2014/main" id="{93AC694B-E273-4A9B-B8AA-CAE3381EFE78}"/>
                </a:ext>
              </a:extLst>
            </p:cNvPr>
            <p:cNvSpPr/>
            <p:nvPr/>
          </p:nvSpPr>
          <p:spPr>
            <a:xfrm>
              <a:off x="22768028" y="4486395"/>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149" name="Forme libre : forme 4148">
              <a:extLst>
                <a:ext uri="{FF2B5EF4-FFF2-40B4-BE49-F238E27FC236}">
                  <a16:creationId xmlns:a16="http://schemas.microsoft.com/office/drawing/2014/main" id="{9B6087D2-D05E-4CC1-9744-DC5817A16B71}"/>
                </a:ext>
              </a:extLst>
            </p:cNvPr>
            <p:cNvSpPr/>
            <p:nvPr/>
          </p:nvSpPr>
          <p:spPr>
            <a:xfrm>
              <a:off x="2516970" y="46811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150" name="Forme libre : forme 4149">
              <a:extLst>
                <a:ext uri="{FF2B5EF4-FFF2-40B4-BE49-F238E27FC236}">
                  <a16:creationId xmlns:a16="http://schemas.microsoft.com/office/drawing/2014/main" id="{A0CA1FD7-534B-48C4-B10E-940364B132AB}"/>
                </a:ext>
              </a:extLst>
            </p:cNvPr>
            <p:cNvSpPr/>
            <p:nvPr/>
          </p:nvSpPr>
          <p:spPr>
            <a:xfrm>
              <a:off x="2711400"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1" name="Forme libre : forme 4150">
              <a:extLst>
                <a:ext uri="{FF2B5EF4-FFF2-40B4-BE49-F238E27FC236}">
                  <a16:creationId xmlns:a16="http://schemas.microsoft.com/office/drawing/2014/main" id="{2106E858-512E-47C7-B861-BA19188ED7D0}"/>
                </a:ext>
              </a:extLst>
            </p:cNvPr>
            <p:cNvSpPr/>
            <p:nvPr/>
          </p:nvSpPr>
          <p:spPr>
            <a:xfrm>
              <a:off x="29061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2" name="Forme libre : forme 4151">
              <a:extLst>
                <a:ext uri="{FF2B5EF4-FFF2-40B4-BE49-F238E27FC236}">
                  <a16:creationId xmlns:a16="http://schemas.microsoft.com/office/drawing/2014/main" id="{60B8CEDA-F08B-4A32-ABB7-6A8675FB1170}"/>
                </a:ext>
              </a:extLst>
            </p:cNvPr>
            <p:cNvSpPr/>
            <p:nvPr/>
          </p:nvSpPr>
          <p:spPr>
            <a:xfrm>
              <a:off x="31008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3" name="Forme libre : forme 4152">
              <a:extLst>
                <a:ext uri="{FF2B5EF4-FFF2-40B4-BE49-F238E27FC236}">
                  <a16:creationId xmlns:a16="http://schemas.microsoft.com/office/drawing/2014/main" id="{0C7B46F6-96D1-42BC-99C0-172C4FD0A088}"/>
                </a:ext>
              </a:extLst>
            </p:cNvPr>
            <p:cNvSpPr/>
            <p:nvPr/>
          </p:nvSpPr>
          <p:spPr>
            <a:xfrm>
              <a:off x="32956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4" name="Forme libre : forme 4153">
              <a:extLst>
                <a:ext uri="{FF2B5EF4-FFF2-40B4-BE49-F238E27FC236}">
                  <a16:creationId xmlns:a16="http://schemas.microsoft.com/office/drawing/2014/main" id="{BF5D34B5-C791-4068-B57D-7BC26A4CE42B}"/>
                </a:ext>
              </a:extLst>
            </p:cNvPr>
            <p:cNvSpPr/>
            <p:nvPr/>
          </p:nvSpPr>
          <p:spPr>
            <a:xfrm>
              <a:off x="3490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5" name="Forme libre : forme 4154">
              <a:extLst>
                <a:ext uri="{FF2B5EF4-FFF2-40B4-BE49-F238E27FC236}">
                  <a16:creationId xmlns:a16="http://schemas.microsoft.com/office/drawing/2014/main" id="{7C26694B-D83F-486D-9220-E89A1F9BE94F}"/>
                </a:ext>
              </a:extLst>
            </p:cNvPr>
            <p:cNvSpPr/>
            <p:nvPr/>
          </p:nvSpPr>
          <p:spPr>
            <a:xfrm>
              <a:off x="3685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6" name="Forme libre : forme 4155">
              <a:extLst>
                <a:ext uri="{FF2B5EF4-FFF2-40B4-BE49-F238E27FC236}">
                  <a16:creationId xmlns:a16="http://schemas.microsoft.com/office/drawing/2014/main" id="{4AFB891A-0387-464F-8D95-21CC8E05C9EF}"/>
                </a:ext>
              </a:extLst>
            </p:cNvPr>
            <p:cNvSpPr/>
            <p:nvPr/>
          </p:nvSpPr>
          <p:spPr>
            <a:xfrm>
              <a:off x="3879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7" name="Forme libre : forme 4156">
              <a:extLst>
                <a:ext uri="{FF2B5EF4-FFF2-40B4-BE49-F238E27FC236}">
                  <a16:creationId xmlns:a16="http://schemas.microsoft.com/office/drawing/2014/main" id="{ECEE5D9A-5F78-4C4A-8BB7-2EFB1B40AA92}"/>
                </a:ext>
              </a:extLst>
            </p:cNvPr>
            <p:cNvSpPr/>
            <p:nvPr/>
          </p:nvSpPr>
          <p:spPr>
            <a:xfrm>
              <a:off x="40745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8" name="Forme libre : forme 4157">
              <a:extLst>
                <a:ext uri="{FF2B5EF4-FFF2-40B4-BE49-F238E27FC236}">
                  <a16:creationId xmlns:a16="http://schemas.microsoft.com/office/drawing/2014/main" id="{9AD55C42-9ADF-4D0D-BE50-EA2C4BBB1505}"/>
                </a:ext>
              </a:extLst>
            </p:cNvPr>
            <p:cNvSpPr/>
            <p:nvPr/>
          </p:nvSpPr>
          <p:spPr>
            <a:xfrm>
              <a:off x="42692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9" name="Forme libre : forme 4158">
              <a:extLst>
                <a:ext uri="{FF2B5EF4-FFF2-40B4-BE49-F238E27FC236}">
                  <a16:creationId xmlns:a16="http://schemas.microsoft.com/office/drawing/2014/main" id="{5B9E5B0B-2E32-4FB5-A805-A47EB368BAAC}"/>
                </a:ext>
              </a:extLst>
            </p:cNvPr>
            <p:cNvSpPr/>
            <p:nvPr/>
          </p:nvSpPr>
          <p:spPr>
            <a:xfrm>
              <a:off x="44640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0" name="Forme libre : forme 4159">
              <a:extLst>
                <a:ext uri="{FF2B5EF4-FFF2-40B4-BE49-F238E27FC236}">
                  <a16:creationId xmlns:a16="http://schemas.microsoft.com/office/drawing/2014/main" id="{AF35279A-47ED-4A0D-85BD-D8C1C9275F99}"/>
                </a:ext>
              </a:extLst>
            </p:cNvPr>
            <p:cNvSpPr/>
            <p:nvPr/>
          </p:nvSpPr>
          <p:spPr>
            <a:xfrm>
              <a:off x="46587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1" name="Forme libre : forme 4160">
              <a:extLst>
                <a:ext uri="{FF2B5EF4-FFF2-40B4-BE49-F238E27FC236}">
                  <a16:creationId xmlns:a16="http://schemas.microsoft.com/office/drawing/2014/main" id="{778A91C9-3FF7-4CE4-ABA6-13B53F0DD0E4}"/>
                </a:ext>
              </a:extLst>
            </p:cNvPr>
            <p:cNvSpPr/>
            <p:nvPr/>
          </p:nvSpPr>
          <p:spPr>
            <a:xfrm>
              <a:off x="48534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2" name="Forme libre : forme 4161">
              <a:extLst>
                <a:ext uri="{FF2B5EF4-FFF2-40B4-BE49-F238E27FC236}">
                  <a16:creationId xmlns:a16="http://schemas.microsoft.com/office/drawing/2014/main" id="{82AF3238-7030-4C8D-914A-F97D90EFE307}"/>
                </a:ext>
              </a:extLst>
            </p:cNvPr>
            <p:cNvSpPr/>
            <p:nvPr/>
          </p:nvSpPr>
          <p:spPr>
            <a:xfrm>
              <a:off x="50482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3" name="Forme libre : forme 4162">
              <a:extLst>
                <a:ext uri="{FF2B5EF4-FFF2-40B4-BE49-F238E27FC236}">
                  <a16:creationId xmlns:a16="http://schemas.microsoft.com/office/drawing/2014/main" id="{00628713-E934-4A29-8069-B9ABC08F9183}"/>
                </a:ext>
              </a:extLst>
            </p:cNvPr>
            <p:cNvSpPr/>
            <p:nvPr/>
          </p:nvSpPr>
          <p:spPr>
            <a:xfrm>
              <a:off x="52429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4" name="Forme libre : forme 4163">
              <a:extLst>
                <a:ext uri="{FF2B5EF4-FFF2-40B4-BE49-F238E27FC236}">
                  <a16:creationId xmlns:a16="http://schemas.microsoft.com/office/drawing/2014/main" id="{CDD69D4B-781E-4A4A-866C-3B0C27C612EA}"/>
                </a:ext>
              </a:extLst>
            </p:cNvPr>
            <p:cNvSpPr/>
            <p:nvPr/>
          </p:nvSpPr>
          <p:spPr>
            <a:xfrm>
              <a:off x="6411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5" name="Forme libre : forme 4164">
              <a:extLst>
                <a:ext uri="{FF2B5EF4-FFF2-40B4-BE49-F238E27FC236}">
                  <a16:creationId xmlns:a16="http://schemas.microsoft.com/office/drawing/2014/main" id="{29EB6B40-592D-4BFD-B1E9-CB50F0C02D8A}"/>
                </a:ext>
              </a:extLst>
            </p:cNvPr>
            <p:cNvSpPr/>
            <p:nvPr/>
          </p:nvSpPr>
          <p:spPr>
            <a:xfrm>
              <a:off x="6606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6" name="Forme libre : forme 4165">
              <a:extLst>
                <a:ext uri="{FF2B5EF4-FFF2-40B4-BE49-F238E27FC236}">
                  <a16:creationId xmlns:a16="http://schemas.microsoft.com/office/drawing/2014/main" id="{B86E4171-2744-43C9-96CD-16B2A670DEEA}"/>
                </a:ext>
              </a:extLst>
            </p:cNvPr>
            <p:cNvSpPr/>
            <p:nvPr/>
          </p:nvSpPr>
          <p:spPr>
            <a:xfrm>
              <a:off x="6800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7" name="Forme libre : forme 4166">
              <a:extLst>
                <a:ext uri="{FF2B5EF4-FFF2-40B4-BE49-F238E27FC236}">
                  <a16:creationId xmlns:a16="http://schemas.microsoft.com/office/drawing/2014/main" id="{D5E164C1-60BE-4B94-8259-EE24D58AA4AC}"/>
                </a:ext>
              </a:extLst>
            </p:cNvPr>
            <p:cNvSpPr/>
            <p:nvPr/>
          </p:nvSpPr>
          <p:spPr>
            <a:xfrm>
              <a:off x="8747832"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8" name="Forme libre : forme 4167">
              <a:extLst>
                <a:ext uri="{FF2B5EF4-FFF2-40B4-BE49-F238E27FC236}">
                  <a16:creationId xmlns:a16="http://schemas.microsoft.com/office/drawing/2014/main" id="{AE98AD10-C5D8-41E0-80EF-7A8D314B1960}"/>
                </a:ext>
              </a:extLst>
            </p:cNvPr>
            <p:cNvSpPr/>
            <p:nvPr/>
          </p:nvSpPr>
          <p:spPr>
            <a:xfrm>
              <a:off x="8942565"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9" name="Forme libre : forme 4168">
              <a:extLst>
                <a:ext uri="{FF2B5EF4-FFF2-40B4-BE49-F238E27FC236}">
                  <a16:creationId xmlns:a16="http://schemas.microsoft.com/office/drawing/2014/main" id="{CF6EFF66-3B28-4BD2-9436-3A9AA7EC8791}"/>
                </a:ext>
              </a:extLst>
            </p:cNvPr>
            <p:cNvSpPr/>
            <p:nvPr/>
          </p:nvSpPr>
          <p:spPr>
            <a:xfrm>
              <a:off x="91372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0" name="Forme libre : forme 4169">
              <a:extLst>
                <a:ext uri="{FF2B5EF4-FFF2-40B4-BE49-F238E27FC236}">
                  <a16:creationId xmlns:a16="http://schemas.microsoft.com/office/drawing/2014/main" id="{7F0A4717-D564-4199-9B03-F97AE753284C}"/>
                </a:ext>
              </a:extLst>
            </p:cNvPr>
            <p:cNvSpPr/>
            <p:nvPr/>
          </p:nvSpPr>
          <p:spPr>
            <a:xfrm>
              <a:off x="9332032"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1" name="Forme libre : forme 4170">
              <a:extLst>
                <a:ext uri="{FF2B5EF4-FFF2-40B4-BE49-F238E27FC236}">
                  <a16:creationId xmlns:a16="http://schemas.microsoft.com/office/drawing/2014/main" id="{688CBA67-35C3-462B-9A6F-A0E8388483CB}"/>
                </a:ext>
              </a:extLst>
            </p:cNvPr>
            <p:cNvSpPr/>
            <p:nvPr/>
          </p:nvSpPr>
          <p:spPr>
            <a:xfrm>
              <a:off x="95267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2" name="Forme libre : forme 4171">
              <a:extLst>
                <a:ext uri="{FF2B5EF4-FFF2-40B4-BE49-F238E27FC236}">
                  <a16:creationId xmlns:a16="http://schemas.microsoft.com/office/drawing/2014/main" id="{15B66893-A35C-47BC-A0B1-D24004FA2615}"/>
                </a:ext>
              </a:extLst>
            </p:cNvPr>
            <p:cNvSpPr/>
            <p:nvPr/>
          </p:nvSpPr>
          <p:spPr>
            <a:xfrm>
              <a:off x="97214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3" name="Forme libre : forme 4172">
              <a:extLst>
                <a:ext uri="{FF2B5EF4-FFF2-40B4-BE49-F238E27FC236}">
                  <a16:creationId xmlns:a16="http://schemas.microsoft.com/office/drawing/2014/main" id="{2337A7A4-F133-43F3-B869-E52A22832A56}"/>
                </a:ext>
              </a:extLst>
            </p:cNvPr>
            <p:cNvSpPr/>
            <p:nvPr/>
          </p:nvSpPr>
          <p:spPr>
            <a:xfrm>
              <a:off x="12837232"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4" name="Forme libre : forme 4173">
              <a:extLst>
                <a:ext uri="{FF2B5EF4-FFF2-40B4-BE49-F238E27FC236}">
                  <a16:creationId xmlns:a16="http://schemas.microsoft.com/office/drawing/2014/main" id="{54A31017-29A0-4C34-9F53-214EA60D636E}"/>
                </a:ext>
              </a:extLst>
            </p:cNvPr>
            <p:cNvSpPr/>
            <p:nvPr/>
          </p:nvSpPr>
          <p:spPr>
            <a:xfrm>
              <a:off x="13031966"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5" name="Forme libre : forme 4174">
              <a:extLst>
                <a:ext uri="{FF2B5EF4-FFF2-40B4-BE49-F238E27FC236}">
                  <a16:creationId xmlns:a16="http://schemas.microsoft.com/office/drawing/2014/main" id="{8DE3B0D8-1548-404A-AC8D-3BDE90664A10}"/>
                </a:ext>
              </a:extLst>
            </p:cNvPr>
            <p:cNvSpPr/>
            <p:nvPr/>
          </p:nvSpPr>
          <p:spPr>
            <a:xfrm>
              <a:off x="13226699"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6" name="Forme libre : forme 4175">
              <a:extLst>
                <a:ext uri="{FF2B5EF4-FFF2-40B4-BE49-F238E27FC236}">
                  <a16:creationId xmlns:a16="http://schemas.microsoft.com/office/drawing/2014/main" id="{13E0A9ED-5596-454F-9FE2-A6D8FC37236A}"/>
                </a:ext>
              </a:extLst>
            </p:cNvPr>
            <p:cNvSpPr/>
            <p:nvPr/>
          </p:nvSpPr>
          <p:spPr>
            <a:xfrm>
              <a:off x="13421432"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7" name="Forme libre : forme 4176">
              <a:extLst>
                <a:ext uri="{FF2B5EF4-FFF2-40B4-BE49-F238E27FC236}">
                  <a16:creationId xmlns:a16="http://schemas.microsoft.com/office/drawing/2014/main" id="{8FFB0F64-2466-4AC4-91DA-D5AD7B8E8A0F}"/>
                </a:ext>
              </a:extLst>
            </p:cNvPr>
            <p:cNvSpPr/>
            <p:nvPr/>
          </p:nvSpPr>
          <p:spPr>
            <a:xfrm>
              <a:off x="136161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78" name="Forme libre : forme 4177">
              <a:extLst>
                <a:ext uri="{FF2B5EF4-FFF2-40B4-BE49-F238E27FC236}">
                  <a16:creationId xmlns:a16="http://schemas.microsoft.com/office/drawing/2014/main" id="{7C2D6D02-7DB5-4746-82DD-6123D377C926}"/>
                </a:ext>
              </a:extLst>
            </p:cNvPr>
            <p:cNvSpPr/>
            <p:nvPr/>
          </p:nvSpPr>
          <p:spPr>
            <a:xfrm>
              <a:off x="13810899"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79" name="Forme libre : forme 4178">
              <a:extLst>
                <a:ext uri="{FF2B5EF4-FFF2-40B4-BE49-F238E27FC236}">
                  <a16:creationId xmlns:a16="http://schemas.microsoft.com/office/drawing/2014/main" id="{7A4E9E47-FB91-4140-84EC-4BD466CA4A8A}"/>
                </a:ext>
              </a:extLst>
            </p:cNvPr>
            <p:cNvSpPr/>
            <p:nvPr/>
          </p:nvSpPr>
          <p:spPr>
            <a:xfrm>
              <a:off x="14005633"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0" name="Forme libre : forme 4179">
              <a:extLst>
                <a:ext uri="{FF2B5EF4-FFF2-40B4-BE49-F238E27FC236}">
                  <a16:creationId xmlns:a16="http://schemas.microsoft.com/office/drawing/2014/main" id="{551D4242-00FD-477A-97E8-52F7DD09D0B8}"/>
                </a:ext>
              </a:extLst>
            </p:cNvPr>
            <p:cNvSpPr/>
            <p:nvPr/>
          </p:nvSpPr>
          <p:spPr>
            <a:xfrm>
              <a:off x="142003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1" name="Forme libre : forme 4180">
              <a:extLst>
                <a:ext uri="{FF2B5EF4-FFF2-40B4-BE49-F238E27FC236}">
                  <a16:creationId xmlns:a16="http://schemas.microsoft.com/office/drawing/2014/main" id="{14D0F1AE-8E8B-48B7-81BC-7FC277454E6B}"/>
                </a:ext>
              </a:extLst>
            </p:cNvPr>
            <p:cNvSpPr/>
            <p:nvPr/>
          </p:nvSpPr>
          <p:spPr>
            <a:xfrm>
              <a:off x="14589530"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2" name="Forme libre : forme 4181">
              <a:extLst>
                <a:ext uri="{FF2B5EF4-FFF2-40B4-BE49-F238E27FC236}">
                  <a16:creationId xmlns:a16="http://schemas.microsoft.com/office/drawing/2014/main" id="{EF2F9E5E-53B4-4030-B52D-21F9AFD3BA3E}"/>
                </a:ext>
              </a:extLst>
            </p:cNvPr>
            <p:cNvSpPr/>
            <p:nvPr/>
          </p:nvSpPr>
          <p:spPr>
            <a:xfrm>
              <a:off x="14784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3" name="Forme libre : forme 4182">
              <a:extLst>
                <a:ext uri="{FF2B5EF4-FFF2-40B4-BE49-F238E27FC236}">
                  <a16:creationId xmlns:a16="http://schemas.microsoft.com/office/drawing/2014/main" id="{1B45D641-929E-4880-9D63-BD36818C7495}"/>
                </a:ext>
              </a:extLst>
            </p:cNvPr>
            <p:cNvSpPr/>
            <p:nvPr/>
          </p:nvSpPr>
          <p:spPr>
            <a:xfrm>
              <a:off x="149789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4" name="Forme libre : forme 4183">
              <a:extLst>
                <a:ext uri="{FF2B5EF4-FFF2-40B4-BE49-F238E27FC236}">
                  <a16:creationId xmlns:a16="http://schemas.microsoft.com/office/drawing/2014/main" id="{C2407043-9899-4730-99C7-61367BFCC328}"/>
                </a:ext>
              </a:extLst>
            </p:cNvPr>
            <p:cNvSpPr/>
            <p:nvPr/>
          </p:nvSpPr>
          <p:spPr>
            <a:xfrm>
              <a:off x="151737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5" name="Forme libre : forme 4184">
              <a:extLst>
                <a:ext uri="{FF2B5EF4-FFF2-40B4-BE49-F238E27FC236}">
                  <a16:creationId xmlns:a16="http://schemas.microsoft.com/office/drawing/2014/main" id="{2050CB61-AC9E-4DD0-8989-824A3FD46F12}"/>
                </a:ext>
              </a:extLst>
            </p:cNvPr>
            <p:cNvSpPr/>
            <p:nvPr/>
          </p:nvSpPr>
          <p:spPr>
            <a:xfrm>
              <a:off x="153684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6" name="Forme libre : forme 4185">
              <a:extLst>
                <a:ext uri="{FF2B5EF4-FFF2-40B4-BE49-F238E27FC236}">
                  <a16:creationId xmlns:a16="http://schemas.microsoft.com/office/drawing/2014/main" id="{2E3E0E62-B7FE-41B7-A26E-C62449F3951A}"/>
                </a:ext>
              </a:extLst>
            </p:cNvPr>
            <p:cNvSpPr/>
            <p:nvPr/>
          </p:nvSpPr>
          <p:spPr>
            <a:xfrm>
              <a:off x="155631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7" name="Forme libre : forme 4186">
              <a:extLst>
                <a:ext uri="{FF2B5EF4-FFF2-40B4-BE49-F238E27FC236}">
                  <a16:creationId xmlns:a16="http://schemas.microsoft.com/office/drawing/2014/main" id="{2011A260-2A19-43A5-B6C5-11ACF81E830B}"/>
                </a:ext>
              </a:extLst>
            </p:cNvPr>
            <p:cNvSpPr/>
            <p:nvPr/>
          </p:nvSpPr>
          <p:spPr>
            <a:xfrm>
              <a:off x="157579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8" name="Forme libre : forme 4187">
              <a:extLst>
                <a:ext uri="{FF2B5EF4-FFF2-40B4-BE49-F238E27FC236}">
                  <a16:creationId xmlns:a16="http://schemas.microsoft.com/office/drawing/2014/main" id="{5C9487C2-D9C4-41C1-86BA-C977D28459D8}"/>
                </a:ext>
              </a:extLst>
            </p:cNvPr>
            <p:cNvSpPr/>
            <p:nvPr/>
          </p:nvSpPr>
          <p:spPr>
            <a:xfrm>
              <a:off x="15952663"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89" name="Forme libre : forme 4188">
              <a:extLst>
                <a:ext uri="{FF2B5EF4-FFF2-40B4-BE49-F238E27FC236}">
                  <a16:creationId xmlns:a16="http://schemas.microsoft.com/office/drawing/2014/main" id="{CEE61B6E-1EF2-4AFD-9FAD-158EDF67DCE3}"/>
                </a:ext>
              </a:extLst>
            </p:cNvPr>
            <p:cNvSpPr/>
            <p:nvPr/>
          </p:nvSpPr>
          <p:spPr>
            <a:xfrm>
              <a:off x="16147397"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0" name="Forme libre : forme 4189">
              <a:extLst>
                <a:ext uri="{FF2B5EF4-FFF2-40B4-BE49-F238E27FC236}">
                  <a16:creationId xmlns:a16="http://schemas.microsoft.com/office/drawing/2014/main" id="{C47F63D7-F800-4EA5-8EF9-1F5A0E89B2D3}"/>
                </a:ext>
              </a:extLst>
            </p:cNvPr>
            <p:cNvSpPr/>
            <p:nvPr/>
          </p:nvSpPr>
          <p:spPr>
            <a:xfrm>
              <a:off x="16342130"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1" name="Forme libre : forme 4190">
              <a:extLst>
                <a:ext uri="{FF2B5EF4-FFF2-40B4-BE49-F238E27FC236}">
                  <a16:creationId xmlns:a16="http://schemas.microsoft.com/office/drawing/2014/main" id="{6B5B120F-87DC-48EF-B432-15ECCE99CE93}"/>
                </a:ext>
              </a:extLst>
            </p:cNvPr>
            <p:cNvSpPr/>
            <p:nvPr/>
          </p:nvSpPr>
          <p:spPr>
            <a:xfrm>
              <a:off x="16536864"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2" name="Forme libre : forme 4191">
              <a:extLst>
                <a:ext uri="{FF2B5EF4-FFF2-40B4-BE49-F238E27FC236}">
                  <a16:creationId xmlns:a16="http://schemas.microsoft.com/office/drawing/2014/main" id="{36CB9AE3-C7AA-4E90-BA4E-C9A7DED49738}"/>
                </a:ext>
              </a:extLst>
            </p:cNvPr>
            <p:cNvSpPr/>
            <p:nvPr/>
          </p:nvSpPr>
          <p:spPr>
            <a:xfrm>
              <a:off x="16731597"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3" name="Forme libre : forme 4192">
              <a:extLst>
                <a:ext uri="{FF2B5EF4-FFF2-40B4-BE49-F238E27FC236}">
                  <a16:creationId xmlns:a16="http://schemas.microsoft.com/office/drawing/2014/main" id="{2CFE2080-26DD-4F56-9DA4-06C15D5F37DF}"/>
                </a:ext>
              </a:extLst>
            </p:cNvPr>
            <p:cNvSpPr/>
            <p:nvPr/>
          </p:nvSpPr>
          <p:spPr>
            <a:xfrm>
              <a:off x="169263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4" name="Forme libre : forme 4193">
              <a:extLst>
                <a:ext uri="{FF2B5EF4-FFF2-40B4-BE49-F238E27FC236}">
                  <a16:creationId xmlns:a16="http://schemas.microsoft.com/office/drawing/2014/main" id="{3B7C35B9-56C1-4044-AF44-1BAA53E979A8}"/>
                </a:ext>
              </a:extLst>
            </p:cNvPr>
            <p:cNvSpPr/>
            <p:nvPr/>
          </p:nvSpPr>
          <p:spPr>
            <a:xfrm>
              <a:off x="171210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5" name="Forme libre : forme 4194">
              <a:extLst>
                <a:ext uri="{FF2B5EF4-FFF2-40B4-BE49-F238E27FC236}">
                  <a16:creationId xmlns:a16="http://schemas.microsoft.com/office/drawing/2014/main" id="{0C381EDB-013D-4EA1-8334-8A022737C408}"/>
                </a:ext>
              </a:extLst>
            </p:cNvPr>
            <p:cNvSpPr/>
            <p:nvPr/>
          </p:nvSpPr>
          <p:spPr>
            <a:xfrm>
              <a:off x="173157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6" name="Forme libre : forme 4195">
              <a:extLst>
                <a:ext uri="{FF2B5EF4-FFF2-40B4-BE49-F238E27FC236}">
                  <a16:creationId xmlns:a16="http://schemas.microsoft.com/office/drawing/2014/main" id="{491CD40D-9575-4850-9F9D-7DF68BF102F3}"/>
                </a:ext>
              </a:extLst>
            </p:cNvPr>
            <p:cNvSpPr/>
            <p:nvPr/>
          </p:nvSpPr>
          <p:spPr>
            <a:xfrm>
              <a:off x="175105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7" name="Forme libre : forme 4196">
              <a:extLst>
                <a:ext uri="{FF2B5EF4-FFF2-40B4-BE49-F238E27FC236}">
                  <a16:creationId xmlns:a16="http://schemas.microsoft.com/office/drawing/2014/main" id="{1EBA2355-59C8-4569-841E-A1CF595199A5}"/>
                </a:ext>
              </a:extLst>
            </p:cNvPr>
            <p:cNvSpPr/>
            <p:nvPr/>
          </p:nvSpPr>
          <p:spPr>
            <a:xfrm>
              <a:off x="17705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8" name="Forme libre : forme 4197">
              <a:extLst>
                <a:ext uri="{FF2B5EF4-FFF2-40B4-BE49-F238E27FC236}">
                  <a16:creationId xmlns:a16="http://schemas.microsoft.com/office/drawing/2014/main" id="{6E25B53B-266F-415D-9DF2-BADFD57ECC44}"/>
                </a:ext>
              </a:extLst>
            </p:cNvPr>
            <p:cNvSpPr/>
            <p:nvPr/>
          </p:nvSpPr>
          <p:spPr>
            <a:xfrm>
              <a:off x="17899998"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9" name="Forme libre : forme 4198">
              <a:extLst>
                <a:ext uri="{FF2B5EF4-FFF2-40B4-BE49-F238E27FC236}">
                  <a16:creationId xmlns:a16="http://schemas.microsoft.com/office/drawing/2014/main" id="{268C8F6B-35EF-4240-8536-0D5CB4FE25DC}"/>
                </a:ext>
              </a:extLst>
            </p:cNvPr>
            <p:cNvSpPr/>
            <p:nvPr/>
          </p:nvSpPr>
          <p:spPr>
            <a:xfrm>
              <a:off x="180947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0" name="Forme libre : forme 4199">
              <a:extLst>
                <a:ext uri="{FF2B5EF4-FFF2-40B4-BE49-F238E27FC236}">
                  <a16:creationId xmlns:a16="http://schemas.microsoft.com/office/drawing/2014/main" id="{58BEDBB4-788F-4D7F-BC45-AF61C77DA891}"/>
                </a:ext>
              </a:extLst>
            </p:cNvPr>
            <p:cNvSpPr/>
            <p:nvPr/>
          </p:nvSpPr>
          <p:spPr>
            <a:xfrm>
              <a:off x="182894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1" name="Forme libre : forme 4200">
              <a:extLst>
                <a:ext uri="{FF2B5EF4-FFF2-40B4-BE49-F238E27FC236}">
                  <a16:creationId xmlns:a16="http://schemas.microsoft.com/office/drawing/2014/main" id="{C7EA8C84-F183-4E4C-B0E3-C437108EC2FA}"/>
                </a:ext>
              </a:extLst>
            </p:cNvPr>
            <p:cNvSpPr/>
            <p:nvPr/>
          </p:nvSpPr>
          <p:spPr>
            <a:xfrm>
              <a:off x="184841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2" name="Forme libre : forme 4201">
              <a:extLst>
                <a:ext uri="{FF2B5EF4-FFF2-40B4-BE49-F238E27FC236}">
                  <a16:creationId xmlns:a16="http://schemas.microsoft.com/office/drawing/2014/main" id="{9E11CEBA-9634-490E-A509-1704CDC6BF39}"/>
                </a:ext>
              </a:extLst>
            </p:cNvPr>
            <p:cNvSpPr/>
            <p:nvPr/>
          </p:nvSpPr>
          <p:spPr>
            <a:xfrm>
              <a:off x="186789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3" name="Forme libre : forme 4202">
              <a:extLst>
                <a:ext uri="{FF2B5EF4-FFF2-40B4-BE49-F238E27FC236}">
                  <a16:creationId xmlns:a16="http://schemas.microsoft.com/office/drawing/2014/main" id="{BE5D4E31-D7DA-464B-B963-08FBE04789E6}"/>
                </a:ext>
              </a:extLst>
            </p:cNvPr>
            <p:cNvSpPr/>
            <p:nvPr/>
          </p:nvSpPr>
          <p:spPr>
            <a:xfrm>
              <a:off x="188736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4" name="Forme libre : forme 4203">
              <a:extLst>
                <a:ext uri="{FF2B5EF4-FFF2-40B4-BE49-F238E27FC236}">
                  <a16:creationId xmlns:a16="http://schemas.microsoft.com/office/drawing/2014/main" id="{6C34523F-FC15-4657-906B-2C23E2697D6C}"/>
                </a:ext>
              </a:extLst>
            </p:cNvPr>
            <p:cNvSpPr/>
            <p:nvPr/>
          </p:nvSpPr>
          <p:spPr>
            <a:xfrm>
              <a:off x="190683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5" name="Forme libre : forme 4204">
              <a:extLst>
                <a:ext uri="{FF2B5EF4-FFF2-40B4-BE49-F238E27FC236}">
                  <a16:creationId xmlns:a16="http://schemas.microsoft.com/office/drawing/2014/main" id="{E6C55FF0-6A3D-4AFA-BDE0-B52FBD58AD2E}"/>
                </a:ext>
              </a:extLst>
            </p:cNvPr>
            <p:cNvSpPr/>
            <p:nvPr/>
          </p:nvSpPr>
          <p:spPr>
            <a:xfrm>
              <a:off x="192631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6" name="Forme libre : forme 4205">
              <a:extLst>
                <a:ext uri="{FF2B5EF4-FFF2-40B4-BE49-F238E27FC236}">
                  <a16:creationId xmlns:a16="http://schemas.microsoft.com/office/drawing/2014/main" id="{51D1D2D4-B2DE-4E11-913D-12BAFA6FEC79}"/>
                </a:ext>
              </a:extLst>
            </p:cNvPr>
            <p:cNvSpPr/>
            <p:nvPr/>
          </p:nvSpPr>
          <p:spPr>
            <a:xfrm>
              <a:off x="194578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7" name="Forme libre : forme 4206">
              <a:extLst>
                <a:ext uri="{FF2B5EF4-FFF2-40B4-BE49-F238E27FC236}">
                  <a16:creationId xmlns:a16="http://schemas.microsoft.com/office/drawing/2014/main" id="{075AE273-95A3-4BE9-9749-0527F69B562A}"/>
                </a:ext>
              </a:extLst>
            </p:cNvPr>
            <p:cNvSpPr/>
            <p:nvPr/>
          </p:nvSpPr>
          <p:spPr>
            <a:xfrm>
              <a:off x="19652598"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8" name="Forme libre : forme 4207">
              <a:extLst>
                <a:ext uri="{FF2B5EF4-FFF2-40B4-BE49-F238E27FC236}">
                  <a16:creationId xmlns:a16="http://schemas.microsoft.com/office/drawing/2014/main" id="{3D709785-F6D1-4D08-9C07-54340A7FD324}"/>
                </a:ext>
              </a:extLst>
            </p:cNvPr>
            <p:cNvSpPr/>
            <p:nvPr/>
          </p:nvSpPr>
          <p:spPr>
            <a:xfrm>
              <a:off x="198473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09" name="Forme libre : forme 4208">
              <a:extLst>
                <a:ext uri="{FF2B5EF4-FFF2-40B4-BE49-F238E27FC236}">
                  <a16:creationId xmlns:a16="http://schemas.microsoft.com/office/drawing/2014/main" id="{2A4ED11F-EDE5-4609-98C0-ECDC7DE8B1C4}"/>
                </a:ext>
              </a:extLst>
            </p:cNvPr>
            <p:cNvSpPr/>
            <p:nvPr/>
          </p:nvSpPr>
          <p:spPr>
            <a:xfrm>
              <a:off x="20042064"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0" name="Forme libre : forme 4209">
              <a:extLst>
                <a:ext uri="{FF2B5EF4-FFF2-40B4-BE49-F238E27FC236}">
                  <a16:creationId xmlns:a16="http://schemas.microsoft.com/office/drawing/2014/main" id="{BAAD7A7D-BD1A-44E1-ACE3-FA536A219218}"/>
                </a:ext>
              </a:extLst>
            </p:cNvPr>
            <p:cNvSpPr/>
            <p:nvPr/>
          </p:nvSpPr>
          <p:spPr>
            <a:xfrm>
              <a:off x="20236798"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1" name="Forme libre : forme 4210">
              <a:extLst>
                <a:ext uri="{FF2B5EF4-FFF2-40B4-BE49-F238E27FC236}">
                  <a16:creationId xmlns:a16="http://schemas.microsoft.com/office/drawing/2014/main" id="{6D662648-1A1A-419C-9F94-54089EC56BE9}"/>
                </a:ext>
              </a:extLst>
            </p:cNvPr>
            <p:cNvSpPr/>
            <p:nvPr/>
          </p:nvSpPr>
          <p:spPr>
            <a:xfrm>
              <a:off x="20431531"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2" name="Forme libre : forme 4211">
              <a:extLst>
                <a:ext uri="{FF2B5EF4-FFF2-40B4-BE49-F238E27FC236}">
                  <a16:creationId xmlns:a16="http://schemas.microsoft.com/office/drawing/2014/main" id="{444DC261-98A1-4F3F-9AB2-750886EF0270}"/>
                </a:ext>
              </a:extLst>
            </p:cNvPr>
            <p:cNvSpPr/>
            <p:nvPr/>
          </p:nvSpPr>
          <p:spPr>
            <a:xfrm>
              <a:off x="20626265"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3" name="Forme libre : forme 4212">
              <a:extLst>
                <a:ext uri="{FF2B5EF4-FFF2-40B4-BE49-F238E27FC236}">
                  <a16:creationId xmlns:a16="http://schemas.microsoft.com/office/drawing/2014/main" id="{E13F73C3-2553-48A8-9A5F-E78179D0D52E}"/>
                </a:ext>
              </a:extLst>
            </p:cNvPr>
            <p:cNvSpPr/>
            <p:nvPr/>
          </p:nvSpPr>
          <p:spPr>
            <a:xfrm>
              <a:off x="208206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4" name="Forme libre : forme 4213">
              <a:extLst>
                <a:ext uri="{FF2B5EF4-FFF2-40B4-BE49-F238E27FC236}">
                  <a16:creationId xmlns:a16="http://schemas.microsoft.com/office/drawing/2014/main" id="{745623AE-D26C-40F0-8EC3-FFAC658EA2D4}"/>
                </a:ext>
              </a:extLst>
            </p:cNvPr>
            <p:cNvSpPr/>
            <p:nvPr/>
          </p:nvSpPr>
          <p:spPr>
            <a:xfrm>
              <a:off x="210154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5" name="Forme libre : forme 4214">
              <a:extLst>
                <a:ext uri="{FF2B5EF4-FFF2-40B4-BE49-F238E27FC236}">
                  <a16:creationId xmlns:a16="http://schemas.microsoft.com/office/drawing/2014/main" id="{01DB58B6-F6C2-459B-A0DD-B06A93FF52E0}"/>
                </a:ext>
              </a:extLst>
            </p:cNvPr>
            <p:cNvSpPr/>
            <p:nvPr/>
          </p:nvSpPr>
          <p:spPr>
            <a:xfrm>
              <a:off x="21210162"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6" name="Forme libre : forme 4215">
              <a:extLst>
                <a:ext uri="{FF2B5EF4-FFF2-40B4-BE49-F238E27FC236}">
                  <a16:creationId xmlns:a16="http://schemas.microsoft.com/office/drawing/2014/main" id="{D5DA69EA-15D5-46CC-8FE8-CDD046DD3DD8}"/>
                </a:ext>
              </a:extLst>
            </p:cNvPr>
            <p:cNvSpPr/>
            <p:nvPr/>
          </p:nvSpPr>
          <p:spPr>
            <a:xfrm>
              <a:off x="214048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7" name="Forme libre : forme 4216">
              <a:extLst>
                <a:ext uri="{FF2B5EF4-FFF2-40B4-BE49-F238E27FC236}">
                  <a16:creationId xmlns:a16="http://schemas.microsoft.com/office/drawing/2014/main" id="{E8A76DC4-6429-4BF0-AEF9-9A2726D7F955}"/>
                </a:ext>
              </a:extLst>
            </p:cNvPr>
            <p:cNvSpPr/>
            <p:nvPr/>
          </p:nvSpPr>
          <p:spPr>
            <a:xfrm>
              <a:off x="215996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8" name="Forme libre : forme 4217">
              <a:extLst>
                <a:ext uri="{FF2B5EF4-FFF2-40B4-BE49-F238E27FC236}">
                  <a16:creationId xmlns:a16="http://schemas.microsoft.com/office/drawing/2014/main" id="{7B0ECEAD-8178-4B6D-B1DB-A9013A5AFFC5}"/>
                </a:ext>
              </a:extLst>
            </p:cNvPr>
            <p:cNvSpPr/>
            <p:nvPr/>
          </p:nvSpPr>
          <p:spPr>
            <a:xfrm>
              <a:off x="217943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9" name="Forme libre : forme 4218">
              <a:extLst>
                <a:ext uri="{FF2B5EF4-FFF2-40B4-BE49-F238E27FC236}">
                  <a16:creationId xmlns:a16="http://schemas.microsoft.com/office/drawing/2014/main" id="{E09BE867-87F1-4D9E-A2D4-33AA365BF6E5}"/>
                </a:ext>
              </a:extLst>
            </p:cNvPr>
            <p:cNvSpPr/>
            <p:nvPr/>
          </p:nvSpPr>
          <p:spPr>
            <a:xfrm>
              <a:off x="219890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0" name="Forme libre : forme 4219">
              <a:extLst>
                <a:ext uri="{FF2B5EF4-FFF2-40B4-BE49-F238E27FC236}">
                  <a16:creationId xmlns:a16="http://schemas.microsoft.com/office/drawing/2014/main" id="{2B59E12C-55FE-4A23-AFBA-4D8514F9975E}"/>
                </a:ext>
              </a:extLst>
            </p:cNvPr>
            <p:cNvSpPr/>
            <p:nvPr/>
          </p:nvSpPr>
          <p:spPr>
            <a:xfrm>
              <a:off x="22183830"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1" name="Forme libre : forme 4220">
              <a:extLst>
                <a:ext uri="{FF2B5EF4-FFF2-40B4-BE49-F238E27FC236}">
                  <a16:creationId xmlns:a16="http://schemas.microsoft.com/office/drawing/2014/main" id="{EC931E12-CC32-4091-B8A7-BC7F124F2E71}"/>
                </a:ext>
              </a:extLst>
            </p:cNvPr>
            <p:cNvSpPr/>
            <p:nvPr/>
          </p:nvSpPr>
          <p:spPr>
            <a:xfrm>
              <a:off x="223785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2" name="Forme libre : forme 4221">
              <a:extLst>
                <a:ext uri="{FF2B5EF4-FFF2-40B4-BE49-F238E27FC236}">
                  <a16:creationId xmlns:a16="http://schemas.microsoft.com/office/drawing/2014/main" id="{9807B1E3-497D-4958-BBFF-16C08B8D9DCD}"/>
                </a:ext>
              </a:extLst>
            </p:cNvPr>
            <p:cNvSpPr/>
            <p:nvPr/>
          </p:nvSpPr>
          <p:spPr>
            <a:xfrm>
              <a:off x="225732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3" name="Forme libre : forme 4222">
              <a:extLst>
                <a:ext uri="{FF2B5EF4-FFF2-40B4-BE49-F238E27FC236}">
                  <a16:creationId xmlns:a16="http://schemas.microsoft.com/office/drawing/2014/main" id="{DB00DA7D-07A4-4150-BA98-A6B3F496E9F1}"/>
                </a:ext>
              </a:extLst>
            </p:cNvPr>
            <p:cNvSpPr/>
            <p:nvPr/>
          </p:nvSpPr>
          <p:spPr>
            <a:xfrm>
              <a:off x="22768028"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4" name="Forme libre : forme 4223">
              <a:extLst>
                <a:ext uri="{FF2B5EF4-FFF2-40B4-BE49-F238E27FC236}">
                  <a16:creationId xmlns:a16="http://schemas.microsoft.com/office/drawing/2014/main" id="{B3C60629-B4EF-4CDF-87E8-94DF5A0B9E1B}"/>
                </a:ext>
              </a:extLst>
            </p:cNvPr>
            <p:cNvSpPr/>
            <p:nvPr/>
          </p:nvSpPr>
          <p:spPr>
            <a:xfrm>
              <a:off x="22962761"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5" name="Forme libre : forme 4224">
              <a:extLst>
                <a:ext uri="{FF2B5EF4-FFF2-40B4-BE49-F238E27FC236}">
                  <a16:creationId xmlns:a16="http://schemas.microsoft.com/office/drawing/2014/main" id="{4B775D9F-42AA-42D4-8BF1-61FFEC185CB6}"/>
                </a:ext>
              </a:extLst>
            </p:cNvPr>
            <p:cNvSpPr/>
            <p:nvPr/>
          </p:nvSpPr>
          <p:spPr>
            <a:xfrm>
              <a:off x="2711400"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6" name="Forme libre : forme 4225">
              <a:extLst>
                <a:ext uri="{FF2B5EF4-FFF2-40B4-BE49-F238E27FC236}">
                  <a16:creationId xmlns:a16="http://schemas.microsoft.com/office/drawing/2014/main" id="{AD3A55AA-CC6B-471C-AE9B-292F2427CAE7}"/>
                </a:ext>
              </a:extLst>
            </p:cNvPr>
            <p:cNvSpPr/>
            <p:nvPr/>
          </p:nvSpPr>
          <p:spPr>
            <a:xfrm>
              <a:off x="2906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7" name="Forme libre : forme 4226">
              <a:extLst>
                <a:ext uri="{FF2B5EF4-FFF2-40B4-BE49-F238E27FC236}">
                  <a16:creationId xmlns:a16="http://schemas.microsoft.com/office/drawing/2014/main" id="{AF9110C3-D5E6-4C66-A15A-9CC7B226143D}"/>
                </a:ext>
              </a:extLst>
            </p:cNvPr>
            <p:cNvSpPr/>
            <p:nvPr/>
          </p:nvSpPr>
          <p:spPr>
            <a:xfrm>
              <a:off x="31008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8" name="Forme libre : forme 4227">
              <a:extLst>
                <a:ext uri="{FF2B5EF4-FFF2-40B4-BE49-F238E27FC236}">
                  <a16:creationId xmlns:a16="http://schemas.microsoft.com/office/drawing/2014/main" id="{9F4529AC-CDEF-4463-BC70-09B1831684CE}"/>
                </a:ext>
              </a:extLst>
            </p:cNvPr>
            <p:cNvSpPr/>
            <p:nvPr/>
          </p:nvSpPr>
          <p:spPr>
            <a:xfrm>
              <a:off x="3295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9" name="Forme libre : forme 4228">
              <a:extLst>
                <a:ext uri="{FF2B5EF4-FFF2-40B4-BE49-F238E27FC236}">
                  <a16:creationId xmlns:a16="http://schemas.microsoft.com/office/drawing/2014/main" id="{13C77E62-FF24-4C21-9152-839CF0A421EA}"/>
                </a:ext>
              </a:extLst>
            </p:cNvPr>
            <p:cNvSpPr/>
            <p:nvPr/>
          </p:nvSpPr>
          <p:spPr>
            <a:xfrm>
              <a:off x="3490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0" name="Forme libre : forme 4229">
              <a:extLst>
                <a:ext uri="{FF2B5EF4-FFF2-40B4-BE49-F238E27FC236}">
                  <a16:creationId xmlns:a16="http://schemas.microsoft.com/office/drawing/2014/main" id="{C539CBA7-048A-4343-AD4B-9C6CD404719D}"/>
                </a:ext>
              </a:extLst>
            </p:cNvPr>
            <p:cNvSpPr/>
            <p:nvPr/>
          </p:nvSpPr>
          <p:spPr>
            <a:xfrm>
              <a:off x="3685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1" name="Forme libre : forme 4230">
              <a:extLst>
                <a:ext uri="{FF2B5EF4-FFF2-40B4-BE49-F238E27FC236}">
                  <a16:creationId xmlns:a16="http://schemas.microsoft.com/office/drawing/2014/main" id="{10436F49-B3A3-45A0-8132-221E10822190}"/>
                </a:ext>
              </a:extLst>
            </p:cNvPr>
            <p:cNvSpPr/>
            <p:nvPr/>
          </p:nvSpPr>
          <p:spPr>
            <a:xfrm>
              <a:off x="3879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2" name="Forme libre : forme 4231">
              <a:extLst>
                <a:ext uri="{FF2B5EF4-FFF2-40B4-BE49-F238E27FC236}">
                  <a16:creationId xmlns:a16="http://schemas.microsoft.com/office/drawing/2014/main" id="{E89BB9A6-F5E2-44D7-874A-2AD04404B54B}"/>
                </a:ext>
              </a:extLst>
            </p:cNvPr>
            <p:cNvSpPr/>
            <p:nvPr/>
          </p:nvSpPr>
          <p:spPr>
            <a:xfrm>
              <a:off x="4074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3" name="Forme libre : forme 4232">
              <a:extLst>
                <a:ext uri="{FF2B5EF4-FFF2-40B4-BE49-F238E27FC236}">
                  <a16:creationId xmlns:a16="http://schemas.microsoft.com/office/drawing/2014/main" id="{2B6AB9F9-881A-43A7-A0FD-6769A72AD9F6}"/>
                </a:ext>
              </a:extLst>
            </p:cNvPr>
            <p:cNvSpPr/>
            <p:nvPr/>
          </p:nvSpPr>
          <p:spPr>
            <a:xfrm>
              <a:off x="42692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4" name="Forme libre : forme 4233">
              <a:extLst>
                <a:ext uri="{FF2B5EF4-FFF2-40B4-BE49-F238E27FC236}">
                  <a16:creationId xmlns:a16="http://schemas.microsoft.com/office/drawing/2014/main" id="{BD07CD9C-8AC8-4563-AF8B-0C84064F1179}"/>
                </a:ext>
              </a:extLst>
            </p:cNvPr>
            <p:cNvSpPr/>
            <p:nvPr/>
          </p:nvSpPr>
          <p:spPr>
            <a:xfrm>
              <a:off x="44640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5" name="Forme libre : forme 4234">
              <a:extLst>
                <a:ext uri="{FF2B5EF4-FFF2-40B4-BE49-F238E27FC236}">
                  <a16:creationId xmlns:a16="http://schemas.microsoft.com/office/drawing/2014/main" id="{7115B5B3-792B-4EB9-A26F-69713D28FB9B}"/>
                </a:ext>
              </a:extLst>
            </p:cNvPr>
            <p:cNvSpPr/>
            <p:nvPr/>
          </p:nvSpPr>
          <p:spPr>
            <a:xfrm>
              <a:off x="46587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6" name="Forme libre : forme 4235">
              <a:extLst>
                <a:ext uri="{FF2B5EF4-FFF2-40B4-BE49-F238E27FC236}">
                  <a16:creationId xmlns:a16="http://schemas.microsoft.com/office/drawing/2014/main" id="{E3A6DAB9-C21D-4C21-9AFC-FA509FA97511}"/>
                </a:ext>
              </a:extLst>
            </p:cNvPr>
            <p:cNvSpPr/>
            <p:nvPr/>
          </p:nvSpPr>
          <p:spPr>
            <a:xfrm>
              <a:off x="48534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7" name="Forme libre : forme 4236">
              <a:extLst>
                <a:ext uri="{FF2B5EF4-FFF2-40B4-BE49-F238E27FC236}">
                  <a16:creationId xmlns:a16="http://schemas.microsoft.com/office/drawing/2014/main" id="{23AA4C75-2051-4976-87FD-F8E05C5EB055}"/>
                </a:ext>
              </a:extLst>
            </p:cNvPr>
            <p:cNvSpPr/>
            <p:nvPr/>
          </p:nvSpPr>
          <p:spPr>
            <a:xfrm>
              <a:off x="50482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8" name="Forme libre : forme 4237">
              <a:extLst>
                <a:ext uri="{FF2B5EF4-FFF2-40B4-BE49-F238E27FC236}">
                  <a16:creationId xmlns:a16="http://schemas.microsoft.com/office/drawing/2014/main" id="{C106677A-2638-4C15-92E3-92840978A4C8}"/>
                </a:ext>
              </a:extLst>
            </p:cNvPr>
            <p:cNvSpPr/>
            <p:nvPr/>
          </p:nvSpPr>
          <p:spPr>
            <a:xfrm>
              <a:off x="52429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9" name="Forme libre : forme 4238">
              <a:extLst>
                <a:ext uri="{FF2B5EF4-FFF2-40B4-BE49-F238E27FC236}">
                  <a16:creationId xmlns:a16="http://schemas.microsoft.com/office/drawing/2014/main" id="{3F3506B3-FAE3-4228-A7BA-D337AA9391F2}"/>
                </a:ext>
              </a:extLst>
            </p:cNvPr>
            <p:cNvSpPr/>
            <p:nvPr/>
          </p:nvSpPr>
          <p:spPr>
            <a:xfrm>
              <a:off x="54376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0" name="Forme libre : forme 4239">
              <a:extLst>
                <a:ext uri="{FF2B5EF4-FFF2-40B4-BE49-F238E27FC236}">
                  <a16:creationId xmlns:a16="http://schemas.microsoft.com/office/drawing/2014/main" id="{00F61F30-7F60-4840-82EC-50800A035EA6}"/>
                </a:ext>
              </a:extLst>
            </p:cNvPr>
            <p:cNvSpPr/>
            <p:nvPr/>
          </p:nvSpPr>
          <p:spPr>
            <a:xfrm>
              <a:off x="56324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1" name="Forme libre : forme 4240">
              <a:extLst>
                <a:ext uri="{FF2B5EF4-FFF2-40B4-BE49-F238E27FC236}">
                  <a16:creationId xmlns:a16="http://schemas.microsoft.com/office/drawing/2014/main" id="{51ACC27A-A541-4983-BA48-E8C409339523}"/>
                </a:ext>
              </a:extLst>
            </p:cNvPr>
            <p:cNvSpPr/>
            <p:nvPr/>
          </p:nvSpPr>
          <p:spPr>
            <a:xfrm>
              <a:off x="5827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2" name="Forme libre : forme 4241">
              <a:extLst>
                <a:ext uri="{FF2B5EF4-FFF2-40B4-BE49-F238E27FC236}">
                  <a16:creationId xmlns:a16="http://schemas.microsoft.com/office/drawing/2014/main" id="{E8B682D1-9EA9-48AA-95C8-178DFC635E43}"/>
                </a:ext>
              </a:extLst>
            </p:cNvPr>
            <p:cNvSpPr/>
            <p:nvPr/>
          </p:nvSpPr>
          <p:spPr>
            <a:xfrm>
              <a:off x="6021868"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3" name="Forme libre : forme 4242">
              <a:extLst>
                <a:ext uri="{FF2B5EF4-FFF2-40B4-BE49-F238E27FC236}">
                  <a16:creationId xmlns:a16="http://schemas.microsoft.com/office/drawing/2014/main" id="{4200CB4A-B614-4807-8E59-EAF3AC4788EC}"/>
                </a:ext>
              </a:extLst>
            </p:cNvPr>
            <p:cNvSpPr/>
            <p:nvPr/>
          </p:nvSpPr>
          <p:spPr>
            <a:xfrm>
              <a:off x="6216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4" name="Forme libre : forme 4243">
              <a:extLst>
                <a:ext uri="{FF2B5EF4-FFF2-40B4-BE49-F238E27FC236}">
                  <a16:creationId xmlns:a16="http://schemas.microsoft.com/office/drawing/2014/main" id="{28A9D88A-F1A6-4E27-97FC-4411B45D564D}"/>
                </a:ext>
              </a:extLst>
            </p:cNvPr>
            <p:cNvSpPr/>
            <p:nvPr/>
          </p:nvSpPr>
          <p:spPr>
            <a:xfrm>
              <a:off x="6411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5" name="Forme libre : forme 4244">
              <a:extLst>
                <a:ext uri="{FF2B5EF4-FFF2-40B4-BE49-F238E27FC236}">
                  <a16:creationId xmlns:a16="http://schemas.microsoft.com/office/drawing/2014/main" id="{A519CE13-5A16-498B-AE15-5493FCBB1A6D}"/>
                </a:ext>
              </a:extLst>
            </p:cNvPr>
            <p:cNvSpPr/>
            <p:nvPr/>
          </p:nvSpPr>
          <p:spPr>
            <a:xfrm>
              <a:off x="6606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6" name="Forme libre : forme 4245">
              <a:extLst>
                <a:ext uri="{FF2B5EF4-FFF2-40B4-BE49-F238E27FC236}">
                  <a16:creationId xmlns:a16="http://schemas.microsoft.com/office/drawing/2014/main" id="{D905C6EE-93A7-4E6B-AF13-3A0C1B8F20B0}"/>
                </a:ext>
              </a:extLst>
            </p:cNvPr>
            <p:cNvSpPr/>
            <p:nvPr/>
          </p:nvSpPr>
          <p:spPr>
            <a:xfrm>
              <a:off x="6800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7" name="Forme libre : forme 4246">
              <a:extLst>
                <a:ext uri="{FF2B5EF4-FFF2-40B4-BE49-F238E27FC236}">
                  <a16:creationId xmlns:a16="http://schemas.microsoft.com/office/drawing/2014/main" id="{6BAF9C7D-F658-484B-AC5E-7B5EAC0A7C2F}"/>
                </a:ext>
              </a:extLst>
            </p:cNvPr>
            <p:cNvSpPr/>
            <p:nvPr/>
          </p:nvSpPr>
          <p:spPr>
            <a:xfrm>
              <a:off x="6995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8" name="Forme libre : forme 4247">
              <a:extLst>
                <a:ext uri="{FF2B5EF4-FFF2-40B4-BE49-F238E27FC236}">
                  <a16:creationId xmlns:a16="http://schemas.microsoft.com/office/drawing/2014/main" id="{8619FC28-48AC-48CE-9C97-BE107279F442}"/>
                </a:ext>
              </a:extLst>
            </p:cNvPr>
            <p:cNvSpPr/>
            <p:nvPr/>
          </p:nvSpPr>
          <p:spPr>
            <a:xfrm>
              <a:off x="8942565"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9" name="Forme libre : forme 4248">
              <a:extLst>
                <a:ext uri="{FF2B5EF4-FFF2-40B4-BE49-F238E27FC236}">
                  <a16:creationId xmlns:a16="http://schemas.microsoft.com/office/drawing/2014/main" id="{09BDD2D7-B798-4201-AFA2-24C1D26DEB96}"/>
                </a:ext>
              </a:extLst>
            </p:cNvPr>
            <p:cNvSpPr/>
            <p:nvPr/>
          </p:nvSpPr>
          <p:spPr>
            <a:xfrm>
              <a:off x="91372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0" name="Forme libre : forme 4249">
              <a:extLst>
                <a:ext uri="{FF2B5EF4-FFF2-40B4-BE49-F238E27FC236}">
                  <a16:creationId xmlns:a16="http://schemas.microsoft.com/office/drawing/2014/main" id="{4FB54E63-A624-43B7-AB0E-72B9AEA73353}"/>
                </a:ext>
              </a:extLst>
            </p:cNvPr>
            <p:cNvSpPr/>
            <p:nvPr/>
          </p:nvSpPr>
          <p:spPr>
            <a:xfrm>
              <a:off x="9332032"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1" name="Forme libre : forme 4250">
              <a:extLst>
                <a:ext uri="{FF2B5EF4-FFF2-40B4-BE49-F238E27FC236}">
                  <a16:creationId xmlns:a16="http://schemas.microsoft.com/office/drawing/2014/main" id="{55E92D90-FD3D-46EF-9ED0-23FA60D86234}"/>
                </a:ext>
              </a:extLst>
            </p:cNvPr>
            <p:cNvSpPr/>
            <p:nvPr/>
          </p:nvSpPr>
          <p:spPr>
            <a:xfrm>
              <a:off x="95267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2" name="Forme libre : forme 4251">
              <a:extLst>
                <a:ext uri="{FF2B5EF4-FFF2-40B4-BE49-F238E27FC236}">
                  <a16:creationId xmlns:a16="http://schemas.microsoft.com/office/drawing/2014/main" id="{B6BF56B3-A8AF-4E9B-9EC9-523117F1B3E4}"/>
                </a:ext>
              </a:extLst>
            </p:cNvPr>
            <p:cNvSpPr/>
            <p:nvPr/>
          </p:nvSpPr>
          <p:spPr>
            <a:xfrm>
              <a:off x="97214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6" name="Forme libre : forme 4255">
              <a:extLst>
                <a:ext uri="{FF2B5EF4-FFF2-40B4-BE49-F238E27FC236}">
                  <a16:creationId xmlns:a16="http://schemas.microsoft.com/office/drawing/2014/main" id="{2E748F29-C004-4E46-93F3-18BDD5335C6C}"/>
                </a:ext>
              </a:extLst>
            </p:cNvPr>
            <p:cNvSpPr/>
            <p:nvPr/>
          </p:nvSpPr>
          <p:spPr>
            <a:xfrm>
              <a:off x="12837232"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7" name="Forme libre : forme 4256">
              <a:extLst>
                <a:ext uri="{FF2B5EF4-FFF2-40B4-BE49-F238E27FC236}">
                  <a16:creationId xmlns:a16="http://schemas.microsoft.com/office/drawing/2014/main" id="{6DF885DC-CC6A-455B-BCDA-2B8113EBE557}"/>
                </a:ext>
              </a:extLst>
            </p:cNvPr>
            <p:cNvSpPr/>
            <p:nvPr/>
          </p:nvSpPr>
          <p:spPr>
            <a:xfrm>
              <a:off x="13031966"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8" name="Forme libre : forme 4257">
              <a:extLst>
                <a:ext uri="{FF2B5EF4-FFF2-40B4-BE49-F238E27FC236}">
                  <a16:creationId xmlns:a16="http://schemas.microsoft.com/office/drawing/2014/main" id="{9102B69A-97BC-4BEA-A572-7CA449073C0E}"/>
                </a:ext>
              </a:extLst>
            </p:cNvPr>
            <p:cNvSpPr/>
            <p:nvPr/>
          </p:nvSpPr>
          <p:spPr>
            <a:xfrm>
              <a:off x="13226699"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9" name="Forme libre : forme 4258">
              <a:extLst>
                <a:ext uri="{FF2B5EF4-FFF2-40B4-BE49-F238E27FC236}">
                  <a16:creationId xmlns:a16="http://schemas.microsoft.com/office/drawing/2014/main" id="{C0B8A20D-0E6C-470D-95C5-80653BEE9AA0}"/>
                </a:ext>
              </a:extLst>
            </p:cNvPr>
            <p:cNvSpPr/>
            <p:nvPr/>
          </p:nvSpPr>
          <p:spPr>
            <a:xfrm>
              <a:off x="136161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260" name="Forme libre : forme 4259">
              <a:extLst>
                <a:ext uri="{FF2B5EF4-FFF2-40B4-BE49-F238E27FC236}">
                  <a16:creationId xmlns:a16="http://schemas.microsoft.com/office/drawing/2014/main" id="{2B1A27A9-C46B-4F73-ADB6-5FA9802D08FF}"/>
                </a:ext>
              </a:extLst>
            </p:cNvPr>
            <p:cNvSpPr/>
            <p:nvPr/>
          </p:nvSpPr>
          <p:spPr>
            <a:xfrm>
              <a:off x="13810899"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1" name="Forme libre : forme 4260">
              <a:extLst>
                <a:ext uri="{FF2B5EF4-FFF2-40B4-BE49-F238E27FC236}">
                  <a16:creationId xmlns:a16="http://schemas.microsoft.com/office/drawing/2014/main" id="{B51BC055-547E-4679-8DEB-E39DD609A3C0}"/>
                </a:ext>
              </a:extLst>
            </p:cNvPr>
            <p:cNvSpPr/>
            <p:nvPr/>
          </p:nvSpPr>
          <p:spPr>
            <a:xfrm>
              <a:off x="14005633"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2" name="Forme libre : forme 4261">
              <a:extLst>
                <a:ext uri="{FF2B5EF4-FFF2-40B4-BE49-F238E27FC236}">
                  <a16:creationId xmlns:a16="http://schemas.microsoft.com/office/drawing/2014/main" id="{CBE526C2-17AA-442F-82D3-3C09E4E4D2A4}"/>
                </a:ext>
              </a:extLst>
            </p:cNvPr>
            <p:cNvSpPr/>
            <p:nvPr/>
          </p:nvSpPr>
          <p:spPr>
            <a:xfrm>
              <a:off x="14394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3" name="Forme libre : forme 4262">
              <a:extLst>
                <a:ext uri="{FF2B5EF4-FFF2-40B4-BE49-F238E27FC236}">
                  <a16:creationId xmlns:a16="http://schemas.microsoft.com/office/drawing/2014/main" id="{CE1D7B37-5654-4752-82C2-46A76BF0FFEC}"/>
                </a:ext>
              </a:extLst>
            </p:cNvPr>
            <p:cNvSpPr/>
            <p:nvPr/>
          </p:nvSpPr>
          <p:spPr>
            <a:xfrm>
              <a:off x="14589530"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4" name="Forme libre : forme 4263">
              <a:extLst>
                <a:ext uri="{FF2B5EF4-FFF2-40B4-BE49-F238E27FC236}">
                  <a16:creationId xmlns:a16="http://schemas.microsoft.com/office/drawing/2014/main" id="{2684A4ED-A2F7-4147-8BAD-5142BE1F156F}"/>
                </a:ext>
              </a:extLst>
            </p:cNvPr>
            <p:cNvSpPr/>
            <p:nvPr/>
          </p:nvSpPr>
          <p:spPr>
            <a:xfrm>
              <a:off x="14784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5" name="Forme libre : forme 4264">
              <a:extLst>
                <a:ext uri="{FF2B5EF4-FFF2-40B4-BE49-F238E27FC236}">
                  <a16:creationId xmlns:a16="http://schemas.microsoft.com/office/drawing/2014/main" id="{AC06C44A-E37F-4B36-98A4-75222114D450}"/>
                </a:ext>
              </a:extLst>
            </p:cNvPr>
            <p:cNvSpPr/>
            <p:nvPr/>
          </p:nvSpPr>
          <p:spPr>
            <a:xfrm>
              <a:off x="149789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6" name="Forme libre : forme 4265">
              <a:extLst>
                <a:ext uri="{FF2B5EF4-FFF2-40B4-BE49-F238E27FC236}">
                  <a16:creationId xmlns:a16="http://schemas.microsoft.com/office/drawing/2014/main" id="{896BC0C3-3F2F-4561-A18C-35F832EFE86F}"/>
                </a:ext>
              </a:extLst>
            </p:cNvPr>
            <p:cNvSpPr/>
            <p:nvPr/>
          </p:nvSpPr>
          <p:spPr>
            <a:xfrm>
              <a:off x="151737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7" name="Forme libre : forme 4266">
              <a:extLst>
                <a:ext uri="{FF2B5EF4-FFF2-40B4-BE49-F238E27FC236}">
                  <a16:creationId xmlns:a16="http://schemas.microsoft.com/office/drawing/2014/main" id="{48937391-0450-45C1-86CF-847329B92CFF}"/>
                </a:ext>
              </a:extLst>
            </p:cNvPr>
            <p:cNvSpPr/>
            <p:nvPr/>
          </p:nvSpPr>
          <p:spPr>
            <a:xfrm>
              <a:off x="153684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8" name="Forme libre : forme 4267">
              <a:extLst>
                <a:ext uri="{FF2B5EF4-FFF2-40B4-BE49-F238E27FC236}">
                  <a16:creationId xmlns:a16="http://schemas.microsoft.com/office/drawing/2014/main" id="{0AA25B72-9223-43BE-9B1F-EE4FF70DB9FE}"/>
                </a:ext>
              </a:extLst>
            </p:cNvPr>
            <p:cNvSpPr/>
            <p:nvPr/>
          </p:nvSpPr>
          <p:spPr>
            <a:xfrm>
              <a:off x="155631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9" name="Forme libre : forme 4268">
              <a:extLst>
                <a:ext uri="{FF2B5EF4-FFF2-40B4-BE49-F238E27FC236}">
                  <a16:creationId xmlns:a16="http://schemas.microsoft.com/office/drawing/2014/main" id="{3A1A4A7A-C8C0-4BCD-90F1-BAF2BAF2F2AA}"/>
                </a:ext>
              </a:extLst>
            </p:cNvPr>
            <p:cNvSpPr/>
            <p:nvPr/>
          </p:nvSpPr>
          <p:spPr>
            <a:xfrm>
              <a:off x="157579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0" name="Forme libre : forme 4269">
              <a:extLst>
                <a:ext uri="{FF2B5EF4-FFF2-40B4-BE49-F238E27FC236}">
                  <a16:creationId xmlns:a16="http://schemas.microsoft.com/office/drawing/2014/main" id="{322AA207-63E8-4EEA-AA4F-179A264ADACA}"/>
                </a:ext>
              </a:extLst>
            </p:cNvPr>
            <p:cNvSpPr/>
            <p:nvPr/>
          </p:nvSpPr>
          <p:spPr>
            <a:xfrm>
              <a:off x="15952663"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71" name="Forme libre : forme 4270">
              <a:extLst>
                <a:ext uri="{FF2B5EF4-FFF2-40B4-BE49-F238E27FC236}">
                  <a16:creationId xmlns:a16="http://schemas.microsoft.com/office/drawing/2014/main" id="{761114C2-99D8-41D0-993D-50FC2051CA5F}"/>
                </a:ext>
              </a:extLst>
            </p:cNvPr>
            <p:cNvSpPr/>
            <p:nvPr/>
          </p:nvSpPr>
          <p:spPr>
            <a:xfrm>
              <a:off x="16147397"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2" name="Forme libre : forme 4271">
              <a:extLst>
                <a:ext uri="{FF2B5EF4-FFF2-40B4-BE49-F238E27FC236}">
                  <a16:creationId xmlns:a16="http://schemas.microsoft.com/office/drawing/2014/main" id="{C905CA89-B015-40E3-A9F2-408779C10C3B}"/>
                </a:ext>
              </a:extLst>
            </p:cNvPr>
            <p:cNvSpPr/>
            <p:nvPr/>
          </p:nvSpPr>
          <p:spPr>
            <a:xfrm>
              <a:off x="16342130"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3" name="Forme libre : forme 4272">
              <a:extLst>
                <a:ext uri="{FF2B5EF4-FFF2-40B4-BE49-F238E27FC236}">
                  <a16:creationId xmlns:a16="http://schemas.microsoft.com/office/drawing/2014/main" id="{6BF3BF09-F97D-403A-9FFD-42C1D2B3C190}"/>
                </a:ext>
              </a:extLst>
            </p:cNvPr>
            <p:cNvSpPr/>
            <p:nvPr/>
          </p:nvSpPr>
          <p:spPr>
            <a:xfrm>
              <a:off x="16536864"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4" name="Forme libre : forme 4273">
              <a:extLst>
                <a:ext uri="{FF2B5EF4-FFF2-40B4-BE49-F238E27FC236}">
                  <a16:creationId xmlns:a16="http://schemas.microsoft.com/office/drawing/2014/main" id="{5A645085-3198-4A30-9F74-708F29E1C15A}"/>
                </a:ext>
              </a:extLst>
            </p:cNvPr>
            <p:cNvSpPr/>
            <p:nvPr/>
          </p:nvSpPr>
          <p:spPr>
            <a:xfrm>
              <a:off x="16731597"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5" name="Forme libre : forme 4274">
              <a:extLst>
                <a:ext uri="{FF2B5EF4-FFF2-40B4-BE49-F238E27FC236}">
                  <a16:creationId xmlns:a16="http://schemas.microsoft.com/office/drawing/2014/main" id="{00CAB9F0-BF26-45C1-9596-A947BED05094}"/>
                </a:ext>
              </a:extLst>
            </p:cNvPr>
            <p:cNvSpPr/>
            <p:nvPr/>
          </p:nvSpPr>
          <p:spPr>
            <a:xfrm>
              <a:off x="169263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6" name="Forme libre : forme 4275">
              <a:extLst>
                <a:ext uri="{FF2B5EF4-FFF2-40B4-BE49-F238E27FC236}">
                  <a16:creationId xmlns:a16="http://schemas.microsoft.com/office/drawing/2014/main" id="{14D2232E-05C9-44C0-B337-0DA1B4F5D1A6}"/>
                </a:ext>
              </a:extLst>
            </p:cNvPr>
            <p:cNvSpPr/>
            <p:nvPr/>
          </p:nvSpPr>
          <p:spPr>
            <a:xfrm>
              <a:off x="171210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7" name="Forme libre : forme 4276">
              <a:extLst>
                <a:ext uri="{FF2B5EF4-FFF2-40B4-BE49-F238E27FC236}">
                  <a16:creationId xmlns:a16="http://schemas.microsoft.com/office/drawing/2014/main" id="{0349982A-2A45-4C4B-B8D3-8BC36E2ADBFE}"/>
                </a:ext>
              </a:extLst>
            </p:cNvPr>
            <p:cNvSpPr/>
            <p:nvPr/>
          </p:nvSpPr>
          <p:spPr>
            <a:xfrm>
              <a:off x="17315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8" name="Forme libre : forme 4277">
              <a:extLst>
                <a:ext uri="{FF2B5EF4-FFF2-40B4-BE49-F238E27FC236}">
                  <a16:creationId xmlns:a16="http://schemas.microsoft.com/office/drawing/2014/main" id="{7DB18E0F-A252-49A7-8279-F3E2225AEF48}"/>
                </a:ext>
              </a:extLst>
            </p:cNvPr>
            <p:cNvSpPr/>
            <p:nvPr/>
          </p:nvSpPr>
          <p:spPr>
            <a:xfrm>
              <a:off x="175105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9" name="Forme libre : forme 4278">
              <a:extLst>
                <a:ext uri="{FF2B5EF4-FFF2-40B4-BE49-F238E27FC236}">
                  <a16:creationId xmlns:a16="http://schemas.microsoft.com/office/drawing/2014/main" id="{22ED1C27-25DB-44E5-93D3-171CEE66F594}"/>
                </a:ext>
              </a:extLst>
            </p:cNvPr>
            <p:cNvSpPr/>
            <p:nvPr/>
          </p:nvSpPr>
          <p:spPr>
            <a:xfrm>
              <a:off x="17705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80" name="Forme libre : forme 4279">
              <a:extLst>
                <a:ext uri="{FF2B5EF4-FFF2-40B4-BE49-F238E27FC236}">
                  <a16:creationId xmlns:a16="http://schemas.microsoft.com/office/drawing/2014/main" id="{E1707F20-58B5-4645-AF95-F3FE10BE5155}"/>
                </a:ext>
              </a:extLst>
            </p:cNvPr>
            <p:cNvSpPr/>
            <p:nvPr/>
          </p:nvSpPr>
          <p:spPr>
            <a:xfrm>
              <a:off x="17899998"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81" name="Forme libre : forme 4280">
              <a:extLst>
                <a:ext uri="{FF2B5EF4-FFF2-40B4-BE49-F238E27FC236}">
                  <a16:creationId xmlns:a16="http://schemas.microsoft.com/office/drawing/2014/main" id="{B3458F67-4EE5-4753-A53C-83E4B5557D67}"/>
                </a:ext>
              </a:extLst>
            </p:cNvPr>
            <p:cNvSpPr/>
            <p:nvPr/>
          </p:nvSpPr>
          <p:spPr>
            <a:xfrm>
              <a:off x="180947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2" name="Forme libre : forme 4281">
              <a:extLst>
                <a:ext uri="{FF2B5EF4-FFF2-40B4-BE49-F238E27FC236}">
                  <a16:creationId xmlns:a16="http://schemas.microsoft.com/office/drawing/2014/main" id="{34BFAE40-18C3-4F38-A4D4-A8A4DA0EEF87}"/>
                </a:ext>
              </a:extLst>
            </p:cNvPr>
            <p:cNvSpPr/>
            <p:nvPr/>
          </p:nvSpPr>
          <p:spPr>
            <a:xfrm>
              <a:off x="182894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3" name="Forme libre : forme 4282">
              <a:extLst>
                <a:ext uri="{FF2B5EF4-FFF2-40B4-BE49-F238E27FC236}">
                  <a16:creationId xmlns:a16="http://schemas.microsoft.com/office/drawing/2014/main" id="{6F402A64-9258-4E16-B970-690B0D85CA0A}"/>
                </a:ext>
              </a:extLst>
            </p:cNvPr>
            <p:cNvSpPr/>
            <p:nvPr/>
          </p:nvSpPr>
          <p:spPr>
            <a:xfrm>
              <a:off x="184841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4" name="Forme libre : forme 4283">
              <a:extLst>
                <a:ext uri="{FF2B5EF4-FFF2-40B4-BE49-F238E27FC236}">
                  <a16:creationId xmlns:a16="http://schemas.microsoft.com/office/drawing/2014/main" id="{F6AA536D-0648-47D9-8739-EFB438D13C42}"/>
                </a:ext>
              </a:extLst>
            </p:cNvPr>
            <p:cNvSpPr/>
            <p:nvPr/>
          </p:nvSpPr>
          <p:spPr>
            <a:xfrm>
              <a:off x="186789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5" name="Forme libre : forme 4284">
              <a:extLst>
                <a:ext uri="{FF2B5EF4-FFF2-40B4-BE49-F238E27FC236}">
                  <a16:creationId xmlns:a16="http://schemas.microsoft.com/office/drawing/2014/main" id="{870E9137-C0FD-4D79-ACF8-18A08215D21F}"/>
                </a:ext>
              </a:extLst>
            </p:cNvPr>
            <p:cNvSpPr/>
            <p:nvPr/>
          </p:nvSpPr>
          <p:spPr>
            <a:xfrm>
              <a:off x="188736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6" name="Forme libre : forme 4285">
              <a:extLst>
                <a:ext uri="{FF2B5EF4-FFF2-40B4-BE49-F238E27FC236}">
                  <a16:creationId xmlns:a16="http://schemas.microsoft.com/office/drawing/2014/main" id="{327F1905-2142-49C9-9E7C-00E2599E50B8}"/>
                </a:ext>
              </a:extLst>
            </p:cNvPr>
            <p:cNvSpPr/>
            <p:nvPr/>
          </p:nvSpPr>
          <p:spPr>
            <a:xfrm>
              <a:off x="190683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7" name="Forme libre : forme 4286">
              <a:extLst>
                <a:ext uri="{FF2B5EF4-FFF2-40B4-BE49-F238E27FC236}">
                  <a16:creationId xmlns:a16="http://schemas.microsoft.com/office/drawing/2014/main" id="{49903375-E124-4959-8BB6-D5C2BA1DA135}"/>
                </a:ext>
              </a:extLst>
            </p:cNvPr>
            <p:cNvSpPr/>
            <p:nvPr/>
          </p:nvSpPr>
          <p:spPr>
            <a:xfrm>
              <a:off x="192631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8" name="Forme libre : forme 4287">
              <a:extLst>
                <a:ext uri="{FF2B5EF4-FFF2-40B4-BE49-F238E27FC236}">
                  <a16:creationId xmlns:a16="http://schemas.microsoft.com/office/drawing/2014/main" id="{2A3908C5-5CD6-482A-BC49-21CABC8C1B85}"/>
                </a:ext>
              </a:extLst>
            </p:cNvPr>
            <p:cNvSpPr/>
            <p:nvPr/>
          </p:nvSpPr>
          <p:spPr>
            <a:xfrm>
              <a:off x="194578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9" name="Forme libre : forme 4288">
              <a:extLst>
                <a:ext uri="{FF2B5EF4-FFF2-40B4-BE49-F238E27FC236}">
                  <a16:creationId xmlns:a16="http://schemas.microsoft.com/office/drawing/2014/main" id="{2C51EDAF-6256-4BF9-9AA4-6530BBAC443E}"/>
                </a:ext>
              </a:extLst>
            </p:cNvPr>
            <p:cNvSpPr/>
            <p:nvPr/>
          </p:nvSpPr>
          <p:spPr>
            <a:xfrm>
              <a:off x="19652598"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90" name="Forme libre : forme 4289">
              <a:extLst>
                <a:ext uri="{FF2B5EF4-FFF2-40B4-BE49-F238E27FC236}">
                  <a16:creationId xmlns:a16="http://schemas.microsoft.com/office/drawing/2014/main" id="{D9D83D3F-1CC7-4965-8D60-AC722283B1C3}"/>
                </a:ext>
              </a:extLst>
            </p:cNvPr>
            <p:cNvSpPr/>
            <p:nvPr/>
          </p:nvSpPr>
          <p:spPr>
            <a:xfrm>
              <a:off x="198473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1" name="Forme libre : forme 4290">
              <a:extLst>
                <a:ext uri="{FF2B5EF4-FFF2-40B4-BE49-F238E27FC236}">
                  <a16:creationId xmlns:a16="http://schemas.microsoft.com/office/drawing/2014/main" id="{2CF6DFB2-F147-402E-8067-CEA037695B2B}"/>
                </a:ext>
              </a:extLst>
            </p:cNvPr>
            <p:cNvSpPr/>
            <p:nvPr/>
          </p:nvSpPr>
          <p:spPr>
            <a:xfrm>
              <a:off x="20042064"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2" name="Forme libre : forme 4291">
              <a:extLst>
                <a:ext uri="{FF2B5EF4-FFF2-40B4-BE49-F238E27FC236}">
                  <a16:creationId xmlns:a16="http://schemas.microsoft.com/office/drawing/2014/main" id="{6724B650-48B6-4D33-B139-431A40E08ADB}"/>
                </a:ext>
              </a:extLst>
            </p:cNvPr>
            <p:cNvSpPr/>
            <p:nvPr/>
          </p:nvSpPr>
          <p:spPr>
            <a:xfrm>
              <a:off x="20236798"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3" name="Forme libre : forme 4292">
              <a:extLst>
                <a:ext uri="{FF2B5EF4-FFF2-40B4-BE49-F238E27FC236}">
                  <a16:creationId xmlns:a16="http://schemas.microsoft.com/office/drawing/2014/main" id="{BC0CADF6-2BA8-4529-A91D-9A1C9CC268A3}"/>
                </a:ext>
              </a:extLst>
            </p:cNvPr>
            <p:cNvSpPr/>
            <p:nvPr/>
          </p:nvSpPr>
          <p:spPr>
            <a:xfrm>
              <a:off x="20431531"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4" name="Forme libre : forme 4293">
              <a:extLst>
                <a:ext uri="{FF2B5EF4-FFF2-40B4-BE49-F238E27FC236}">
                  <a16:creationId xmlns:a16="http://schemas.microsoft.com/office/drawing/2014/main" id="{6CE71113-CA4F-414A-8ADA-A64D66E6E778}"/>
                </a:ext>
              </a:extLst>
            </p:cNvPr>
            <p:cNvSpPr/>
            <p:nvPr/>
          </p:nvSpPr>
          <p:spPr>
            <a:xfrm>
              <a:off x="20626265"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5" name="Forme libre : forme 4294">
              <a:extLst>
                <a:ext uri="{FF2B5EF4-FFF2-40B4-BE49-F238E27FC236}">
                  <a16:creationId xmlns:a16="http://schemas.microsoft.com/office/drawing/2014/main" id="{9178A69E-B73A-4768-B1CD-D279EC03F6FB}"/>
                </a:ext>
              </a:extLst>
            </p:cNvPr>
            <p:cNvSpPr/>
            <p:nvPr/>
          </p:nvSpPr>
          <p:spPr>
            <a:xfrm>
              <a:off x="208206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6" name="Forme libre : forme 4295">
              <a:extLst>
                <a:ext uri="{FF2B5EF4-FFF2-40B4-BE49-F238E27FC236}">
                  <a16:creationId xmlns:a16="http://schemas.microsoft.com/office/drawing/2014/main" id="{68AA9C7F-3C1A-4C6C-8964-4EB6B9D1D391}"/>
                </a:ext>
              </a:extLst>
            </p:cNvPr>
            <p:cNvSpPr/>
            <p:nvPr/>
          </p:nvSpPr>
          <p:spPr>
            <a:xfrm>
              <a:off x="210154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7" name="Forme libre : forme 4296">
              <a:extLst>
                <a:ext uri="{FF2B5EF4-FFF2-40B4-BE49-F238E27FC236}">
                  <a16:creationId xmlns:a16="http://schemas.microsoft.com/office/drawing/2014/main" id="{4F669F07-2DA1-499B-8480-CE817E88F662}"/>
                </a:ext>
              </a:extLst>
            </p:cNvPr>
            <p:cNvSpPr/>
            <p:nvPr/>
          </p:nvSpPr>
          <p:spPr>
            <a:xfrm>
              <a:off x="21210162"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8" name="Forme libre : forme 4297">
              <a:extLst>
                <a:ext uri="{FF2B5EF4-FFF2-40B4-BE49-F238E27FC236}">
                  <a16:creationId xmlns:a16="http://schemas.microsoft.com/office/drawing/2014/main" id="{A499226F-FF6F-483C-9430-0B54F48C0C79}"/>
                </a:ext>
              </a:extLst>
            </p:cNvPr>
            <p:cNvSpPr/>
            <p:nvPr/>
          </p:nvSpPr>
          <p:spPr>
            <a:xfrm>
              <a:off x="214048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9" name="Forme libre : forme 4298">
              <a:extLst>
                <a:ext uri="{FF2B5EF4-FFF2-40B4-BE49-F238E27FC236}">
                  <a16:creationId xmlns:a16="http://schemas.microsoft.com/office/drawing/2014/main" id="{3782C396-2102-4DCA-B184-9C3D350F82DA}"/>
                </a:ext>
              </a:extLst>
            </p:cNvPr>
            <p:cNvSpPr/>
            <p:nvPr/>
          </p:nvSpPr>
          <p:spPr>
            <a:xfrm>
              <a:off x="215996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0" name="Forme libre : forme 4299">
              <a:extLst>
                <a:ext uri="{FF2B5EF4-FFF2-40B4-BE49-F238E27FC236}">
                  <a16:creationId xmlns:a16="http://schemas.microsoft.com/office/drawing/2014/main" id="{B521E541-829E-4A76-A7D9-BD00F6A20987}"/>
                </a:ext>
              </a:extLst>
            </p:cNvPr>
            <p:cNvSpPr/>
            <p:nvPr/>
          </p:nvSpPr>
          <p:spPr>
            <a:xfrm>
              <a:off x="217943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1" name="Forme libre : forme 4300">
              <a:extLst>
                <a:ext uri="{FF2B5EF4-FFF2-40B4-BE49-F238E27FC236}">
                  <a16:creationId xmlns:a16="http://schemas.microsoft.com/office/drawing/2014/main" id="{8A1DACEB-37E4-436A-BF08-7B2027B6E97D}"/>
                </a:ext>
              </a:extLst>
            </p:cNvPr>
            <p:cNvSpPr/>
            <p:nvPr/>
          </p:nvSpPr>
          <p:spPr>
            <a:xfrm>
              <a:off x="219890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2" name="Forme libre : forme 4301">
              <a:extLst>
                <a:ext uri="{FF2B5EF4-FFF2-40B4-BE49-F238E27FC236}">
                  <a16:creationId xmlns:a16="http://schemas.microsoft.com/office/drawing/2014/main" id="{1B45E0D2-347F-447B-A47F-C602EF6AC74B}"/>
                </a:ext>
              </a:extLst>
            </p:cNvPr>
            <p:cNvSpPr/>
            <p:nvPr/>
          </p:nvSpPr>
          <p:spPr>
            <a:xfrm>
              <a:off x="22183830"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3" name="Forme libre : forme 4302">
              <a:extLst>
                <a:ext uri="{FF2B5EF4-FFF2-40B4-BE49-F238E27FC236}">
                  <a16:creationId xmlns:a16="http://schemas.microsoft.com/office/drawing/2014/main" id="{B028B0C7-F961-47D2-832C-B02BCE5047CF}"/>
                </a:ext>
              </a:extLst>
            </p:cNvPr>
            <p:cNvSpPr/>
            <p:nvPr/>
          </p:nvSpPr>
          <p:spPr>
            <a:xfrm>
              <a:off x="223785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4" name="Forme libre : forme 4303">
              <a:extLst>
                <a:ext uri="{FF2B5EF4-FFF2-40B4-BE49-F238E27FC236}">
                  <a16:creationId xmlns:a16="http://schemas.microsoft.com/office/drawing/2014/main" id="{ADD7AA7D-E592-420B-8919-4E0D930318CB}"/>
                </a:ext>
              </a:extLst>
            </p:cNvPr>
            <p:cNvSpPr/>
            <p:nvPr/>
          </p:nvSpPr>
          <p:spPr>
            <a:xfrm>
              <a:off x="22768028"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5" name="Forme libre : forme 4304">
              <a:extLst>
                <a:ext uri="{FF2B5EF4-FFF2-40B4-BE49-F238E27FC236}">
                  <a16:creationId xmlns:a16="http://schemas.microsoft.com/office/drawing/2014/main" id="{45D63F98-50E8-408A-B0A1-385FD5453848}"/>
                </a:ext>
              </a:extLst>
            </p:cNvPr>
            <p:cNvSpPr/>
            <p:nvPr/>
          </p:nvSpPr>
          <p:spPr>
            <a:xfrm>
              <a:off x="22962761"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6" name="Forme libre : forme 4305">
              <a:extLst>
                <a:ext uri="{FF2B5EF4-FFF2-40B4-BE49-F238E27FC236}">
                  <a16:creationId xmlns:a16="http://schemas.microsoft.com/office/drawing/2014/main" id="{7D878ADA-0000-4BD5-A23C-67B0C246260B}"/>
                </a:ext>
              </a:extLst>
            </p:cNvPr>
            <p:cNvSpPr/>
            <p:nvPr/>
          </p:nvSpPr>
          <p:spPr>
            <a:xfrm>
              <a:off x="2516970" y="50705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07" name="Forme libre : forme 4306">
              <a:extLst>
                <a:ext uri="{FF2B5EF4-FFF2-40B4-BE49-F238E27FC236}">
                  <a16:creationId xmlns:a16="http://schemas.microsoft.com/office/drawing/2014/main" id="{2D1DB931-D0D7-49E3-8EDD-9CF8CBE0B874}"/>
                </a:ext>
              </a:extLst>
            </p:cNvPr>
            <p:cNvSpPr/>
            <p:nvPr/>
          </p:nvSpPr>
          <p:spPr>
            <a:xfrm>
              <a:off x="2711400"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8" name="Forme libre : forme 4307">
              <a:extLst>
                <a:ext uri="{FF2B5EF4-FFF2-40B4-BE49-F238E27FC236}">
                  <a16:creationId xmlns:a16="http://schemas.microsoft.com/office/drawing/2014/main" id="{F1AC6239-610A-4172-A53B-DB059D12E732}"/>
                </a:ext>
              </a:extLst>
            </p:cNvPr>
            <p:cNvSpPr/>
            <p:nvPr/>
          </p:nvSpPr>
          <p:spPr>
            <a:xfrm>
              <a:off x="2906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9" name="Forme libre : forme 4308">
              <a:extLst>
                <a:ext uri="{FF2B5EF4-FFF2-40B4-BE49-F238E27FC236}">
                  <a16:creationId xmlns:a16="http://schemas.microsoft.com/office/drawing/2014/main" id="{E695739E-B19B-4A51-9776-F1910C8DFBBC}"/>
                </a:ext>
              </a:extLst>
            </p:cNvPr>
            <p:cNvSpPr/>
            <p:nvPr/>
          </p:nvSpPr>
          <p:spPr>
            <a:xfrm>
              <a:off x="31008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0" name="Forme libre : forme 4309">
              <a:extLst>
                <a:ext uri="{FF2B5EF4-FFF2-40B4-BE49-F238E27FC236}">
                  <a16:creationId xmlns:a16="http://schemas.microsoft.com/office/drawing/2014/main" id="{ABFB62A6-4D78-4534-9F18-E6BA2FA17008}"/>
                </a:ext>
              </a:extLst>
            </p:cNvPr>
            <p:cNvSpPr/>
            <p:nvPr/>
          </p:nvSpPr>
          <p:spPr>
            <a:xfrm>
              <a:off x="3295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1" name="Forme libre : forme 4310">
              <a:extLst>
                <a:ext uri="{FF2B5EF4-FFF2-40B4-BE49-F238E27FC236}">
                  <a16:creationId xmlns:a16="http://schemas.microsoft.com/office/drawing/2014/main" id="{199E274C-0369-4079-A80E-96AEDFB25146}"/>
                </a:ext>
              </a:extLst>
            </p:cNvPr>
            <p:cNvSpPr/>
            <p:nvPr/>
          </p:nvSpPr>
          <p:spPr>
            <a:xfrm>
              <a:off x="3490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2" name="Forme libre : forme 4311">
              <a:extLst>
                <a:ext uri="{FF2B5EF4-FFF2-40B4-BE49-F238E27FC236}">
                  <a16:creationId xmlns:a16="http://schemas.microsoft.com/office/drawing/2014/main" id="{C793B046-A116-43F8-9E37-B3304CB6641A}"/>
                </a:ext>
              </a:extLst>
            </p:cNvPr>
            <p:cNvSpPr/>
            <p:nvPr/>
          </p:nvSpPr>
          <p:spPr>
            <a:xfrm>
              <a:off x="3685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3" name="Forme libre : forme 4312">
              <a:extLst>
                <a:ext uri="{FF2B5EF4-FFF2-40B4-BE49-F238E27FC236}">
                  <a16:creationId xmlns:a16="http://schemas.microsoft.com/office/drawing/2014/main" id="{FD66426E-BA0C-41C3-9C55-17B3731ECB89}"/>
                </a:ext>
              </a:extLst>
            </p:cNvPr>
            <p:cNvSpPr/>
            <p:nvPr/>
          </p:nvSpPr>
          <p:spPr>
            <a:xfrm>
              <a:off x="3879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4" name="Forme libre : forme 4313">
              <a:extLst>
                <a:ext uri="{FF2B5EF4-FFF2-40B4-BE49-F238E27FC236}">
                  <a16:creationId xmlns:a16="http://schemas.microsoft.com/office/drawing/2014/main" id="{A043BF7E-6C26-436A-9986-9E2C62A3EBFE}"/>
                </a:ext>
              </a:extLst>
            </p:cNvPr>
            <p:cNvSpPr/>
            <p:nvPr/>
          </p:nvSpPr>
          <p:spPr>
            <a:xfrm>
              <a:off x="4074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5" name="Forme libre : forme 4314">
              <a:extLst>
                <a:ext uri="{FF2B5EF4-FFF2-40B4-BE49-F238E27FC236}">
                  <a16:creationId xmlns:a16="http://schemas.microsoft.com/office/drawing/2014/main" id="{A4CC9628-6831-480C-87BD-250A415F9A38}"/>
                </a:ext>
              </a:extLst>
            </p:cNvPr>
            <p:cNvSpPr/>
            <p:nvPr/>
          </p:nvSpPr>
          <p:spPr>
            <a:xfrm>
              <a:off x="42692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6" name="Forme libre : forme 4315">
              <a:extLst>
                <a:ext uri="{FF2B5EF4-FFF2-40B4-BE49-F238E27FC236}">
                  <a16:creationId xmlns:a16="http://schemas.microsoft.com/office/drawing/2014/main" id="{626C5B13-F49C-4802-A448-052A68A169F3}"/>
                </a:ext>
              </a:extLst>
            </p:cNvPr>
            <p:cNvSpPr/>
            <p:nvPr/>
          </p:nvSpPr>
          <p:spPr>
            <a:xfrm>
              <a:off x="44640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7" name="Forme libre : forme 4316">
              <a:extLst>
                <a:ext uri="{FF2B5EF4-FFF2-40B4-BE49-F238E27FC236}">
                  <a16:creationId xmlns:a16="http://schemas.microsoft.com/office/drawing/2014/main" id="{C5C882DF-14BC-4A45-9CAF-F567BB1F64F2}"/>
                </a:ext>
              </a:extLst>
            </p:cNvPr>
            <p:cNvSpPr/>
            <p:nvPr/>
          </p:nvSpPr>
          <p:spPr>
            <a:xfrm>
              <a:off x="46587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8" name="Forme libre : forme 4317">
              <a:extLst>
                <a:ext uri="{FF2B5EF4-FFF2-40B4-BE49-F238E27FC236}">
                  <a16:creationId xmlns:a16="http://schemas.microsoft.com/office/drawing/2014/main" id="{3FD44A99-D8B7-4DB1-81A9-1F1887CBA9A2}"/>
                </a:ext>
              </a:extLst>
            </p:cNvPr>
            <p:cNvSpPr/>
            <p:nvPr/>
          </p:nvSpPr>
          <p:spPr>
            <a:xfrm>
              <a:off x="48534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9" name="Forme libre : forme 4318">
              <a:extLst>
                <a:ext uri="{FF2B5EF4-FFF2-40B4-BE49-F238E27FC236}">
                  <a16:creationId xmlns:a16="http://schemas.microsoft.com/office/drawing/2014/main" id="{F1CDF049-8912-4C0A-8266-69B60EEED506}"/>
                </a:ext>
              </a:extLst>
            </p:cNvPr>
            <p:cNvSpPr/>
            <p:nvPr/>
          </p:nvSpPr>
          <p:spPr>
            <a:xfrm>
              <a:off x="50482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0" name="Forme libre : forme 4319">
              <a:extLst>
                <a:ext uri="{FF2B5EF4-FFF2-40B4-BE49-F238E27FC236}">
                  <a16:creationId xmlns:a16="http://schemas.microsoft.com/office/drawing/2014/main" id="{C54681AE-2634-4A7A-8BF2-8CB28C29D9AD}"/>
                </a:ext>
              </a:extLst>
            </p:cNvPr>
            <p:cNvSpPr/>
            <p:nvPr/>
          </p:nvSpPr>
          <p:spPr>
            <a:xfrm>
              <a:off x="52429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1" name="Forme libre : forme 4320">
              <a:extLst>
                <a:ext uri="{FF2B5EF4-FFF2-40B4-BE49-F238E27FC236}">
                  <a16:creationId xmlns:a16="http://schemas.microsoft.com/office/drawing/2014/main" id="{C5237E84-64BF-405F-9CB8-FC1EA4906E39}"/>
                </a:ext>
              </a:extLst>
            </p:cNvPr>
            <p:cNvSpPr/>
            <p:nvPr/>
          </p:nvSpPr>
          <p:spPr>
            <a:xfrm>
              <a:off x="54376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2" name="Forme libre : forme 4321">
              <a:extLst>
                <a:ext uri="{FF2B5EF4-FFF2-40B4-BE49-F238E27FC236}">
                  <a16:creationId xmlns:a16="http://schemas.microsoft.com/office/drawing/2014/main" id="{1FF4089C-74D7-4809-B07A-55FBF272D4BD}"/>
                </a:ext>
              </a:extLst>
            </p:cNvPr>
            <p:cNvSpPr/>
            <p:nvPr/>
          </p:nvSpPr>
          <p:spPr>
            <a:xfrm>
              <a:off x="56324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3" name="Forme libre : forme 4322">
              <a:extLst>
                <a:ext uri="{FF2B5EF4-FFF2-40B4-BE49-F238E27FC236}">
                  <a16:creationId xmlns:a16="http://schemas.microsoft.com/office/drawing/2014/main" id="{1F22F1D1-605B-4C11-B2F0-A5589FBD63E6}"/>
                </a:ext>
              </a:extLst>
            </p:cNvPr>
            <p:cNvSpPr/>
            <p:nvPr/>
          </p:nvSpPr>
          <p:spPr>
            <a:xfrm>
              <a:off x="5827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4" name="Forme libre : forme 4323">
              <a:extLst>
                <a:ext uri="{FF2B5EF4-FFF2-40B4-BE49-F238E27FC236}">
                  <a16:creationId xmlns:a16="http://schemas.microsoft.com/office/drawing/2014/main" id="{2CF4526F-01B6-4139-974F-4A32F0BFF83C}"/>
                </a:ext>
              </a:extLst>
            </p:cNvPr>
            <p:cNvSpPr/>
            <p:nvPr/>
          </p:nvSpPr>
          <p:spPr>
            <a:xfrm>
              <a:off x="6021868"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5" name="Forme libre : forme 4324">
              <a:extLst>
                <a:ext uri="{FF2B5EF4-FFF2-40B4-BE49-F238E27FC236}">
                  <a16:creationId xmlns:a16="http://schemas.microsoft.com/office/drawing/2014/main" id="{633C90DF-EA3C-4D5B-ADAB-10566F507CAD}"/>
                </a:ext>
              </a:extLst>
            </p:cNvPr>
            <p:cNvSpPr/>
            <p:nvPr/>
          </p:nvSpPr>
          <p:spPr>
            <a:xfrm>
              <a:off x="6216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6" name="Forme libre : forme 4325">
              <a:extLst>
                <a:ext uri="{FF2B5EF4-FFF2-40B4-BE49-F238E27FC236}">
                  <a16:creationId xmlns:a16="http://schemas.microsoft.com/office/drawing/2014/main" id="{DEC1E946-1CCE-46CF-8B39-60DB83299128}"/>
                </a:ext>
              </a:extLst>
            </p:cNvPr>
            <p:cNvSpPr/>
            <p:nvPr/>
          </p:nvSpPr>
          <p:spPr>
            <a:xfrm>
              <a:off x="6411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7" name="Forme libre : forme 4326">
              <a:extLst>
                <a:ext uri="{FF2B5EF4-FFF2-40B4-BE49-F238E27FC236}">
                  <a16:creationId xmlns:a16="http://schemas.microsoft.com/office/drawing/2014/main" id="{5D72A2C7-DD2F-487B-8486-F7139A59404A}"/>
                </a:ext>
              </a:extLst>
            </p:cNvPr>
            <p:cNvSpPr/>
            <p:nvPr/>
          </p:nvSpPr>
          <p:spPr>
            <a:xfrm>
              <a:off x="6606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8" name="Forme libre : forme 4327">
              <a:extLst>
                <a:ext uri="{FF2B5EF4-FFF2-40B4-BE49-F238E27FC236}">
                  <a16:creationId xmlns:a16="http://schemas.microsoft.com/office/drawing/2014/main" id="{FEA4D31C-3B24-456B-8366-6A4B7081C72F}"/>
                </a:ext>
              </a:extLst>
            </p:cNvPr>
            <p:cNvSpPr/>
            <p:nvPr/>
          </p:nvSpPr>
          <p:spPr>
            <a:xfrm>
              <a:off x="6800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9" name="Forme libre : forme 4328">
              <a:extLst>
                <a:ext uri="{FF2B5EF4-FFF2-40B4-BE49-F238E27FC236}">
                  <a16:creationId xmlns:a16="http://schemas.microsoft.com/office/drawing/2014/main" id="{9F853A4B-38AF-4C89-8DFA-26289F1D1115}"/>
                </a:ext>
              </a:extLst>
            </p:cNvPr>
            <p:cNvSpPr/>
            <p:nvPr/>
          </p:nvSpPr>
          <p:spPr>
            <a:xfrm>
              <a:off x="6995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0" name="Forme libre : forme 4329">
              <a:extLst>
                <a:ext uri="{FF2B5EF4-FFF2-40B4-BE49-F238E27FC236}">
                  <a16:creationId xmlns:a16="http://schemas.microsoft.com/office/drawing/2014/main" id="{894F9401-BDF6-4943-B7DB-526E638612CD}"/>
                </a:ext>
              </a:extLst>
            </p:cNvPr>
            <p:cNvSpPr/>
            <p:nvPr/>
          </p:nvSpPr>
          <p:spPr>
            <a:xfrm>
              <a:off x="91372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1" name="Forme libre : forme 4330">
              <a:extLst>
                <a:ext uri="{FF2B5EF4-FFF2-40B4-BE49-F238E27FC236}">
                  <a16:creationId xmlns:a16="http://schemas.microsoft.com/office/drawing/2014/main" id="{9412C9FF-307F-4AF4-B378-F74A087A8A1C}"/>
                </a:ext>
              </a:extLst>
            </p:cNvPr>
            <p:cNvSpPr/>
            <p:nvPr/>
          </p:nvSpPr>
          <p:spPr>
            <a:xfrm>
              <a:off x="9332032"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2" name="Forme libre : forme 4331">
              <a:extLst>
                <a:ext uri="{FF2B5EF4-FFF2-40B4-BE49-F238E27FC236}">
                  <a16:creationId xmlns:a16="http://schemas.microsoft.com/office/drawing/2014/main" id="{B784381C-2ABC-40DD-8D1B-E0A4E3ECB67E}"/>
                </a:ext>
              </a:extLst>
            </p:cNvPr>
            <p:cNvSpPr/>
            <p:nvPr/>
          </p:nvSpPr>
          <p:spPr>
            <a:xfrm>
              <a:off x="95267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3" name="Forme libre : forme 4332">
              <a:extLst>
                <a:ext uri="{FF2B5EF4-FFF2-40B4-BE49-F238E27FC236}">
                  <a16:creationId xmlns:a16="http://schemas.microsoft.com/office/drawing/2014/main" id="{4807D0D1-987E-4B97-8E9A-7A5169F2BA7D}"/>
                </a:ext>
              </a:extLst>
            </p:cNvPr>
            <p:cNvSpPr/>
            <p:nvPr/>
          </p:nvSpPr>
          <p:spPr>
            <a:xfrm>
              <a:off x="97214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7" name="Forme libre : forme 4336">
              <a:extLst>
                <a:ext uri="{FF2B5EF4-FFF2-40B4-BE49-F238E27FC236}">
                  <a16:creationId xmlns:a16="http://schemas.microsoft.com/office/drawing/2014/main" id="{785283F4-9ED0-4675-9B86-12199D752FA2}"/>
                </a:ext>
              </a:extLst>
            </p:cNvPr>
            <p:cNvSpPr/>
            <p:nvPr/>
          </p:nvSpPr>
          <p:spPr>
            <a:xfrm>
              <a:off x="12642499"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8" name="Forme libre : forme 4337">
              <a:extLst>
                <a:ext uri="{FF2B5EF4-FFF2-40B4-BE49-F238E27FC236}">
                  <a16:creationId xmlns:a16="http://schemas.microsoft.com/office/drawing/2014/main" id="{95C27062-1431-4004-9C78-44AE926BCD57}"/>
                </a:ext>
              </a:extLst>
            </p:cNvPr>
            <p:cNvSpPr/>
            <p:nvPr/>
          </p:nvSpPr>
          <p:spPr>
            <a:xfrm>
              <a:off x="12837232"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9" name="Forme libre : forme 4338">
              <a:extLst>
                <a:ext uri="{FF2B5EF4-FFF2-40B4-BE49-F238E27FC236}">
                  <a16:creationId xmlns:a16="http://schemas.microsoft.com/office/drawing/2014/main" id="{9FE3B0B5-3A99-4D95-9FC9-BD21F0697ADF}"/>
                </a:ext>
              </a:extLst>
            </p:cNvPr>
            <p:cNvSpPr/>
            <p:nvPr/>
          </p:nvSpPr>
          <p:spPr>
            <a:xfrm>
              <a:off x="13031966"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0" name="Forme libre : forme 4339">
              <a:extLst>
                <a:ext uri="{FF2B5EF4-FFF2-40B4-BE49-F238E27FC236}">
                  <a16:creationId xmlns:a16="http://schemas.microsoft.com/office/drawing/2014/main" id="{36EDB841-67C1-4DAD-99CF-C7246E2C8C64}"/>
                </a:ext>
              </a:extLst>
            </p:cNvPr>
            <p:cNvSpPr/>
            <p:nvPr/>
          </p:nvSpPr>
          <p:spPr>
            <a:xfrm>
              <a:off x="13421432"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1" name="Forme libre : forme 4340">
              <a:extLst>
                <a:ext uri="{FF2B5EF4-FFF2-40B4-BE49-F238E27FC236}">
                  <a16:creationId xmlns:a16="http://schemas.microsoft.com/office/drawing/2014/main" id="{4A36B136-3D64-4C2A-A89C-017AD0920EBA}"/>
                </a:ext>
              </a:extLst>
            </p:cNvPr>
            <p:cNvSpPr/>
            <p:nvPr/>
          </p:nvSpPr>
          <p:spPr>
            <a:xfrm>
              <a:off x="136161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342" name="Forme libre : forme 4341">
              <a:extLst>
                <a:ext uri="{FF2B5EF4-FFF2-40B4-BE49-F238E27FC236}">
                  <a16:creationId xmlns:a16="http://schemas.microsoft.com/office/drawing/2014/main" id="{B699E9EB-7677-4AB3-BCDF-EB1B1A1A09DC}"/>
                </a:ext>
              </a:extLst>
            </p:cNvPr>
            <p:cNvSpPr/>
            <p:nvPr/>
          </p:nvSpPr>
          <p:spPr>
            <a:xfrm>
              <a:off x="13810899"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3" name="Forme libre : forme 4342">
              <a:extLst>
                <a:ext uri="{FF2B5EF4-FFF2-40B4-BE49-F238E27FC236}">
                  <a16:creationId xmlns:a16="http://schemas.microsoft.com/office/drawing/2014/main" id="{BF0CEEB8-8B2B-4B95-BE17-593A5BCD379A}"/>
                </a:ext>
              </a:extLst>
            </p:cNvPr>
            <p:cNvSpPr/>
            <p:nvPr/>
          </p:nvSpPr>
          <p:spPr>
            <a:xfrm>
              <a:off x="14005633"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4" name="Forme libre : forme 4343">
              <a:extLst>
                <a:ext uri="{FF2B5EF4-FFF2-40B4-BE49-F238E27FC236}">
                  <a16:creationId xmlns:a16="http://schemas.microsoft.com/office/drawing/2014/main" id="{45F59DA8-C5EB-4302-B1B0-D064BF82AFCF}"/>
                </a:ext>
              </a:extLst>
            </p:cNvPr>
            <p:cNvSpPr/>
            <p:nvPr/>
          </p:nvSpPr>
          <p:spPr>
            <a:xfrm>
              <a:off x="142003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5" name="Forme libre : forme 4344">
              <a:extLst>
                <a:ext uri="{FF2B5EF4-FFF2-40B4-BE49-F238E27FC236}">
                  <a16:creationId xmlns:a16="http://schemas.microsoft.com/office/drawing/2014/main" id="{82B6ADE5-35F1-4600-B4F7-30D2E1265331}"/>
                </a:ext>
              </a:extLst>
            </p:cNvPr>
            <p:cNvSpPr/>
            <p:nvPr/>
          </p:nvSpPr>
          <p:spPr>
            <a:xfrm>
              <a:off x="14394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6" name="Forme libre : forme 4345">
              <a:extLst>
                <a:ext uri="{FF2B5EF4-FFF2-40B4-BE49-F238E27FC236}">
                  <a16:creationId xmlns:a16="http://schemas.microsoft.com/office/drawing/2014/main" id="{FBD90FF9-7198-4EF1-A414-6C8E45CAE2C4}"/>
                </a:ext>
              </a:extLst>
            </p:cNvPr>
            <p:cNvSpPr/>
            <p:nvPr/>
          </p:nvSpPr>
          <p:spPr>
            <a:xfrm>
              <a:off x="14589530"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7" name="Forme libre : forme 4346">
              <a:extLst>
                <a:ext uri="{FF2B5EF4-FFF2-40B4-BE49-F238E27FC236}">
                  <a16:creationId xmlns:a16="http://schemas.microsoft.com/office/drawing/2014/main" id="{BD288A03-EBAD-487E-8B72-78CBF43A04FC}"/>
                </a:ext>
              </a:extLst>
            </p:cNvPr>
            <p:cNvSpPr/>
            <p:nvPr/>
          </p:nvSpPr>
          <p:spPr>
            <a:xfrm>
              <a:off x="14784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8" name="Forme libre : forme 4347">
              <a:extLst>
                <a:ext uri="{FF2B5EF4-FFF2-40B4-BE49-F238E27FC236}">
                  <a16:creationId xmlns:a16="http://schemas.microsoft.com/office/drawing/2014/main" id="{99F28F01-2B9B-49C6-B215-2EEBA2A37E40}"/>
                </a:ext>
              </a:extLst>
            </p:cNvPr>
            <p:cNvSpPr/>
            <p:nvPr/>
          </p:nvSpPr>
          <p:spPr>
            <a:xfrm>
              <a:off x="149789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9" name="Forme libre : forme 4348">
              <a:extLst>
                <a:ext uri="{FF2B5EF4-FFF2-40B4-BE49-F238E27FC236}">
                  <a16:creationId xmlns:a16="http://schemas.microsoft.com/office/drawing/2014/main" id="{CF2EA950-8FC7-4F7A-85EE-F28F97355770}"/>
                </a:ext>
              </a:extLst>
            </p:cNvPr>
            <p:cNvSpPr/>
            <p:nvPr/>
          </p:nvSpPr>
          <p:spPr>
            <a:xfrm>
              <a:off x="151737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0" name="Forme libre : forme 4349">
              <a:extLst>
                <a:ext uri="{FF2B5EF4-FFF2-40B4-BE49-F238E27FC236}">
                  <a16:creationId xmlns:a16="http://schemas.microsoft.com/office/drawing/2014/main" id="{71CF6411-9CC4-4633-980A-70F50A2F4805}"/>
                </a:ext>
              </a:extLst>
            </p:cNvPr>
            <p:cNvSpPr/>
            <p:nvPr/>
          </p:nvSpPr>
          <p:spPr>
            <a:xfrm>
              <a:off x="153684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1" name="Forme libre : forme 4350">
              <a:extLst>
                <a:ext uri="{FF2B5EF4-FFF2-40B4-BE49-F238E27FC236}">
                  <a16:creationId xmlns:a16="http://schemas.microsoft.com/office/drawing/2014/main" id="{6FDB1D16-98F1-4F33-A912-F57A75542D5E}"/>
                </a:ext>
              </a:extLst>
            </p:cNvPr>
            <p:cNvSpPr/>
            <p:nvPr/>
          </p:nvSpPr>
          <p:spPr>
            <a:xfrm>
              <a:off x="155631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2" name="Forme libre : forme 4351">
              <a:extLst>
                <a:ext uri="{FF2B5EF4-FFF2-40B4-BE49-F238E27FC236}">
                  <a16:creationId xmlns:a16="http://schemas.microsoft.com/office/drawing/2014/main" id="{D3B0C6C3-F958-47B9-811F-8D06622A7897}"/>
                </a:ext>
              </a:extLst>
            </p:cNvPr>
            <p:cNvSpPr/>
            <p:nvPr/>
          </p:nvSpPr>
          <p:spPr>
            <a:xfrm>
              <a:off x="157579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3" name="Forme libre : forme 4352">
              <a:extLst>
                <a:ext uri="{FF2B5EF4-FFF2-40B4-BE49-F238E27FC236}">
                  <a16:creationId xmlns:a16="http://schemas.microsoft.com/office/drawing/2014/main" id="{CCCACFA0-D26B-4C0D-9CCE-A10D23D57D07}"/>
                </a:ext>
              </a:extLst>
            </p:cNvPr>
            <p:cNvSpPr/>
            <p:nvPr/>
          </p:nvSpPr>
          <p:spPr>
            <a:xfrm>
              <a:off x="15952663"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54" name="Forme libre : forme 4353">
              <a:extLst>
                <a:ext uri="{FF2B5EF4-FFF2-40B4-BE49-F238E27FC236}">
                  <a16:creationId xmlns:a16="http://schemas.microsoft.com/office/drawing/2014/main" id="{44E1CBDB-7FD3-4F22-A714-F6EBA1954BF1}"/>
                </a:ext>
              </a:extLst>
            </p:cNvPr>
            <p:cNvSpPr/>
            <p:nvPr/>
          </p:nvSpPr>
          <p:spPr>
            <a:xfrm>
              <a:off x="16147397"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5" name="Forme libre : forme 4354">
              <a:extLst>
                <a:ext uri="{FF2B5EF4-FFF2-40B4-BE49-F238E27FC236}">
                  <a16:creationId xmlns:a16="http://schemas.microsoft.com/office/drawing/2014/main" id="{8015A460-C209-411E-847C-9A08B1E4B407}"/>
                </a:ext>
              </a:extLst>
            </p:cNvPr>
            <p:cNvSpPr/>
            <p:nvPr/>
          </p:nvSpPr>
          <p:spPr>
            <a:xfrm>
              <a:off x="16342130"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6" name="Forme libre : forme 4355">
              <a:extLst>
                <a:ext uri="{FF2B5EF4-FFF2-40B4-BE49-F238E27FC236}">
                  <a16:creationId xmlns:a16="http://schemas.microsoft.com/office/drawing/2014/main" id="{78390C65-AA46-461D-B462-30C6CFBACA7E}"/>
                </a:ext>
              </a:extLst>
            </p:cNvPr>
            <p:cNvSpPr/>
            <p:nvPr/>
          </p:nvSpPr>
          <p:spPr>
            <a:xfrm>
              <a:off x="16536864"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7" name="Forme libre : forme 4356">
              <a:extLst>
                <a:ext uri="{FF2B5EF4-FFF2-40B4-BE49-F238E27FC236}">
                  <a16:creationId xmlns:a16="http://schemas.microsoft.com/office/drawing/2014/main" id="{540AEFA5-3B93-40EE-B6BF-DD79F5D4C364}"/>
                </a:ext>
              </a:extLst>
            </p:cNvPr>
            <p:cNvSpPr/>
            <p:nvPr/>
          </p:nvSpPr>
          <p:spPr>
            <a:xfrm>
              <a:off x="16731597"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8" name="Forme libre : forme 4357">
              <a:extLst>
                <a:ext uri="{FF2B5EF4-FFF2-40B4-BE49-F238E27FC236}">
                  <a16:creationId xmlns:a16="http://schemas.microsoft.com/office/drawing/2014/main" id="{7CEBBAE3-E481-49C3-AF6B-107398648BCA}"/>
                </a:ext>
              </a:extLst>
            </p:cNvPr>
            <p:cNvSpPr/>
            <p:nvPr/>
          </p:nvSpPr>
          <p:spPr>
            <a:xfrm>
              <a:off x="169263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9" name="Forme libre : forme 4358">
              <a:extLst>
                <a:ext uri="{FF2B5EF4-FFF2-40B4-BE49-F238E27FC236}">
                  <a16:creationId xmlns:a16="http://schemas.microsoft.com/office/drawing/2014/main" id="{0AD352DD-25EF-4821-89DA-5EAB2457B473}"/>
                </a:ext>
              </a:extLst>
            </p:cNvPr>
            <p:cNvSpPr/>
            <p:nvPr/>
          </p:nvSpPr>
          <p:spPr>
            <a:xfrm>
              <a:off x="171210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0" name="Forme libre : forme 4359">
              <a:extLst>
                <a:ext uri="{FF2B5EF4-FFF2-40B4-BE49-F238E27FC236}">
                  <a16:creationId xmlns:a16="http://schemas.microsoft.com/office/drawing/2014/main" id="{39EF11DF-A9D2-40D9-9B33-5121CD0055BE}"/>
                </a:ext>
              </a:extLst>
            </p:cNvPr>
            <p:cNvSpPr/>
            <p:nvPr/>
          </p:nvSpPr>
          <p:spPr>
            <a:xfrm>
              <a:off x="17315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1" name="Forme libre : forme 4360">
              <a:extLst>
                <a:ext uri="{FF2B5EF4-FFF2-40B4-BE49-F238E27FC236}">
                  <a16:creationId xmlns:a16="http://schemas.microsoft.com/office/drawing/2014/main" id="{EC8B3478-6FCB-4F6B-A493-4AEFD0B64C07}"/>
                </a:ext>
              </a:extLst>
            </p:cNvPr>
            <p:cNvSpPr/>
            <p:nvPr/>
          </p:nvSpPr>
          <p:spPr>
            <a:xfrm>
              <a:off x="175105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2" name="Forme libre : forme 4361">
              <a:extLst>
                <a:ext uri="{FF2B5EF4-FFF2-40B4-BE49-F238E27FC236}">
                  <a16:creationId xmlns:a16="http://schemas.microsoft.com/office/drawing/2014/main" id="{2EC20656-E694-4ABB-9C07-3DD42CB87864}"/>
                </a:ext>
              </a:extLst>
            </p:cNvPr>
            <p:cNvSpPr/>
            <p:nvPr/>
          </p:nvSpPr>
          <p:spPr>
            <a:xfrm>
              <a:off x="17705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3" name="Forme libre : forme 4362">
              <a:extLst>
                <a:ext uri="{FF2B5EF4-FFF2-40B4-BE49-F238E27FC236}">
                  <a16:creationId xmlns:a16="http://schemas.microsoft.com/office/drawing/2014/main" id="{EBE6D710-1800-49C8-9872-57BA46BB192C}"/>
                </a:ext>
              </a:extLst>
            </p:cNvPr>
            <p:cNvSpPr/>
            <p:nvPr/>
          </p:nvSpPr>
          <p:spPr>
            <a:xfrm>
              <a:off x="17899998"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64" name="Forme libre : forme 4363">
              <a:extLst>
                <a:ext uri="{FF2B5EF4-FFF2-40B4-BE49-F238E27FC236}">
                  <a16:creationId xmlns:a16="http://schemas.microsoft.com/office/drawing/2014/main" id="{C94FCF43-C1A5-426F-A2EE-381DC60E3709}"/>
                </a:ext>
              </a:extLst>
            </p:cNvPr>
            <p:cNvSpPr/>
            <p:nvPr/>
          </p:nvSpPr>
          <p:spPr>
            <a:xfrm>
              <a:off x="180947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5" name="Forme libre : forme 4364">
              <a:extLst>
                <a:ext uri="{FF2B5EF4-FFF2-40B4-BE49-F238E27FC236}">
                  <a16:creationId xmlns:a16="http://schemas.microsoft.com/office/drawing/2014/main" id="{784BA856-1421-4B66-8D14-BE7FCE6648BF}"/>
                </a:ext>
              </a:extLst>
            </p:cNvPr>
            <p:cNvSpPr/>
            <p:nvPr/>
          </p:nvSpPr>
          <p:spPr>
            <a:xfrm>
              <a:off x="182894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6" name="Forme libre : forme 4365">
              <a:extLst>
                <a:ext uri="{FF2B5EF4-FFF2-40B4-BE49-F238E27FC236}">
                  <a16:creationId xmlns:a16="http://schemas.microsoft.com/office/drawing/2014/main" id="{D1CF2190-AF93-4E85-B115-DE915B761036}"/>
                </a:ext>
              </a:extLst>
            </p:cNvPr>
            <p:cNvSpPr/>
            <p:nvPr/>
          </p:nvSpPr>
          <p:spPr>
            <a:xfrm>
              <a:off x="184841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7" name="Forme libre : forme 4366">
              <a:extLst>
                <a:ext uri="{FF2B5EF4-FFF2-40B4-BE49-F238E27FC236}">
                  <a16:creationId xmlns:a16="http://schemas.microsoft.com/office/drawing/2014/main" id="{452A91FA-0453-4F75-99FD-FB550FAE372D}"/>
                </a:ext>
              </a:extLst>
            </p:cNvPr>
            <p:cNvSpPr/>
            <p:nvPr/>
          </p:nvSpPr>
          <p:spPr>
            <a:xfrm>
              <a:off x="186789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8" name="Forme libre : forme 4367">
              <a:extLst>
                <a:ext uri="{FF2B5EF4-FFF2-40B4-BE49-F238E27FC236}">
                  <a16:creationId xmlns:a16="http://schemas.microsoft.com/office/drawing/2014/main" id="{38E335E5-2F95-400B-BC9F-5613B73F0AD7}"/>
                </a:ext>
              </a:extLst>
            </p:cNvPr>
            <p:cNvSpPr/>
            <p:nvPr/>
          </p:nvSpPr>
          <p:spPr>
            <a:xfrm>
              <a:off x="188736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9" name="Forme libre : forme 4368">
              <a:extLst>
                <a:ext uri="{FF2B5EF4-FFF2-40B4-BE49-F238E27FC236}">
                  <a16:creationId xmlns:a16="http://schemas.microsoft.com/office/drawing/2014/main" id="{7A3B5898-70A4-418C-A09E-639EEB311C24}"/>
                </a:ext>
              </a:extLst>
            </p:cNvPr>
            <p:cNvSpPr/>
            <p:nvPr/>
          </p:nvSpPr>
          <p:spPr>
            <a:xfrm>
              <a:off x="190683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0" name="Forme libre : forme 4369">
              <a:extLst>
                <a:ext uri="{FF2B5EF4-FFF2-40B4-BE49-F238E27FC236}">
                  <a16:creationId xmlns:a16="http://schemas.microsoft.com/office/drawing/2014/main" id="{2C536081-B0D3-47B7-9377-F2E029064E88}"/>
                </a:ext>
              </a:extLst>
            </p:cNvPr>
            <p:cNvSpPr/>
            <p:nvPr/>
          </p:nvSpPr>
          <p:spPr>
            <a:xfrm>
              <a:off x="192631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1" name="Forme libre : forme 4370">
              <a:extLst>
                <a:ext uri="{FF2B5EF4-FFF2-40B4-BE49-F238E27FC236}">
                  <a16:creationId xmlns:a16="http://schemas.microsoft.com/office/drawing/2014/main" id="{2C7F3228-8908-4F0E-A31B-BE8606A75736}"/>
                </a:ext>
              </a:extLst>
            </p:cNvPr>
            <p:cNvSpPr/>
            <p:nvPr/>
          </p:nvSpPr>
          <p:spPr>
            <a:xfrm>
              <a:off x="194578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2" name="Forme libre : forme 4371">
              <a:extLst>
                <a:ext uri="{FF2B5EF4-FFF2-40B4-BE49-F238E27FC236}">
                  <a16:creationId xmlns:a16="http://schemas.microsoft.com/office/drawing/2014/main" id="{D44DE921-6EAA-4B62-AAAE-2CD24174F050}"/>
                </a:ext>
              </a:extLst>
            </p:cNvPr>
            <p:cNvSpPr/>
            <p:nvPr/>
          </p:nvSpPr>
          <p:spPr>
            <a:xfrm>
              <a:off x="19652598"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3" name="Forme libre : forme 4372">
              <a:extLst>
                <a:ext uri="{FF2B5EF4-FFF2-40B4-BE49-F238E27FC236}">
                  <a16:creationId xmlns:a16="http://schemas.microsoft.com/office/drawing/2014/main" id="{5EEBBA9D-7089-4296-ADE8-9648CC636D55}"/>
                </a:ext>
              </a:extLst>
            </p:cNvPr>
            <p:cNvSpPr/>
            <p:nvPr/>
          </p:nvSpPr>
          <p:spPr>
            <a:xfrm>
              <a:off x="198473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4" name="Forme libre : forme 4373">
              <a:extLst>
                <a:ext uri="{FF2B5EF4-FFF2-40B4-BE49-F238E27FC236}">
                  <a16:creationId xmlns:a16="http://schemas.microsoft.com/office/drawing/2014/main" id="{FAD93B4F-E9FF-4158-8EE7-AD1D4281E105}"/>
                </a:ext>
              </a:extLst>
            </p:cNvPr>
            <p:cNvSpPr/>
            <p:nvPr/>
          </p:nvSpPr>
          <p:spPr>
            <a:xfrm>
              <a:off x="20042064"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5" name="Forme libre : forme 4374">
              <a:extLst>
                <a:ext uri="{FF2B5EF4-FFF2-40B4-BE49-F238E27FC236}">
                  <a16:creationId xmlns:a16="http://schemas.microsoft.com/office/drawing/2014/main" id="{C555479B-8718-4621-8262-BC8149FEE8CC}"/>
                </a:ext>
              </a:extLst>
            </p:cNvPr>
            <p:cNvSpPr/>
            <p:nvPr/>
          </p:nvSpPr>
          <p:spPr>
            <a:xfrm>
              <a:off x="20236798"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6" name="Forme libre : forme 4375">
              <a:extLst>
                <a:ext uri="{FF2B5EF4-FFF2-40B4-BE49-F238E27FC236}">
                  <a16:creationId xmlns:a16="http://schemas.microsoft.com/office/drawing/2014/main" id="{1AECCD81-7DAA-472A-9B31-884B51688497}"/>
                </a:ext>
              </a:extLst>
            </p:cNvPr>
            <p:cNvSpPr/>
            <p:nvPr/>
          </p:nvSpPr>
          <p:spPr>
            <a:xfrm>
              <a:off x="20431531"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7" name="Forme libre : forme 4376">
              <a:extLst>
                <a:ext uri="{FF2B5EF4-FFF2-40B4-BE49-F238E27FC236}">
                  <a16:creationId xmlns:a16="http://schemas.microsoft.com/office/drawing/2014/main" id="{BB27A125-F784-4362-BEF5-E0B59513CD01}"/>
                </a:ext>
              </a:extLst>
            </p:cNvPr>
            <p:cNvSpPr/>
            <p:nvPr/>
          </p:nvSpPr>
          <p:spPr>
            <a:xfrm>
              <a:off x="20626265"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8" name="Forme libre : forme 4377">
              <a:extLst>
                <a:ext uri="{FF2B5EF4-FFF2-40B4-BE49-F238E27FC236}">
                  <a16:creationId xmlns:a16="http://schemas.microsoft.com/office/drawing/2014/main" id="{9AC92ABB-9370-4996-AC07-A3D355718F6A}"/>
                </a:ext>
              </a:extLst>
            </p:cNvPr>
            <p:cNvSpPr/>
            <p:nvPr/>
          </p:nvSpPr>
          <p:spPr>
            <a:xfrm>
              <a:off x="208206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9" name="Forme libre : forme 4378">
              <a:extLst>
                <a:ext uri="{FF2B5EF4-FFF2-40B4-BE49-F238E27FC236}">
                  <a16:creationId xmlns:a16="http://schemas.microsoft.com/office/drawing/2014/main" id="{DEAB421D-73BB-430B-BD35-6FEC4AAA51DA}"/>
                </a:ext>
              </a:extLst>
            </p:cNvPr>
            <p:cNvSpPr/>
            <p:nvPr/>
          </p:nvSpPr>
          <p:spPr>
            <a:xfrm>
              <a:off x="210154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0" name="Forme libre : forme 4379">
              <a:extLst>
                <a:ext uri="{FF2B5EF4-FFF2-40B4-BE49-F238E27FC236}">
                  <a16:creationId xmlns:a16="http://schemas.microsoft.com/office/drawing/2014/main" id="{39102D84-E610-4B72-A096-05DD01E599A8}"/>
                </a:ext>
              </a:extLst>
            </p:cNvPr>
            <p:cNvSpPr/>
            <p:nvPr/>
          </p:nvSpPr>
          <p:spPr>
            <a:xfrm>
              <a:off x="21210162"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1" name="Forme libre : forme 4380">
              <a:extLst>
                <a:ext uri="{FF2B5EF4-FFF2-40B4-BE49-F238E27FC236}">
                  <a16:creationId xmlns:a16="http://schemas.microsoft.com/office/drawing/2014/main" id="{9D0DC2EA-7415-49C3-8679-9C22C1AB6AE7}"/>
                </a:ext>
              </a:extLst>
            </p:cNvPr>
            <p:cNvSpPr/>
            <p:nvPr/>
          </p:nvSpPr>
          <p:spPr>
            <a:xfrm>
              <a:off x="214048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2" name="Forme libre : forme 4381">
              <a:extLst>
                <a:ext uri="{FF2B5EF4-FFF2-40B4-BE49-F238E27FC236}">
                  <a16:creationId xmlns:a16="http://schemas.microsoft.com/office/drawing/2014/main" id="{E4AF5E82-E57D-460D-A4A4-C97641F3AED3}"/>
                </a:ext>
              </a:extLst>
            </p:cNvPr>
            <p:cNvSpPr/>
            <p:nvPr/>
          </p:nvSpPr>
          <p:spPr>
            <a:xfrm>
              <a:off x="215996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3" name="Forme libre : forme 4382">
              <a:extLst>
                <a:ext uri="{FF2B5EF4-FFF2-40B4-BE49-F238E27FC236}">
                  <a16:creationId xmlns:a16="http://schemas.microsoft.com/office/drawing/2014/main" id="{6E902DD7-DBD2-4890-A8F0-0B507570D60E}"/>
                </a:ext>
              </a:extLst>
            </p:cNvPr>
            <p:cNvSpPr/>
            <p:nvPr/>
          </p:nvSpPr>
          <p:spPr>
            <a:xfrm>
              <a:off x="21794363"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4" name="Forme libre : forme 4383">
              <a:extLst>
                <a:ext uri="{FF2B5EF4-FFF2-40B4-BE49-F238E27FC236}">
                  <a16:creationId xmlns:a16="http://schemas.microsoft.com/office/drawing/2014/main" id="{C7C71DEF-5C6B-4EA5-A2F9-3955AE15F5FF}"/>
                </a:ext>
              </a:extLst>
            </p:cNvPr>
            <p:cNvSpPr/>
            <p:nvPr/>
          </p:nvSpPr>
          <p:spPr>
            <a:xfrm>
              <a:off x="219890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5" name="Forme libre : forme 4384">
              <a:extLst>
                <a:ext uri="{FF2B5EF4-FFF2-40B4-BE49-F238E27FC236}">
                  <a16:creationId xmlns:a16="http://schemas.microsoft.com/office/drawing/2014/main" id="{52A7C1A8-12AC-4F4B-BC07-0F4BC8675657}"/>
                </a:ext>
              </a:extLst>
            </p:cNvPr>
            <p:cNvSpPr/>
            <p:nvPr/>
          </p:nvSpPr>
          <p:spPr>
            <a:xfrm>
              <a:off x="22183830"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6" name="Forme libre : forme 4385">
              <a:extLst>
                <a:ext uri="{FF2B5EF4-FFF2-40B4-BE49-F238E27FC236}">
                  <a16:creationId xmlns:a16="http://schemas.microsoft.com/office/drawing/2014/main" id="{F868B751-473B-4496-8E37-577203C392AB}"/>
                </a:ext>
              </a:extLst>
            </p:cNvPr>
            <p:cNvSpPr/>
            <p:nvPr/>
          </p:nvSpPr>
          <p:spPr>
            <a:xfrm>
              <a:off x="2516970" y="52653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87" name="Forme libre : forme 4386">
              <a:extLst>
                <a:ext uri="{FF2B5EF4-FFF2-40B4-BE49-F238E27FC236}">
                  <a16:creationId xmlns:a16="http://schemas.microsoft.com/office/drawing/2014/main" id="{70305CFF-57AC-47A7-A2DC-701CB7706E1B}"/>
                </a:ext>
              </a:extLst>
            </p:cNvPr>
            <p:cNvSpPr/>
            <p:nvPr/>
          </p:nvSpPr>
          <p:spPr>
            <a:xfrm>
              <a:off x="2711400"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8" name="Forme libre : forme 4387">
              <a:extLst>
                <a:ext uri="{FF2B5EF4-FFF2-40B4-BE49-F238E27FC236}">
                  <a16:creationId xmlns:a16="http://schemas.microsoft.com/office/drawing/2014/main" id="{AA73BDB9-E97F-4B68-99DD-35F40DD43494}"/>
                </a:ext>
              </a:extLst>
            </p:cNvPr>
            <p:cNvSpPr/>
            <p:nvPr/>
          </p:nvSpPr>
          <p:spPr>
            <a:xfrm>
              <a:off x="2906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9" name="Forme libre : forme 4388">
              <a:extLst>
                <a:ext uri="{FF2B5EF4-FFF2-40B4-BE49-F238E27FC236}">
                  <a16:creationId xmlns:a16="http://schemas.microsoft.com/office/drawing/2014/main" id="{96909562-7C66-4E1B-AC3C-DDBD69CE2552}"/>
                </a:ext>
              </a:extLst>
            </p:cNvPr>
            <p:cNvSpPr/>
            <p:nvPr/>
          </p:nvSpPr>
          <p:spPr>
            <a:xfrm>
              <a:off x="31008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0" name="Forme libre : forme 4389">
              <a:extLst>
                <a:ext uri="{FF2B5EF4-FFF2-40B4-BE49-F238E27FC236}">
                  <a16:creationId xmlns:a16="http://schemas.microsoft.com/office/drawing/2014/main" id="{A56DE195-E389-4078-91C4-2038D421E1C7}"/>
                </a:ext>
              </a:extLst>
            </p:cNvPr>
            <p:cNvSpPr/>
            <p:nvPr/>
          </p:nvSpPr>
          <p:spPr>
            <a:xfrm>
              <a:off x="3295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1" name="Forme libre : forme 4390">
              <a:extLst>
                <a:ext uri="{FF2B5EF4-FFF2-40B4-BE49-F238E27FC236}">
                  <a16:creationId xmlns:a16="http://schemas.microsoft.com/office/drawing/2014/main" id="{7201D9DB-4832-432F-BBF6-F07C06CFC0B0}"/>
                </a:ext>
              </a:extLst>
            </p:cNvPr>
            <p:cNvSpPr/>
            <p:nvPr/>
          </p:nvSpPr>
          <p:spPr>
            <a:xfrm>
              <a:off x="3490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2" name="Forme libre : forme 4391">
              <a:extLst>
                <a:ext uri="{FF2B5EF4-FFF2-40B4-BE49-F238E27FC236}">
                  <a16:creationId xmlns:a16="http://schemas.microsoft.com/office/drawing/2014/main" id="{451DB0B4-2871-493E-8CB9-CA4A5563D7ED}"/>
                </a:ext>
              </a:extLst>
            </p:cNvPr>
            <p:cNvSpPr/>
            <p:nvPr/>
          </p:nvSpPr>
          <p:spPr>
            <a:xfrm>
              <a:off x="3685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3" name="Forme libre : forme 4392">
              <a:extLst>
                <a:ext uri="{FF2B5EF4-FFF2-40B4-BE49-F238E27FC236}">
                  <a16:creationId xmlns:a16="http://schemas.microsoft.com/office/drawing/2014/main" id="{C18408AD-0FB8-40D5-968D-2175BDAFD604}"/>
                </a:ext>
              </a:extLst>
            </p:cNvPr>
            <p:cNvSpPr/>
            <p:nvPr/>
          </p:nvSpPr>
          <p:spPr>
            <a:xfrm>
              <a:off x="3879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4" name="Forme libre : forme 4393">
              <a:extLst>
                <a:ext uri="{FF2B5EF4-FFF2-40B4-BE49-F238E27FC236}">
                  <a16:creationId xmlns:a16="http://schemas.microsoft.com/office/drawing/2014/main" id="{D3A2D12B-1807-43F9-B325-80FE395109EA}"/>
                </a:ext>
              </a:extLst>
            </p:cNvPr>
            <p:cNvSpPr/>
            <p:nvPr/>
          </p:nvSpPr>
          <p:spPr>
            <a:xfrm>
              <a:off x="40745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5" name="Forme libre : forme 4394">
              <a:extLst>
                <a:ext uri="{FF2B5EF4-FFF2-40B4-BE49-F238E27FC236}">
                  <a16:creationId xmlns:a16="http://schemas.microsoft.com/office/drawing/2014/main" id="{DCAB09E3-2059-477A-84BE-17FFADBFD852}"/>
                </a:ext>
              </a:extLst>
            </p:cNvPr>
            <p:cNvSpPr/>
            <p:nvPr/>
          </p:nvSpPr>
          <p:spPr>
            <a:xfrm>
              <a:off x="42692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6" name="Forme libre : forme 4395">
              <a:extLst>
                <a:ext uri="{FF2B5EF4-FFF2-40B4-BE49-F238E27FC236}">
                  <a16:creationId xmlns:a16="http://schemas.microsoft.com/office/drawing/2014/main" id="{17241332-AC01-43B7-A5EA-7A1E1938113E}"/>
                </a:ext>
              </a:extLst>
            </p:cNvPr>
            <p:cNvSpPr/>
            <p:nvPr/>
          </p:nvSpPr>
          <p:spPr>
            <a:xfrm>
              <a:off x="44640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7" name="Forme libre : forme 4396">
              <a:extLst>
                <a:ext uri="{FF2B5EF4-FFF2-40B4-BE49-F238E27FC236}">
                  <a16:creationId xmlns:a16="http://schemas.microsoft.com/office/drawing/2014/main" id="{491B8AA3-35CC-4E4C-8E40-6924AFF288C3}"/>
                </a:ext>
              </a:extLst>
            </p:cNvPr>
            <p:cNvSpPr/>
            <p:nvPr/>
          </p:nvSpPr>
          <p:spPr>
            <a:xfrm>
              <a:off x="4658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8" name="Forme libre : forme 4397">
              <a:extLst>
                <a:ext uri="{FF2B5EF4-FFF2-40B4-BE49-F238E27FC236}">
                  <a16:creationId xmlns:a16="http://schemas.microsoft.com/office/drawing/2014/main" id="{7EA1C55C-6B40-4ADE-AB49-AAEBA9D92EF9}"/>
                </a:ext>
              </a:extLst>
            </p:cNvPr>
            <p:cNvSpPr/>
            <p:nvPr/>
          </p:nvSpPr>
          <p:spPr>
            <a:xfrm>
              <a:off x="48534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9" name="Forme libre : forme 4398">
              <a:extLst>
                <a:ext uri="{FF2B5EF4-FFF2-40B4-BE49-F238E27FC236}">
                  <a16:creationId xmlns:a16="http://schemas.microsoft.com/office/drawing/2014/main" id="{7D8233D5-8D80-48B9-8DDD-F296EC331E2E}"/>
                </a:ext>
              </a:extLst>
            </p:cNvPr>
            <p:cNvSpPr/>
            <p:nvPr/>
          </p:nvSpPr>
          <p:spPr>
            <a:xfrm>
              <a:off x="50482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0" name="Forme libre : forme 4399">
              <a:extLst>
                <a:ext uri="{FF2B5EF4-FFF2-40B4-BE49-F238E27FC236}">
                  <a16:creationId xmlns:a16="http://schemas.microsoft.com/office/drawing/2014/main" id="{8B9802E5-6CE1-450C-97C0-F8CF9D964412}"/>
                </a:ext>
              </a:extLst>
            </p:cNvPr>
            <p:cNvSpPr/>
            <p:nvPr/>
          </p:nvSpPr>
          <p:spPr>
            <a:xfrm>
              <a:off x="52429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1" name="Forme libre : forme 4400">
              <a:extLst>
                <a:ext uri="{FF2B5EF4-FFF2-40B4-BE49-F238E27FC236}">
                  <a16:creationId xmlns:a16="http://schemas.microsoft.com/office/drawing/2014/main" id="{8B35DDC8-D486-4245-9787-6ADAE3B50036}"/>
                </a:ext>
              </a:extLst>
            </p:cNvPr>
            <p:cNvSpPr/>
            <p:nvPr/>
          </p:nvSpPr>
          <p:spPr>
            <a:xfrm>
              <a:off x="54376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2" name="Forme libre : forme 4401">
              <a:extLst>
                <a:ext uri="{FF2B5EF4-FFF2-40B4-BE49-F238E27FC236}">
                  <a16:creationId xmlns:a16="http://schemas.microsoft.com/office/drawing/2014/main" id="{C28AB8F0-A1D1-4483-9247-CC5E9A8A7DFC}"/>
                </a:ext>
              </a:extLst>
            </p:cNvPr>
            <p:cNvSpPr/>
            <p:nvPr/>
          </p:nvSpPr>
          <p:spPr>
            <a:xfrm>
              <a:off x="56324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3" name="Forme libre : forme 4402">
              <a:extLst>
                <a:ext uri="{FF2B5EF4-FFF2-40B4-BE49-F238E27FC236}">
                  <a16:creationId xmlns:a16="http://schemas.microsoft.com/office/drawing/2014/main" id="{852E76D4-C9CD-4FF8-A300-6084CAEE5AF1}"/>
                </a:ext>
              </a:extLst>
            </p:cNvPr>
            <p:cNvSpPr/>
            <p:nvPr/>
          </p:nvSpPr>
          <p:spPr>
            <a:xfrm>
              <a:off x="5827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4" name="Forme libre : forme 4403">
              <a:extLst>
                <a:ext uri="{FF2B5EF4-FFF2-40B4-BE49-F238E27FC236}">
                  <a16:creationId xmlns:a16="http://schemas.microsoft.com/office/drawing/2014/main" id="{E1FED4F8-9372-4BF5-A2FE-A8B879B93F76}"/>
                </a:ext>
              </a:extLst>
            </p:cNvPr>
            <p:cNvSpPr/>
            <p:nvPr/>
          </p:nvSpPr>
          <p:spPr>
            <a:xfrm>
              <a:off x="6021868"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5" name="Forme libre : forme 4404">
              <a:extLst>
                <a:ext uri="{FF2B5EF4-FFF2-40B4-BE49-F238E27FC236}">
                  <a16:creationId xmlns:a16="http://schemas.microsoft.com/office/drawing/2014/main" id="{9250F1B2-AAC5-4C3F-B334-1EA0DB279848}"/>
                </a:ext>
              </a:extLst>
            </p:cNvPr>
            <p:cNvSpPr/>
            <p:nvPr/>
          </p:nvSpPr>
          <p:spPr>
            <a:xfrm>
              <a:off x="6216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6" name="Forme libre : forme 4405">
              <a:extLst>
                <a:ext uri="{FF2B5EF4-FFF2-40B4-BE49-F238E27FC236}">
                  <a16:creationId xmlns:a16="http://schemas.microsoft.com/office/drawing/2014/main" id="{1F53100B-8526-4AA4-8225-603F04EA280A}"/>
                </a:ext>
              </a:extLst>
            </p:cNvPr>
            <p:cNvSpPr/>
            <p:nvPr/>
          </p:nvSpPr>
          <p:spPr>
            <a:xfrm>
              <a:off x="6411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7" name="Forme libre : forme 4406">
              <a:extLst>
                <a:ext uri="{FF2B5EF4-FFF2-40B4-BE49-F238E27FC236}">
                  <a16:creationId xmlns:a16="http://schemas.microsoft.com/office/drawing/2014/main" id="{6248F2E5-5FE9-424D-B454-4BEE07BBB5C9}"/>
                </a:ext>
              </a:extLst>
            </p:cNvPr>
            <p:cNvSpPr/>
            <p:nvPr/>
          </p:nvSpPr>
          <p:spPr>
            <a:xfrm>
              <a:off x="6606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8" name="Forme libre : forme 4407">
              <a:extLst>
                <a:ext uri="{FF2B5EF4-FFF2-40B4-BE49-F238E27FC236}">
                  <a16:creationId xmlns:a16="http://schemas.microsoft.com/office/drawing/2014/main" id="{E1770383-097D-4386-84B4-2D2C66C42B68}"/>
                </a:ext>
              </a:extLst>
            </p:cNvPr>
            <p:cNvSpPr/>
            <p:nvPr/>
          </p:nvSpPr>
          <p:spPr>
            <a:xfrm>
              <a:off x="6800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9" name="Forme libre : forme 4408">
              <a:extLst>
                <a:ext uri="{FF2B5EF4-FFF2-40B4-BE49-F238E27FC236}">
                  <a16:creationId xmlns:a16="http://schemas.microsoft.com/office/drawing/2014/main" id="{56ED776A-ABAD-47C3-9314-E2BF384FB1C2}"/>
                </a:ext>
              </a:extLst>
            </p:cNvPr>
            <p:cNvSpPr/>
            <p:nvPr/>
          </p:nvSpPr>
          <p:spPr>
            <a:xfrm>
              <a:off x="7579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0" name="Forme libre : forme 4409">
              <a:extLst>
                <a:ext uri="{FF2B5EF4-FFF2-40B4-BE49-F238E27FC236}">
                  <a16:creationId xmlns:a16="http://schemas.microsoft.com/office/drawing/2014/main" id="{3F96FEAF-39AB-42F1-9F63-2766147E6B21}"/>
                </a:ext>
              </a:extLst>
            </p:cNvPr>
            <p:cNvSpPr/>
            <p:nvPr/>
          </p:nvSpPr>
          <p:spPr>
            <a:xfrm>
              <a:off x="7774165"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1" name="Forme libre : forme 4410">
              <a:extLst>
                <a:ext uri="{FF2B5EF4-FFF2-40B4-BE49-F238E27FC236}">
                  <a16:creationId xmlns:a16="http://schemas.microsoft.com/office/drawing/2014/main" id="{B0DAAEF3-9C03-491E-B87D-9B7D8590FCF7}"/>
                </a:ext>
              </a:extLst>
            </p:cNvPr>
            <p:cNvSpPr/>
            <p:nvPr/>
          </p:nvSpPr>
          <p:spPr>
            <a:xfrm>
              <a:off x="9332032"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2" name="Forme libre : forme 4411">
              <a:extLst>
                <a:ext uri="{FF2B5EF4-FFF2-40B4-BE49-F238E27FC236}">
                  <a16:creationId xmlns:a16="http://schemas.microsoft.com/office/drawing/2014/main" id="{2136C5E3-E430-40F3-BEC7-4B62419A1643}"/>
                </a:ext>
              </a:extLst>
            </p:cNvPr>
            <p:cNvSpPr/>
            <p:nvPr/>
          </p:nvSpPr>
          <p:spPr>
            <a:xfrm>
              <a:off x="9526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3" name="Forme libre : forme 4412">
              <a:extLst>
                <a:ext uri="{FF2B5EF4-FFF2-40B4-BE49-F238E27FC236}">
                  <a16:creationId xmlns:a16="http://schemas.microsoft.com/office/drawing/2014/main" id="{BA52CE13-6D16-470C-8003-3F3E98630BFA}"/>
                </a:ext>
              </a:extLst>
            </p:cNvPr>
            <p:cNvSpPr/>
            <p:nvPr/>
          </p:nvSpPr>
          <p:spPr>
            <a:xfrm>
              <a:off x="9721499"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4" name="Forme libre : forme 4413">
              <a:extLst>
                <a:ext uri="{FF2B5EF4-FFF2-40B4-BE49-F238E27FC236}">
                  <a16:creationId xmlns:a16="http://schemas.microsoft.com/office/drawing/2014/main" id="{A987DF15-0C82-4862-A180-8AE974D58D37}"/>
                </a:ext>
              </a:extLst>
            </p:cNvPr>
            <p:cNvSpPr/>
            <p:nvPr/>
          </p:nvSpPr>
          <p:spPr>
            <a:xfrm>
              <a:off x="12447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5" name="Forme libre : forme 4414">
              <a:extLst>
                <a:ext uri="{FF2B5EF4-FFF2-40B4-BE49-F238E27FC236}">
                  <a16:creationId xmlns:a16="http://schemas.microsoft.com/office/drawing/2014/main" id="{B3B12701-85A7-4CF2-9C1B-BF2522EB1468}"/>
                </a:ext>
              </a:extLst>
            </p:cNvPr>
            <p:cNvSpPr/>
            <p:nvPr/>
          </p:nvSpPr>
          <p:spPr>
            <a:xfrm>
              <a:off x="12642499"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6" name="Forme libre : forme 4415">
              <a:extLst>
                <a:ext uri="{FF2B5EF4-FFF2-40B4-BE49-F238E27FC236}">
                  <a16:creationId xmlns:a16="http://schemas.microsoft.com/office/drawing/2014/main" id="{A79E2862-75BF-4B04-932D-A5D174AAF15D}"/>
                </a:ext>
              </a:extLst>
            </p:cNvPr>
            <p:cNvSpPr/>
            <p:nvPr/>
          </p:nvSpPr>
          <p:spPr>
            <a:xfrm>
              <a:off x="12837232"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7" name="Forme libre : forme 4416">
              <a:extLst>
                <a:ext uri="{FF2B5EF4-FFF2-40B4-BE49-F238E27FC236}">
                  <a16:creationId xmlns:a16="http://schemas.microsoft.com/office/drawing/2014/main" id="{C7C62EBE-84C6-4D46-839A-6F79E5863CBC}"/>
                </a:ext>
              </a:extLst>
            </p:cNvPr>
            <p:cNvSpPr/>
            <p:nvPr/>
          </p:nvSpPr>
          <p:spPr>
            <a:xfrm>
              <a:off x="13421432"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8" name="Forme libre : forme 4417">
              <a:extLst>
                <a:ext uri="{FF2B5EF4-FFF2-40B4-BE49-F238E27FC236}">
                  <a16:creationId xmlns:a16="http://schemas.microsoft.com/office/drawing/2014/main" id="{768EE3A5-E837-45F7-A65E-FBAFC38E6D32}"/>
                </a:ext>
              </a:extLst>
            </p:cNvPr>
            <p:cNvSpPr/>
            <p:nvPr/>
          </p:nvSpPr>
          <p:spPr>
            <a:xfrm>
              <a:off x="136161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419" name="Forme libre : forme 4418">
              <a:extLst>
                <a:ext uri="{FF2B5EF4-FFF2-40B4-BE49-F238E27FC236}">
                  <a16:creationId xmlns:a16="http://schemas.microsoft.com/office/drawing/2014/main" id="{6F5927CD-96DA-4DF3-B48B-E3138178F533}"/>
                </a:ext>
              </a:extLst>
            </p:cNvPr>
            <p:cNvSpPr/>
            <p:nvPr/>
          </p:nvSpPr>
          <p:spPr>
            <a:xfrm>
              <a:off x="13810899"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0" name="Forme libre : forme 4419">
              <a:extLst>
                <a:ext uri="{FF2B5EF4-FFF2-40B4-BE49-F238E27FC236}">
                  <a16:creationId xmlns:a16="http://schemas.microsoft.com/office/drawing/2014/main" id="{B2C39015-1671-4E88-8F45-386F3D654F32}"/>
                </a:ext>
              </a:extLst>
            </p:cNvPr>
            <p:cNvSpPr/>
            <p:nvPr/>
          </p:nvSpPr>
          <p:spPr>
            <a:xfrm>
              <a:off x="14005633"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1" name="Forme libre : forme 4420">
              <a:extLst>
                <a:ext uri="{FF2B5EF4-FFF2-40B4-BE49-F238E27FC236}">
                  <a16:creationId xmlns:a16="http://schemas.microsoft.com/office/drawing/2014/main" id="{B3E9A3E2-B88F-41E8-9787-F18B0775A7A8}"/>
                </a:ext>
              </a:extLst>
            </p:cNvPr>
            <p:cNvSpPr/>
            <p:nvPr/>
          </p:nvSpPr>
          <p:spPr>
            <a:xfrm>
              <a:off x="142003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2" name="Forme libre : forme 4421">
              <a:extLst>
                <a:ext uri="{FF2B5EF4-FFF2-40B4-BE49-F238E27FC236}">
                  <a16:creationId xmlns:a16="http://schemas.microsoft.com/office/drawing/2014/main" id="{425A7A80-8FAA-43EC-927C-0CDD325D5E3D}"/>
                </a:ext>
              </a:extLst>
            </p:cNvPr>
            <p:cNvSpPr/>
            <p:nvPr/>
          </p:nvSpPr>
          <p:spPr>
            <a:xfrm>
              <a:off x="14394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3" name="Forme libre : forme 4422">
              <a:extLst>
                <a:ext uri="{FF2B5EF4-FFF2-40B4-BE49-F238E27FC236}">
                  <a16:creationId xmlns:a16="http://schemas.microsoft.com/office/drawing/2014/main" id="{52A46AF2-C42C-4E9B-8C34-2C27BEFC7E91}"/>
                </a:ext>
              </a:extLst>
            </p:cNvPr>
            <p:cNvSpPr/>
            <p:nvPr/>
          </p:nvSpPr>
          <p:spPr>
            <a:xfrm>
              <a:off x="14589530"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4" name="Forme libre : forme 4423">
              <a:extLst>
                <a:ext uri="{FF2B5EF4-FFF2-40B4-BE49-F238E27FC236}">
                  <a16:creationId xmlns:a16="http://schemas.microsoft.com/office/drawing/2014/main" id="{389F4926-B0A4-49B5-8FE0-46EB774FB011}"/>
                </a:ext>
              </a:extLst>
            </p:cNvPr>
            <p:cNvSpPr/>
            <p:nvPr/>
          </p:nvSpPr>
          <p:spPr>
            <a:xfrm>
              <a:off x="14784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5" name="Forme libre : forme 4424">
              <a:extLst>
                <a:ext uri="{FF2B5EF4-FFF2-40B4-BE49-F238E27FC236}">
                  <a16:creationId xmlns:a16="http://schemas.microsoft.com/office/drawing/2014/main" id="{62703583-CCF4-453F-89B7-D1441B3026BB}"/>
                </a:ext>
              </a:extLst>
            </p:cNvPr>
            <p:cNvSpPr/>
            <p:nvPr/>
          </p:nvSpPr>
          <p:spPr>
            <a:xfrm>
              <a:off x="149789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6" name="Forme libre : forme 4425">
              <a:extLst>
                <a:ext uri="{FF2B5EF4-FFF2-40B4-BE49-F238E27FC236}">
                  <a16:creationId xmlns:a16="http://schemas.microsoft.com/office/drawing/2014/main" id="{975B1D60-EFA2-45B7-BEC5-4F275055A28B}"/>
                </a:ext>
              </a:extLst>
            </p:cNvPr>
            <p:cNvSpPr/>
            <p:nvPr/>
          </p:nvSpPr>
          <p:spPr>
            <a:xfrm>
              <a:off x="151737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7" name="Forme libre : forme 4426">
              <a:extLst>
                <a:ext uri="{FF2B5EF4-FFF2-40B4-BE49-F238E27FC236}">
                  <a16:creationId xmlns:a16="http://schemas.microsoft.com/office/drawing/2014/main" id="{4C52D587-5419-4982-B5C3-578FA8E4DB7B}"/>
                </a:ext>
              </a:extLst>
            </p:cNvPr>
            <p:cNvSpPr/>
            <p:nvPr/>
          </p:nvSpPr>
          <p:spPr>
            <a:xfrm>
              <a:off x="153684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8" name="Forme libre : forme 4427">
              <a:extLst>
                <a:ext uri="{FF2B5EF4-FFF2-40B4-BE49-F238E27FC236}">
                  <a16:creationId xmlns:a16="http://schemas.microsoft.com/office/drawing/2014/main" id="{F172F12E-3F6D-423B-AE10-16B582150957}"/>
                </a:ext>
              </a:extLst>
            </p:cNvPr>
            <p:cNvSpPr/>
            <p:nvPr/>
          </p:nvSpPr>
          <p:spPr>
            <a:xfrm>
              <a:off x="155631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9" name="Forme libre : forme 4428">
              <a:extLst>
                <a:ext uri="{FF2B5EF4-FFF2-40B4-BE49-F238E27FC236}">
                  <a16:creationId xmlns:a16="http://schemas.microsoft.com/office/drawing/2014/main" id="{57132165-0824-487D-8727-9F467E458E31}"/>
                </a:ext>
              </a:extLst>
            </p:cNvPr>
            <p:cNvSpPr/>
            <p:nvPr/>
          </p:nvSpPr>
          <p:spPr>
            <a:xfrm>
              <a:off x="157579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0" name="Forme libre : forme 4429">
              <a:extLst>
                <a:ext uri="{FF2B5EF4-FFF2-40B4-BE49-F238E27FC236}">
                  <a16:creationId xmlns:a16="http://schemas.microsoft.com/office/drawing/2014/main" id="{617AA17F-61F8-432C-8CBF-D79A11525E34}"/>
                </a:ext>
              </a:extLst>
            </p:cNvPr>
            <p:cNvSpPr/>
            <p:nvPr/>
          </p:nvSpPr>
          <p:spPr>
            <a:xfrm>
              <a:off x="15952663"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31" name="Forme libre : forme 4430">
              <a:extLst>
                <a:ext uri="{FF2B5EF4-FFF2-40B4-BE49-F238E27FC236}">
                  <a16:creationId xmlns:a16="http://schemas.microsoft.com/office/drawing/2014/main" id="{69EDE339-85FF-410B-ADEE-584304F69413}"/>
                </a:ext>
              </a:extLst>
            </p:cNvPr>
            <p:cNvSpPr/>
            <p:nvPr/>
          </p:nvSpPr>
          <p:spPr>
            <a:xfrm>
              <a:off x="16147397"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2" name="Forme libre : forme 4431">
              <a:extLst>
                <a:ext uri="{FF2B5EF4-FFF2-40B4-BE49-F238E27FC236}">
                  <a16:creationId xmlns:a16="http://schemas.microsoft.com/office/drawing/2014/main" id="{C211B035-A39D-402B-9EE0-55B514BD3EEA}"/>
                </a:ext>
              </a:extLst>
            </p:cNvPr>
            <p:cNvSpPr/>
            <p:nvPr/>
          </p:nvSpPr>
          <p:spPr>
            <a:xfrm>
              <a:off x="16342130"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3" name="Forme libre : forme 4432">
              <a:extLst>
                <a:ext uri="{FF2B5EF4-FFF2-40B4-BE49-F238E27FC236}">
                  <a16:creationId xmlns:a16="http://schemas.microsoft.com/office/drawing/2014/main" id="{D339B680-7CD2-4546-80CB-BADF973ABA5F}"/>
                </a:ext>
              </a:extLst>
            </p:cNvPr>
            <p:cNvSpPr/>
            <p:nvPr/>
          </p:nvSpPr>
          <p:spPr>
            <a:xfrm>
              <a:off x="16536864"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4" name="Forme libre : forme 4433">
              <a:extLst>
                <a:ext uri="{FF2B5EF4-FFF2-40B4-BE49-F238E27FC236}">
                  <a16:creationId xmlns:a16="http://schemas.microsoft.com/office/drawing/2014/main" id="{418BB779-BC67-46D2-8B05-160897575CB5}"/>
                </a:ext>
              </a:extLst>
            </p:cNvPr>
            <p:cNvSpPr/>
            <p:nvPr/>
          </p:nvSpPr>
          <p:spPr>
            <a:xfrm>
              <a:off x="16731597"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5" name="Forme libre : forme 4434">
              <a:extLst>
                <a:ext uri="{FF2B5EF4-FFF2-40B4-BE49-F238E27FC236}">
                  <a16:creationId xmlns:a16="http://schemas.microsoft.com/office/drawing/2014/main" id="{5549A936-E6E1-4730-B6B4-41E06DA84528}"/>
                </a:ext>
              </a:extLst>
            </p:cNvPr>
            <p:cNvSpPr/>
            <p:nvPr/>
          </p:nvSpPr>
          <p:spPr>
            <a:xfrm>
              <a:off x="169263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6" name="Forme libre : forme 4435">
              <a:extLst>
                <a:ext uri="{FF2B5EF4-FFF2-40B4-BE49-F238E27FC236}">
                  <a16:creationId xmlns:a16="http://schemas.microsoft.com/office/drawing/2014/main" id="{79D62E68-DBA3-40B4-BCCB-A161F1580153}"/>
                </a:ext>
              </a:extLst>
            </p:cNvPr>
            <p:cNvSpPr/>
            <p:nvPr/>
          </p:nvSpPr>
          <p:spPr>
            <a:xfrm>
              <a:off x="171210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7" name="Forme libre : forme 4436">
              <a:extLst>
                <a:ext uri="{FF2B5EF4-FFF2-40B4-BE49-F238E27FC236}">
                  <a16:creationId xmlns:a16="http://schemas.microsoft.com/office/drawing/2014/main" id="{4F8A89F1-484C-4070-9A14-1FC7DA2D2AAE}"/>
                </a:ext>
              </a:extLst>
            </p:cNvPr>
            <p:cNvSpPr/>
            <p:nvPr/>
          </p:nvSpPr>
          <p:spPr>
            <a:xfrm>
              <a:off x="17315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8" name="Forme libre : forme 4437">
              <a:extLst>
                <a:ext uri="{FF2B5EF4-FFF2-40B4-BE49-F238E27FC236}">
                  <a16:creationId xmlns:a16="http://schemas.microsoft.com/office/drawing/2014/main" id="{F8B2552E-28F6-4285-BD7F-24D5A7F63EDB}"/>
                </a:ext>
              </a:extLst>
            </p:cNvPr>
            <p:cNvSpPr/>
            <p:nvPr/>
          </p:nvSpPr>
          <p:spPr>
            <a:xfrm>
              <a:off x="175105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9" name="Forme libre : forme 4438">
              <a:extLst>
                <a:ext uri="{FF2B5EF4-FFF2-40B4-BE49-F238E27FC236}">
                  <a16:creationId xmlns:a16="http://schemas.microsoft.com/office/drawing/2014/main" id="{99A102DC-0F47-4A27-BE30-DEC02F92948C}"/>
                </a:ext>
              </a:extLst>
            </p:cNvPr>
            <p:cNvSpPr/>
            <p:nvPr/>
          </p:nvSpPr>
          <p:spPr>
            <a:xfrm>
              <a:off x="17705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40" name="Forme libre : forme 4439">
              <a:extLst>
                <a:ext uri="{FF2B5EF4-FFF2-40B4-BE49-F238E27FC236}">
                  <a16:creationId xmlns:a16="http://schemas.microsoft.com/office/drawing/2014/main" id="{F865965F-6180-41D1-AA99-7D82D8FB2349}"/>
                </a:ext>
              </a:extLst>
            </p:cNvPr>
            <p:cNvSpPr/>
            <p:nvPr/>
          </p:nvSpPr>
          <p:spPr>
            <a:xfrm>
              <a:off x="17899998"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41" name="Forme libre : forme 4440">
              <a:extLst>
                <a:ext uri="{FF2B5EF4-FFF2-40B4-BE49-F238E27FC236}">
                  <a16:creationId xmlns:a16="http://schemas.microsoft.com/office/drawing/2014/main" id="{C95AA1AF-D95F-499E-A8F4-04E6873DA1B2}"/>
                </a:ext>
              </a:extLst>
            </p:cNvPr>
            <p:cNvSpPr/>
            <p:nvPr/>
          </p:nvSpPr>
          <p:spPr>
            <a:xfrm>
              <a:off x="180947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2" name="Forme libre : forme 4441">
              <a:extLst>
                <a:ext uri="{FF2B5EF4-FFF2-40B4-BE49-F238E27FC236}">
                  <a16:creationId xmlns:a16="http://schemas.microsoft.com/office/drawing/2014/main" id="{9A3A6D02-4F11-4DE7-9F3A-9DC07816CFA0}"/>
                </a:ext>
              </a:extLst>
            </p:cNvPr>
            <p:cNvSpPr/>
            <p:nvPr/>
          </p:nvSpPr>
          <p:spPr>
            <a:xfrm>
              <a:off x="182894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3" name="Forme libre : forme 4442">
              <a:extLst>
                <a:ext uri="{FF2B5EF4-FFF2-40B4-BE49-F238E27FC236}">
                  <a16:creationId xmlns:a16="http://schemas.microsoft.com/office/drawing/2014/main" id="{AE952D7C-86F5-4639-BBDF-D6200A5E622E}"/>
                </a:ext>
              </a:extLst>
            </p:cNvPr>
            <p:cNvSpPr/>
            <p:nvPr/>
          </p:nvSpPr>
          <p:spPr>
            <a:xfrm>
              <a:off x="184841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4" name="Forme libre : forme 4443">
              <a:extLst>
                <a:ext uri="{FF2B5EF4-FFF2-40B4-BE49-F238E27FC236}">
                  <a16:creationId xmlns:a16="http://schemas.microsoft.com/office/drawing/2014/main" id="{4D487390-A9EA-4549-A1C8-EA17BF754337}"/>
                </a:ext>
              </a:extLst>
            </p:cNvPr>
            <p:cNvSpPr/>
            <p:nvPr/>
          </p:nvSpPr>
          <p:spPr>
            <a:xfrm>
              <a:off x="186789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5" name="Forme libre : forme 4444">
              <a:extLst>
                <a:ext uri="{FF2B5EF4-FFF2-40B4-BE49-F238E27FC236}">
                  <a16:creationId xmlns:a16="http://schemas.microsoft.com/office/drawing/2014/main" id="{A485270E-F84C-4629-9EE7-BB875A207D2F}"/>
                </a:ext>
              </a:extLst>
            </p:cNvPr>
            <p:cNvSpPr/>
            <p:nvPr/>
          </p:nvSpPr>
          <p:spPr>
            <a:xfrm>
              <a:off x="188736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6" name="Forme libre : forme 4445">
              <a:extLst>
                <a:ext uri="{FF2B5EF4-FFF2-40B4-BE49-F238E27FC236}">
                  <a16:creationId xmlns:a16="http://schemas.microsoft.com/office/drawing/2014/main" id="{D6F2F785-FDB6-499D-88D8-2D12F8598DFF}"/>
                </a:ext>
              </a:extLst>
            </p:cNvPr>
            <p:cNvSpPr/>
            <p:nvPr/>
          </p:nvSpPr>
          <p:spPr>
            <a:xfrm>
              <a:off x="190683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7" name="Forme libre : forme 4446">
              <a:extLst>
                <a:ext uri="{FF2B5EF4-FFF2-40B4-BE49-F238E27FC236}">
                  <a16:creationId xmlns:a16="http://schemas.microsoft.com/office/drawing/2014/main" id="{7E8EED84-4893-489E-8B81-D0F6EB703243}"/>
                </a:ext>
              </a:extLst>
            </p:cNvPr>
            <p:cNvSpPr/>
            <p:nvPr/>
          </p:nvSpPr>
          <p:spPr>
            <a:xfrm>
              <a:off x="192631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8" name="Forme libre : forme 4447">
              <a:extLst>
                <a:ext uri="{FF2B5EF4-FFF2-40B4-BE49-F238E27FC236}">
                  <a16:creationId xmlns:a16="http://schemas.microsoft.com/office/drawing/2014/main" id="{AC53F252-A2FA-4EAE-B4C6-8995456FB1FC}"/>
                </a:ext>
              </a:extLst>
            </p:cNvPr>
            <p:cNvSpPr/>
            <p:nvPr/>
          </p:nvSpPr>
          <p:spPr>
            <a:xfrm>
              <a:off x="194578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9" name="Forme libre : forme 4448">
              <a:extLst>
                <a:ext uri="{FF2B5EF4-FFF2-40B4-BE49-F238E27FC236}">
                  <a16:creationId xmlns:a16="http://schemas.microsoft.com/office/drawing/2014/main" id="{938080D9-3037-4168-A545-A3A56D04F80B}"/>
                </a:ext>
              </a:extLst>
            </p:cNvPr>
            <p:cNvSpPr/>
            <p:nvPr/>
          </p:nvSpPr>
          <p:spPr>
            <a:xfrm>
              <a:off x="19652598"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50" name="Forme libre : forme 4449">
              <a:extLst>
                <a:ext uri="{FF2B5EF4-FFF2-40B4-BE49-F238E27FC236}">
                  <a16:creationId xmlns:a16="http://schemas.microsoft.com/office/drawing/2014/main" id="{2F883310-7C8C-488E-A039-F7CE1CC466DC}"/>
                </a:ext>
              </a:extLst>
            </p:cNvPr>
            <p:cNvSpPr/>
            <p:nvPr/>
          </p:nvSpPr>
          <p:spPr>
            <a:xfrm>
              <a:off x="198473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1" name="Forme libre : forme 4450">
              <a:extLst>
                <a:ext uri="{FF2B5EF4-FFF2-40B4-BE49-F238E27FC236}">
                  <a16:creationId xmlns:a16="http://schemas.microsoft.com/office/drawing/2014/main" id="{6045BFAF-111F-49F9-8444-99054552CEC4}"/>
                </a:ext>
              </a:extLst>
            </p:cNvPr>
            <p:cNvSpPr/>
            <p:nvPr/>
          </p:nvSpPr>
          <p:spPr>
            <a:xfrm>
              <a:off x="20042064"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2" name="Forme libre : forme 4451">
              <a:extLst>
                <a:ext uri="{FF2B5EF4-FFF2-40B4-BE49-F238E27FC236}">
                  <a16:creationId xmlns:a16="http://schemas.microsoft.com/office/drawing/2014/main" id="{855CEDFF-28A7-4AE0-876A-CBCEC2648BF5}"/>
                </a:ext>
              </a:extLst>
            </p:cNvPr>
            <p:cNvSpPr/>
            <p:nvPr/>
          </p:nvSpPr>
          <p:spPr>
            <a:xfrm>
              <a:off x="20236798"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3" name="Forme libre : forme 4452">
              <a:extLst>
                <a:ext uri="{FF2B5EF4-FFF2-40B4-BE49-F238E27FC236}">
                  <a16:creationId xmlns:a16="http://schemas.microsoft.com/office/drawing/2014/main" id="{80066C9B-6FE2-4D19-B5C4-76928CACF692}"/>
                </a:ext>
              </a:extLst>
            </p:cNvPr>
            <p:cNvSpPr/>
            <p:nvPr/>
          </p:nvSpPr>
          <p:spPr>
            <a:xfrm>
              <a:off x="20431531"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4" name="Forme libre : forme 4453">
              <a:extLst>
                <a:ext uri="{FF2B5EF4-FFF2-40B4-BE49-F238E27FC236}">
                  <a16:creationId xmlns:a16="http://schemas.microsoft.com/office/drawing/2014/main" id="{99FAEC54-4D28-4128-9722-C06EADECE18E}"/>
                </a:ext>
              </a:extLst>
            </p:cNvPr>
            <p:cNvSpPr/>
            <p:nvPr/>
          </p:nvSpPr>
          <p:spPr>
            <a:xfrm>
              <a:off x="20626265"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5" name="Forme libre : forme 4454">
              <a:extLst>
                <a:ext uri="{FF2B5EF4-FFF2-40B4-BE49-F238E27FC236}">
                  <a16:creationId xmlns:a16="http://schemas.microsoft.com/office/drawing/2014/main" id="{420FF745-2E73-4069-A19A-6188F25822F4}"/>
                </a:ext>
              </a:extLst>
            </p:cNvPr>
            <p:cNvSpPr/>
            <p:nvPr/>
          </p:nvSpPr>
          <p:spPr>
            <a:xfrm>
              <a:off x="208206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6" name="Forme libre : forme 4455">
              <a:extLst>
                <a:ext uri="{FF2B5EF4-FFF2-40B4-BE49-F238E27FC236}">
                  <a16:creationId xmlns:a16="http://schemas.microsoft.com/office/drawing/2014/main" id="{18163393-6986-4EB9-BE8C-9BF04988AF9E}"/>
                </a:ext>
              </a:extLst>
            </p:cNvPr>
            <p:cNvSpPr/>
            <p:nvPr/>
          </p:nvSpPr>
          <p:spPr>
            <a:xfrm>
              <a:off x="210154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7" name="Forme libre : forme 4456">
              <a:extLst>
                <a:ext uri="{FF2B5EF4-FFF2-40B4-BE49-F238E27FC236}">
                  <a16:creationId xmlns:a16="http://schemas.microsoft.com/office/drawing/2014/main" id="{14B3B0E1-FFF2-4E9F-8BFD-3993B8C79FC1}"/>
                </a:ext>
              </a:extLst>
            </p:cNvPr>
            <p:cNvSpPr/>
            <p:nvPr/>
          </p:nvSpPr>
          <p:spPr>
            <a:xfrm>
              <a:off x="21210162"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8" name="Forme libre : forme 4457">
              <a:extLst>
                <a:ext uri="{FF2B5EF4-FFF2-40B4-BE49-F238E27FC236}">
                  <a16:creationId xmlns:a16="http://schemas.microsoft.com/office/drawing/2014/main" id="{47F83B76-410D-461B-AC30-1FF8566268E2}"/>
                </a:ext>
              </a:extLst>
            </p:cNvPr>
            <p:cNvSpPr/>
            <p:nvPr/>
          </p:nvSpPr>
          <p:spPr>
            <a:xfrm>
              <a:off x="214048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9" name="Forme libre : forme 4458">
              <a:extLst>
                <a:ext uri="{FF2B5EF4-FFF2-40B4-BE49-F238E27FC236}">
                  <a16:creationId xmlns:a16="http://schemas.microsoft.com/office/drawing/2014/main" id="{0C87CC9D-6B62-4E9B-B133-D163AD7FF052}"/>
                </a:ext>
              </a:extLst>
            </p:cNvPr>
            <p:cNvSpPr/>
            <p:nvPr/>
          </p:nvSpPr>
          <p:spPr>
            <a:xfrm>
              <a:off x="215996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0" name="Forme libre : forme 4459">
              <a:extLst>
                <a:ext uri="{FF2B5EF4-FFF2-40B4-BE49-F238E27FC236}">
                  <a16:creationId xmlns:a16="http://schemas.microsoft.com/office/drawing/2014/main" id="{DDB4F93F-85F7-48C9-8B2C-27CDA038C2F4}"/>
                </a:ext>
              </a:extLst>
            </p:cNvPr>
            <p:cNvSpPr/>
            <p:nvPr/>
          </p:nvSpPr>
          <p:spPr>
            <a:xfrm>
              <a:off x="21794363"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1" name="Forme libre : forme 4460">
              <a:extLst>
                <a:ext uri="{FF2B5EF4-FFF2-40B4-BE49-F238E27FC236}">
                  <a16:creationId xmlns:a16="http://schemas.microsoft.com/office/drawing/2014/main" id="{870FDA04-57F8-4198-B528-A2831C5E4A90}"/>
                </a:ext>
              </a:extLst>
            </p:cNvPr>
            <p:cNvSpPr/>
            <p:nvPr/>
          </p:nvSpPr>
          <p:spPr>
            <a:xfrm>
              <a:off x="219890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2" name="Forme libre : forme 4461">
              <a:extLst>
                <a:ext uri="{FF2B5EF4-FFF2-40B4-BE49-F238E27FC236}">
                  <a16:creationId xmlns:a16="http://schemas.microsoft.com/office/drawing/2014/main" id="{BE0C9024-328B-4ABE-B9BB-AA1B0F093119}"/>
                </a:ext>
              </a:extLst>
            </p:cNvPr>
            <p:cNvSpPr/>
            <p:nvPr/>
          </p:nvSpPr>
          <p:spPr>
            <a:xfrm>
              <a:off x="2906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3" name="Forme libre : forme 4462">
              <a:extLst>
                <a:ext uri="{FF2B5EF4-FFF2-40B4-BE49-F238E27FC236}">
                  <a16:creationId xmlns:a16="http://schemas.microsoft.com/office/drawing/2014/main" id="{924D6B39-3520-44F2-89C7-035BFC43FDE9}"/>
                </a:ext>
              </a:extLst>
            </p:cNvPr>
            <p:cNvSpPr/>
            <p:nvPr/>
          </p:nvSpPr>
          <p:spPr>
            <a:xfrm>
              <a:off x="31008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4" name="Forme libre : forme 4463">
              <a:extLst>
                <a:ext uri="{FF2B5EF4-FFF2-40B4-BE49-F238E27FC236}">
                  <a16:creationId xmlns:a16="http://schemas.microsoft.com/office/drawing/2014/main" id="{B6006A90-E55C-43E3-8EED-CA7D333F7C29}"/>
                </a:ext>
              </a:extLst>
            </p:cNvPr>
            <p:cNvSpPr/>
            <p:nvPr/>
          </p:nvSpPr>
          <p:spPr>
            <a:xfrm>
              <a:off x="3295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5" name="Forme libre : forme 4464">
              <a:extLst>
                <a:ext uri="{FF2B5EF4-FFF2-40B4-BE49-F238E27FC236}">
                  <a16:creationId xmlns:a16="http://schemas.microsoft.com/office/drawing/2014/main" id="{F740A864-360F-4D33-88BD-CE3A9CC7D0A2}"/>
                </a:ext>
              </a:extLst>
            </p:cNvPr>
            <p:cNvSpPr/>
            <p:nvPr/>
          </p:nvSpPr>
          <p:spPr>
            <a:xfrm>
              <a:off x="3490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6" name="Forme libre : forme 4465">
              <a:extLst>
                <a:ext uri="{FF2B5EF4-FFF2-40B4-BE49-F238E27FC236}">
                  <a16:creationId xmlns:a16="http://schemas.microsoft.com/office/drawing/2014/main" id="{1767EB07-1FD2-492D-8348-EEEDB79FAD97}"/>
                </a:ext>
              </a:extLst>
            </p:cNvPr>
            <p:cNvSpPr/>
            <p:nvPr/>
          </p:nvSpPr>
          <p:spPr>
            <a:xfrm>
              <a:off x="3685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7" name="Forme libre : forme 4466">
              <a:extLst>
                <a:ext uri="{FF2B5EF4-FFF2-40B4-BE49-F238E27FC236}">
                  <a16:creationId xmlns:a16="http://schemas.microsoft.com/office/drawing/2014/main" id="{5C745AEC-B029-4FFD-95F2-286EF046CCAE}"/>
                </a:ext>
              </a:extLst>
            </p:cNvPr>
            <p:cNvSpPr/>
            <p:nvPr/>
          </p:nvSpPr>
          <p:spPr>
            <a:xfrm>
              <a:off x="38798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8" name="Forme libre : forme 4467">
              <a:extLst>
                <a:ext uri="{FF2B5EF4-FFF2-40B4-BE49-F238E27FC236}">
                  <a16:creationId xmlns:a16="http://schemas.microsoft.com/office/drawing/2014/main" id="{E6EC053C-A0E7-4F44-A613-DBF43F6C23F5}"/>
                </a:ext>
              </a:extLst>
            </p:cNvPr>
            <p:cNvSpPr/>
            <p:nvPr/>
          </p:nvSpPr>
          <p:spPr>
            <a:xfrm>
              <a:off x="40745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9" name="Forme libre : forme 4468">
              <a:extLst>
                <a:ext uri="{FF2B5EF4-FFF2-40B4-BE49-F238E27FC236}">
                  <a16:creationId xmlns:a16="http://schemas.microsoft.com/office/drawing/2014/main" id="{A8CA60CC-2BCC-4D0C-A855-FE2732112670}"/>
                </a:ext>
              </a:extLst>
            </p:cNvPr>
            <p:cNvSpPr/>
            <p:nvPr/>
          </p:nvSpPr>
          <p:spPr>
            <a:xfrm>
              <a:off x="42692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0" name="Forme libre : forme 4469">
              <a:extLst>
                <a:ext uri="{FF2B5EF4-FFF2-40B4-BE49-F238E27FC236}">
                  <a16:creationId xmlns:a16="http://schemas.microsoft.com/office/drawing/2014/main" id="{6A4589FF-BEE0-423C-AA96-D30E2F336974}"/>
                </a:ext>
              </a:extLst>
            </p:cNvPr>
            <p:cNvSpPr/>
            <p:nvPr/>
          </p:nvSpPr>
          <p:spPr>
            <a:xfrm>
              <a:off x="44640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1" name="Forme libre : forme 4470">
              <a:extLst>
                <a:ext uri="{FF2B5EF4-FFF2-40B4-BE49-F238E27FC236}">
                  <a16:creationId xmlns:a16="http://schemas.microsoft.com/office/drawing/2014/main" id="{2D104057-D879-4A29-A532-BAEA5A5B1E1E}"/>
                </a:ext>
              </a:extLst>
            </p:cNvPr>
            <p:cNvSpPr/>
            <p:nvPr/>
          </p:nvSpPr>
          <p:spPr>
            <a:xfrm>
              <a:off x="4658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2" name="Forme libre : forme 4471">
              <a:extLst>
                <a:ext uri="{FF2B5EF4-FFF2-40B4-BE49-F238E27FC236}">
                  <a16:creationId xmlns:a16="http://schemas.microsoft.com/office/drawing/2014/main" id="{41191642-E8A9-45AF-B0B6-6BBB6BBEEDCA}"/>
                </a:ext>
              </a:extLst>
            </p:cNvPr>
            <p:cNvSpPr/>
            <p:nvPr/>
          </p:nvSpPr>
          <p:spPr>
            <a:xfrm>
              <a:off x="48534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3" name="Forme libre : forme 4472">
              <a:extLst>
                <a:ext uri="{FF2B5EF4-FFF2-40B4-BE49-F238E27FC236}">
                  <a16:creationId xmlns:a16="http://schemas.microsoft.com/office/drawing/2014/main" id="{F7E00ADD-0A64-4821-98FC-7C79BFCD311C}"/>
                </a:ext>
              </a:extLst>
            </p:cNvPr>
            <p:cNvSpPr/>
            <p:nvPr/>
          </p:nvSpPr>
          <p:spPr>
            <a:xfrm>
              <a:off x="50482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4" name="Forme libre : forme 4473">
              <a:extLst>
                <a:ext uri="{FF2B5EF4-FFF2-40B4-BE49-F238E27FC236}">
                  <a16:creationId xmlns:a16="http://schemas.microsoft.com/office/drawing/2014/main" id="{9CFFED0A-CAEC-4444-9C21-981730A455A4}"/>
                </a:ext>
              </a:extLst>
            </p:cNvPr>
            <p:cNvSpPr/>
            <p:nvPr/>
          </p:nvSpPr>
          <p:spPr>
            <a:xfrm>
              <a:off x="52429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5" name="Forme libre : forme 4474">
              <a:extLst>
                <a:ext uri="{FF2B5EF4-FFF2-40B4-BE49-F238E27FC236}">
                  <a16:creationId xmlns:a16="http://schemas.microsoft.com/office/drawing/2014/main" id="{A82F80A9-84D9-4EEA-8607-3B0A817CEB3D}"/>
                </a:ext>
              </a:extLst>
            </p:cNvPr>
            <p:cNvSpPr/>
            <p:nvPr/>
          </p:nvSpPr>
          <p:spPr>
            <a:xfrm>
              <a:off x="54376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6" name="Forme libre : forme 4475">
              <a:extLst>
                <a:ext uri="{FF2B5EF4-FFF2-40B4-BE49-F238E27FC236}">
                  <a16:creationId xmlns:a16="http://schemas.microsoft.com/office/drawing/2014/main" id="{E320EBC8-972B-4218-A0A1-BBB5D4C0D8CB}"/>
                </a:ext>
              </a:extLst>
            </p:cNvPr>
            <p:cNvSpPr/>
            <p:nvPr/>
          </p:nvSpPr>
          <p:spPr>
            <a:xfrm>
              <a:off x="56324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7" name="Forme libre : forme 4476">
              <a:extLst>
                <a:ext uri="{FF2B5EF4-FFF2-40B4-BE49-F238E27FC236}">
                  <a16:creationId xmlns:a16="http://schemas.microsoft.com/office/drawing/2014/main" id="{D4196841-11F6-49AE-ABCD-67CD9F52161D}"/>
                </a:ext>
              </a:extLst>
            </p:cNvPr>
            <p:cNvSpPr/>
            <p:nvPr/>
          </p:nvSpPr>
          <p:spPr>
            <a:xfrm>
              <a:off x="5827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8" name="Forme libre : forme 4477">
              <a:extLst>
                <a:ext uri="{FF2B5EF4-FFF2-40B4-BE49-F238E27FC236}">
                  <a16:creationId xmlns:a16="http://schemas.microsoft.com/office/drawing/2014/main" id="{EB3BB60B-950F-4145-B8B0-030D085047E6}"/>
                </a:ext>
              </a:extLst>
            </p:cNvPr>
            <p:cNvSpPr/>
            <p:nvPr/>
          </p:nvSpPr>
          <p:spPr>
            <a:xfrm>
              <a:off x="6021868"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9" name="Forme libre : forme 4478">
              <a:extLst>
                <a:ext uri="{FF2B5EF4-FFF2-40B4-BE49-F238E27FC236}">
                  <a16:creationId xmlns:a16="http://schemas.microsoft.com/office/drawing/2014/main" id="{685F0B96-A5DA-46D9-A2FE-4D7AA8E24A7C}"/>
                </a:ext>
              </a:extLst>
            </p:cNvPr>
            <p:cNvSpPr/>
            <p:nvPr/>
          </p:nvSpPr>
          <p:spPr>
            <a:xfrm>
              <a:off x="6216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0" name="Forme libre : forme 4479">
              <a:extLst>
                <a:ext uri="{FF2B5EF4-FFF2-40B4-BE49-F238E27FC236}">
                  <a16:creationId xmlns:a16="http://schemas.microsoft.com/office/drawing/2014/main" id="{32941854-3993-404E-A8C8-1D7CF23DC39D}"/>
                </a:ext>
              </a:extLst>
            </p:cNvPr>
            <p:cNvSpPr/>
            <p:nvPr/>
          </p:nvSpPr>
          <p:spPr>
            <a:xfrm>
              <a:off x="6411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1" name="Forme libre : forme 4480">
              <a:extLst>
                <a:ext uri="{FF2B5EF4-FFF2-40B4-BE49-F238E27FC236}">
                  <a16:creationId xmlns:a16="http://schemas.microsoft.com/office/drawing/2014/main" id="{9D5104BB-F577-456A-8677-B3714BA4F8CA}"/>
                </a:ext>
              </a:extLst>
            </p:cNvPr>
            <p:cNvSpPr/>
            <p:nvPr/>
          </p:nvSpPr>
          <p:spPr>
            <a:xfrm>
              <a:off x="6606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2" name="Forme libre : forme 4481">
              <a:extLst>
                <a:ext uri="{FF2B5EF4-FFF2-40B4-BE49-F238E27FC236}">
                  <a16:creationId xmlns:a16="http://schemas.microsoft.com/office/drawing/2014/main" id="{5825A3B1-C215-4FAF-81E6-F8B2E4285901}"/>
                </a:ext>
              </a:extLst>
            </p:cNvPr>
            <p:cNvSpPr/>
            <p:nvPr/>
          </p:nvSpPr>
          <p:spPr>
            <a:xfrm>
              <a:off x="7579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3" name="Forme libre : forme 4482">
              <a:extLst>
                <a:ext uri="{FF2B5EF4-FFF2-40B4-BE49-F238E27FC236}">
                  <a16:creationId xmlns:a16="http://schemas.microsoft.com/office/drawing/2014/main" id="{F60C4CCE-53B5-4F03-8A39-4206073AB650}"/>
                </a:ext>
              </a:extLst>
            </p:cNvPr>
            <p:cNvSpPr/>
            <p:nvPr/>
          </p:nvSpPr>
          <p:spPr>
            <a:xfrm>
              <a:off x="7774165"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4" name="Forme libre : forme 4483">
              <a:extLst>
                <a:ext uri="{FF2B5EF4-FFF2-40B4-BE49-F238E27FC236}">
                  <a16:creationId xmlns:a16="http://schemas.microsoft.com/office/drawing/2014/main" id="{E105A814-0B74-488B-B40D-0C2EE972FB71}"/>
                </a:ext>
              </a:extLst>
            </p:cNvPr>
            <p:cNvSpPr/>
            <p:nvPr/>
          </p:nvSpPr>
          <p:spPr>
            <a:xfrm>
              <a:off x="7968899"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5" name="Forme libre : forme 4484">
              <a:extLst>
                <a:ext uri="{FF2B5EF4-FFF2-40B4-BE49-F238E27FC236}">
                  <a16:creationId xmlns:a16="http://schemas.microsoft.com/office/drawing/2014/main" id="{BE394B82-06A4-42B4-9721-84361BB3B725}"/>
                </a:ext>
              </a:extLst>
            </p:cNvPr>
            <p:cNvSpPr/>
            <p:nvPr/>
          </p:nvSpPr>
          <p:spPr>
            <a:xfrm>
              <a:off x="124477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86" name="Forme libre : forme 4485">
              <a:extLst>
                <a:ext uri="{FF2B5EF4-FFF2-40B4-BE49-F238E27FC236}">
                  <a16:creationId xmlns:a16="http://schemas.microsoft.com/office/drawing/2014/main" id="{83A1110D-EC11-40E5-BB11-8467495486E4}"/>
                </a:ext>
              </a:extLst>
            </p:cNvPr>
            <p:cNvSpPr/>
            <p:nvPr/>
          </p:nvSpPr>
          <p:spPr>
            <a:xfrm>
              <a:off x="12642499"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7" name="Forme libre : forme 4486">
              <a:extLst>
                <a:ext uri="{FF2B5EF4-FFF2-40B4-BE49-F238E27FC236}">
                  <a16:creationId xmlns:a16="http://schemas.microsoft.com/office/drawing/2014/main" id="{1F64F8CD-D866-4C9A-8124-9D36009D67CF}"/>
                </a:ext>
              </a:extLst>
            </p:cNvPr>
            <p:cNvSpPr/>
            <p:nvPr/>
          </p:nvSpPr>
          <p:spPr>
            <a:xfrm>
              <a:off x="12837232"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8" name="Forme libre : forme 4487">
              <a:extLst>
                <a:ext uri="{FF2B5EF4-FFF2-40B4-BE49-F238E27FC236}">
                  <a16:creationId xmlns:a16="http://schemas.microsoft.com/office/drawing/2014/main" id="{DDB522C5-A500-49CA-91F6-5EC56ED81F96}"/>
                </a:ext>
              </a:extLst>
            </p:cNvPr>
            <p:cNvSpPr/>
            <p:nvPr/>
          </p:nvSpPr>
          <p:spPr>
            <a:xfrm>
              <a:off x="13810899"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89" name="Forme libre : forme 4488">
              <a:extLst>
                <a:ext uri="{FF2B5EF4-FFF2-40B4-BE49-F238E27FC236}">
                  <a16:creationId xmlns:a16="http://schemas.microsoft.com/office/drawing/2014/main" id="{D7D42D2B-2C49-45A0-9A0B-CD463CE5A5CD}"/>
                </a:ext>
              </a:extLst>
            </p:cNvPr>
            <p:cNvSpPr/>
            <p:nvPr/>
          </p:nvSpPr>
          <p:spPr>
            <a:xfrm>
              <a:off x="14005633"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0" name="Forme libre : forme 4489">
              <a:extLst>
                <a:ext uri="{FF2B5EF4-FFF2-40B4-BE49-F238E27FC236}">
                  <a16:creationId xmlns:a16="http://schemas.microsoft.com/office/drawing/2014/main" id="{034C09BC-E4B0-4898-80B2-EFA001ACD7C5}"/>
                </a:ext>
              </a:extLst>
            </p:cNvPr>
            <p:cNvSpPr/>
            <p:nvPr/>
          </p:nvSpPr>
          <p:spPr>
            <a:xfrm>
              <a:off x="142003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1" name="Forme libre : forme 4490">
              <a:extLst>
                <a:ext uri="{FF2B5EF4-FFF2-40B4-BE49-F238E27FC236}">
                  <a16:creationId xmlns:a16="http://schemas.microsoft.com/office/drawing/2014/main" id="{10D5DB5C-9C29-49AC-9755-F014BB51A39E}"/>
                </a:ext>
              </a:extLst>
            </p:cNvPr>
            <p:cNvSpPr/>
            <p:nvPr/>
          </p:nvSpPr>
          <p:spPr>
            <a:xfrm>
              <a:off x="14394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2" name="Forme libre : forme 4491">
              <a:extLst>
                <a:ext uri="{FF2B5EF4-FFF2-40B4-BE49-F238E27FC236}">
                  <a16:creationId xmlns:a16="http://schemas.microsoft.com/office/drawing/2014/main" id="{3A6B55CC-5295-402C-83B7-3B9EB9636B52}"/>
                </a:ext>
              </a:extLst>
            </p:cNvPr>
            <p:cNvSpPr/>
            <p:nvPr/>
          </p:nvSpPr>
          <p:spPr>
            <a:xfrm>
              <a:off x="14589530"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3" name="Forme libre : forme 4492">
              <a:extLst>
                <a:ext uri="{FF2B5EF4-FFF2-40B4-BE49-F238E27FC236}">
                  <a16:creationId xmlns:a16="http://schemas.microsoft.com/office/drawing/2014/main" id="{E16737D2-2867-4C08-9ED3-0EDA3D810469}"/>
                </a:ext>
              </a:extLst>
            </p:cNvPr>
            <p:cNvSpPr/>
            <p:nvPr/>
          </p:nvSpPr>
          <p:spPr>
            <a:xfrm>
              <a:off x="14784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4" name="Forme libre : forme 4493">
              <a:extLst>
                <a:ext uri="{FF2B5EF4-FFF2-40B4-BE49-F238E27FC236}">
                  <a16:creationId xmlns:a16="http://schemas.microsoft.com/office/drawing/2014/main" id="{45900AD9-C726-4F8C-BD67-5FF124182F09}"/>
                </a:ext>
              </a:extLst>
            </p:cNvPr>
            <p:cNvSpPr/>
            <p:nvPr/>
          </p:nvSpPr>
          <p:spPr>
            <a:xfrm>
              <a:off x="149789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5" name="Forme libre : forme 4494">
              <a:extLst>
                <a:ext uri="{FF2B5EF4-FFF2-40B4-BE49-F238E27FC236}">
                  <a16:creationId xmlns:a16="http://schemas.microsoft.com/office/drawing/2014/main" id="{F8496CD9-F6FE-43B3-A5CC-4B3A3CC029D0}"/>
                </a:ext>
              </a:extLst>
            </p:cNvPr>
            <p:cNvSpPr/>
            <p:nvPr/>
          </p:nvSpPr>
          <p:spPr>
            <a:xfrm>
              <a:off x="151737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6" name="Forme libre : forme 4495">
              <a:extLst>
                <a:ext uri="{FF2B5EF4-FFF2-40B4-BE49-F238E27FC236}">
                  <a16:creationId xmlns:a16="http://schemas.microsoft.com/office/drawing/2014/main" id="{06366CF4-1F8C-427A-9F6C-A9592546B622}"/>
                </a:ext>
              </a:extLst>
            </p:cNvPr>
            <p:cNvSpPr/>
            <p:nvPr/>
          </p:nvSpPr>
          <p:spPr>
            <a:xfrm>
              <a:off x="153684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7" name="Forme libre : forme 4496">
              <a:extLst>
                <a:ext uri="{FF2B5EF4-FFF2-40B4-BE49-F238E27FC236}">
                  <a16:creationId xmlns:a16="http://schemas.microsoft.com/office/drawing/2014/main" id="{D258AAF4-F3C2-4973-91DB-C13DC6F1B086}"/>
                </a:ext>
              </a:extLst>
            </p:cNvPr>
            <p:cNvSpPr/>
            <p:nvPr/>
          </p:nvSpPr>
          <p:spPr>
            <a:xfrm>
              <a:off x="155631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8" name="Forme libre : forme 4497">
              <a:extLst>
                <a:ext uri="{FF2B5EF4-FFF2-40B4-BE49-F238E27FC236}">
                  <a16:creationId xmlns:a16="http://schemas.microsoft.com/office/drawing/2014/main" id="{9FF18FC7-D090-42C5-BC3F-3F5D80BD0D4D}"/>
                </a:ext>
              </a:extLst>
            </p:cNvPr>
            <p:cNvSpPr/>
            <p:nvPr/>
          </p:nvSpPr>
          <p:spPr>
            <a:xfrm>
              <a:off x="157579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9" name="Forme libre : forme 4498">
              <a:extLst>
                <a:ext uri="{FF2B5EF4-FFF2-40B4-BE49-F238E27FC236}">
                  <a16:creationId xmlns:a16="http://schemas.microsoft.com/office/drawing/2014/main" id="{98A96666-7745-4B64-B100-221B05AC75C7}"/>
                </a:ext>
              </a:extLst>
            </p:cNvPr>
            <p:cNvSpPr/>
            <p:nvPr/>
          </p:nvSpPr>
          <p:spPr>
            <a:xfrm>
              <a:off x="15952663"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00" name="Forme libre : forme 4499">
              <a:extLst>
                <a:ext uri="{FF2B5EF4-FFF2-40B4-BE49-F238E27FC236}">
                  <a16:creationId xmlns:a16="http://schemas.microsoft.com/office/drawing/2014/main" id="{D2F737E3-4ABD-46D5-A5BF-0188757DCCFC}"/>
                </a:ext>
              </a:extLst>
            </p:cNvPr>
            <p:cNvSpPr/>
            <p:nvPr/>
          </p:nvSpPr>
          <p:spPr>
            <a:xfrm>
              <a:off x="16147397"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1" name="Forme libre : forme 4500">
              <a:extLst>
                <a:ext uri="{FF2B5EF4-FFF2-40B4-BE49-F238E27FC236}">
                  <a16:creationId xmlns:a16="http://schemas.microsoft.com/office/drawing/2014/main" id="{DCE6E1FF-8D63-46F0-85F5-221591866541}"/>
                </a:ext>
              </a:extLst>
            </p:cNvPr>
            <p:cNvSpPr/>
            <p:nvPr/>
          </p:nvSpPr>
          <p:spPr>
            <a:xfrm>
              <a:off x="16342130"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2" name="Forme libre : forme 4501">
              <a:extLst>
                <a:ext uri="{FF2B5EF4-FFF2-40B4-BE49-F238E27FC236}">
                  <a16:creationId xmlns:a16="http://schemas.microsoft.com/office/drawing/2014/main" id="{60FBE195-217A-442C-A045-471F131C9020}"/>
                </a:ext>
              </a:extLst>
            </p:cNvPr>
            <p:cNvSpPr/>
            <p:nvPr/>
          </p:nvSpPr>
          <p:spPr>
            <a:xfrm>
              <a:off x="16536864"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3" name="Forme libre : forme 4502">
              <a:extLst>
                <a:ext uri="{FF2B5EF4-FFF2-40B4-BE49-F238E27FC236}">
                  <a16:creationId xmlns:a16="http://schemas.microsoft.com/office/drawing/2014/main" id="{327711EB-1B55-49E4-8B24-0E3F64026E45}"/>
                </a:ext>
              </a:extLst>
            </p:cNvPr>
            <p:cNvSpPr/>
            <p:nvPr/>
          </p:nvSpPr>
          <p:spPr>
            <a:xfrm>
              <a:off x="16731597"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4" name="Forme libre : forme 4503">
              <a:extLst>
                <a:ext uri="{FF2B5EF4-FFF2-40B4-BE49-F238E27FC236}">
                  <a16:creationId xmlns:a16="http://schemas.microsoft.com/office/drawing/2014/main" id="{64032317-C1B2-4ABE-AA08-CF2060CE2485}"/>
                </a:ext>
              </a:extLst>
            </p:cNvPr>
            <p:cNvSpPr/>
            <p:nvPr/>
          </p:nvSpPr>
          <p:spPr>
            <a:xfrm>
              <a:off x="169263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5" name="Forme libre : forme 4504">
              <a:extLst>
                <a:ext uri="{FF2B5EF4-FFF2-40B4-BE49-F238E27FC236}">
                  <a16:creationId xmlns:a16="http://schemas.microsoft.com/office/drawing/2014/main" id="{4B62F189-77E7-4401-94A1-A75B1BB8F7F1}"/>
                </a:ext>
              </a:extLst>
            </p:cNvPr>
            <p:cNvSpPr/>
            <p:nvPr/>
          </p:nvSpPr>
          <p:spPr>
            <a:xfrm>
              <a:off x="171210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6" name="Forme libre : forme 4505">
              <a:extLst>
                <a:ext uri="{FF2B5EF4-FFF2-40B4-BE49-F238E27FC236}">
                  <a16:creationId xmlns:a16="http://schemas.microsoft.com/office/drawing/2014/main" id="{015A3541-1C73-407D-96E8-C12ECE21BD8C}"/>
                </a:ext>
              </a:extLst>
            </p:cNvPr>
            <p:cNvSpPr/>
            <p:nvPr/>
          </p:nvSpPr>
          <p:spPr>
            <a:xfrm>
              <a:off x="17315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7" name="Forme libre : forme 4506">
              <a:extLst>
                <a:ext uri="{FF2B5EF4-FFF2-40B4-BE49-F238E27FC236}">
                  <a16:creationId xmlns:a16="http://schemas.microsoft.com/office/drawing/2014/main" id="{C7C7107A-486A-4ADE-A547-0701E64107DD}"/>
                </a:ext>
              </a:extLst>
            </p:cNvPr>
            <p:cNvSpPr/>
            <p:nvPr/>
          </p:nvSpPr>
          <p:spPr>
            <a:xfrm>
              <a:off x="175105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8" name="Forme libre : forme 4507">
              <a:extLst>
                <a:ext uri="{FF2B5EF4-FFF2-40B4-BE49-F238E27FC236}">
                  <a16:creationId xmlns:a16="http://schemas.microsoft.com/office/drawing/2014/main" id="{ADC2C89B-B8C8-4C65-80CA-BA21D698F6AE}"/>
                </a:ext>
              </a:extLst>
            </p:cNvPr>
            <p:cNvSpPr/>
            <p:nvPr/>
          </p:nvSpPr>
          <p:spPr>
            <a:xfrm>
              <a:off x="17705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9" name="Forme libre : forme 4508">
              <a:extLst>
                <a:ext uri="{FF2B5EF4-FFF2-40B4-BE49-F238E27FC236}">
                  <a16:creationId xmlns:a16="http://schemas.microsoft.com/office/drawing/2014/main" id="{2A9D7F6E-4D2E-4247-91DD-4DB704151D2B}"/>
                </a:ext>
              </a:extLst>
            </p:cNvPr>
            <p:cNvSpPr/>
            <p:nvPr/>
          </p:nvSpPr>
          <p:spPr>
            <a:xfrm>
              <a:off x="17899998"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10" name="Forme libre : forme 4509">
              <a:extLst>
                <a:ext uri="{FF2B5EF4-FFF2-40B4-BE49-F238E27FC236}">
                  <a16:creationId xmlns:a16="http://schemas.microsoft.com/office/drawing/2014/main" id="{A93029A0-DCBA-47B2-8694-7C4F3B8A6A57}"/>
                </a:ext>
              </a:extLst>
            </p:cNvPr>
            <p:cNvSpPr/>
            <p:nvPr/>
          </p:nvSpPr>
          <p:spPr>
            <a:xfrm>
              <a:off x="180947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1" name="Forme libre : forme 4510">
              <a:extLst>
                <a:ext uri="{FF2B5EF4-FFF2-40B4-BE49-F238E27FC236}">
                  <a16:creationId xmlns:a16="http://schemas.microsoft.com/office/drawing/2014/main" id="{220B2FF1-09C5-4A03-ACFD-30A1810A54EA}"/>
                </a:ext>
              </a:extLst>
            </p:cNvPr>
            <p:cNvSpPr/>
            <p:nvPr/>
          </p:nvSpPr>
          <p:spPr>
            <a:xfrm>
              <a:off x="182894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2" name="Forme libre : forme 4511">
              <a:extLst>
                <a:ext uri="{FF2B5EF4-FFF2-40B4-BE49-F238E27FC236}">
                  <a16:creationId xmlns:a16="http://schemas.microsoft.com/office/drawing/2014/main" id="{F1D3026E-846E-4085-95C8-6967AFA00341}"/>
                </a:ext>
              </a:extLst>
            </p:cNvPr>
            <p:cNvSpPr/>
            <p:nvPr/>
          </p:nvSpPr>
          <p:spPr>
            <a:xfrm>
              <a:off x="184841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3" name="Forme libre : forme 4512">
              <a:extLst>
                <a:ext uri="{FF2B5EF4-FFF2-40B4-BE49-F238E27FC236}">
                  <a16:creationId xmlns:a16="http://schemas.microsoft.com/office/drawing/2014/main" id="{8FF155CF-6409-412D-93E6-FEDF8B23DD75}"/>
                </a:ext>
              </a:extLst>
            </p:cNvPr>
            <p:cNvSpPr/>
            <p:nvPr/>
          </p:nvSpPr>
          <p:spPr>
            <a:xfrm>
              <a:off x="186789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4" name="Forme libre : forme 4513">
              <a:extLst>
                <a:ext uri="{FF2B5EF4-FFF2-40B4-BE49-F238E27FC236}">
                  <a16:creationId xmlns:a16="http://schemas.microsoft.com/office/drawing/2014/main" id="{4B407A09-DD87-4763-878D-2D45C3955702}"/>
                </a:ext>
              </a:extLst>
            </p:cNvPr>
            <p:cNvSpPr/>
            <p:nvPr/>
          </p:nvSpPr>
          <p:spPr>
            <a:xfrm>
              <a:off x="188736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5" name="Forme libre : forme 4514">
              <a:extLst>
                <a:ext uri="{FF2B5EF4-FFF2-40B4-BE49-F238E27FC236}">
                  <a16:creationId xmlns:a16="http://schemas.microsoft.com/office/drawing/2014/main" id="{9821013D-5F7B-4768-A0D0-5F0FEEEDA888}"/>
                </a:ext>
              </a:extLst>
            </p:cNvPr>
            <p:cNvSpPr/>
            <p:nvPr/>
          </p:nvSpPr>
          <p:spPr>
            <a:xfrm>
              <a:off x="190683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6" name="Forme libre : forme 4515">
              <a:extLst>
                <a:ext uri="{FF2B5EF4-FFF2-40B4-BE49-F238E27FC236}">
                  <a16:creationId xmlns:a16="http://schemas.microsoft.com/office/drawing/2014/main" id="{982C1676-E2D2-49D2-9F17-0FE3F18AD110}"/>
                </a:ext>
              </a:extLst>
            </p:cNvPr>
            <p:cNvSpPr/>
            <p:nvPr/>
          </p:nvSpPr>
          <p:spPr>
            <a:xfrm>
              <a:off x="192631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7" name="Forme libre : forme 4516">
              <a:extLst>
                <a:ext uri="{FF2B5EF4-FFF2-40B4-BE49-F238E27FC236}">
                  <a16:creationId xmlns:a16="http://schemas.microsoft.com/office/drawing/2014/main" id="{515F83B7-9606-4634-8AED-5B7AB849CAE7}"/>
                </a:ext>
              </a:extLst>
            </p:cNvPr>
            <p:cNvSpPr/>
            <p:nvPr/>
          </p:nvSpPr>
          <p:spPr>
            <a:xfrm>
              <a:off x="194578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8" name="Forme libre : forme 4517">
              <a:extLst>
                <a:ext uri="{FF2B5EF4-FFF2-40B4-BE49-F238E27FC236}">
                  <a16:creationId xmlns:a16="http://schemas.microsoft.com/office/drawing/2014/main" id="{97F34F7E-01F7-4662-80CC-8E04C146A3F6}"/>
                </a:ext>
              </a:extLst>
            </p:cNvPr>
            <p:cNvSpPr/>
            <p:nvPr/>
          </p:nvSpPr>
          <p:spPr>
            <a:xfrm>
              <a:off x="19652598"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9" name="Forme libre : forme 4518">
              <a:extLst>
                <a:ext uri="{FF2B5EF4-FFF2-40B4-BE49-F238E27FC236}">
                  <a16:creationId xmlns:a16="http://schemas.microsoft.com/office/drawing/2014/main" id="{AC2B7EEF-C674-4379-845A-4107E166A131}"/>
                </a:ext>
              </a:extLst>
            </p:cNvPr>
            <p:cNvSpPr/>
            <p:nvPr/>
          </p:nvSpPr>
          <p:spPr>
            <a:xfrm>
              <a:off x="198473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0" name="Forme libre : forme 4519">
              <a:extLst>
                <a:ext uri="{FF2B5EF4-FFF2-40B4-BE49-F238E27FC236}">
                  <a16:creationId xmlns:a16="http://schemas.microsoft.com/office/drawing/2014/main" id="{95335C77-32B5-4D2C-8C6E-4EC2164707BA}"/>
                </a:ext>
              </a:extLst>
            </p:cNvPr>
            <p:cNvSpPr/>
            <p:nvPr/>
          </p:nvSpPr>
          <p:spPr>
            <a:xfrm>
              <a:off x="20042064"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1" name="Forme libre : forme 4520">
              <a:extLst>
                <a:ext uri="{FF2B5EF4-FFF2-40B4-BE49-F238E27FC236}">
                  <a16:creationId xmlns:a16="http://schemas.microsoft.com/office/drawing/2014/main" id="{18B7A406-5F9C-4852-BBAD-6D88D422303D}"/>
                </a:ext>
              </a:extLst>
            </p:cNvPr>
            <p:cNvSpPr/>
            <p:nvPr/>
          </p:nvSpPr>
          <p:spPr>
            <a:xfrm>
              <a:off x="20236798"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2" name="Forme libre : forme 4521">
              <a:extLst>
                <a:ext uri="{FF2B5EF4-FFF2-40B4-BE49-F238E27FC236}">
                  <a16:creationId xmlns:a16="http://schemas.microsoft.com/office/drawing/2014/main" id="{779D2C98-F0D5-4D64-A1B4-63A658DD1D16}"/>
                </a:ext>
              </a:extLst>
            </p:cNvPr>
            <p:cNvSpPr/>
            <p:nvPr/>
          </p:nvSpPr>
          <p:spPr>
            <a:xfrm>
              <a:off x="20431531"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3" name="Forme libre : forme 4522">
              <a:extLst>
                <a:ext uri="{FF2B5EF4-FFF2-40B4-BE49-F238E27FC236}">
                  <a16:creationId xmlns:a16="http://schemas.microsoft.com/office/drawing/2014/main" id="{B2C4F554-7939-44EA-98B8-30907F1D2878}"/>
                </a:ext>
              </a:extLst>
            </p:cNvPr>
            <p:cNvSpPr/>
            <p:nvPr/>
          </p:nvSpPr>
          <p:spPr>
            <a:xfrm>
              <a:off x="20626265"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4" name="Forme libre : forme 4523">
              <a:extLst>
                <a:ext uri="{FF2B5EF4-FFF2-40B4-BE49-F238E27FC236}">
                  <a16:creationId xmlns:a16="http://schemas.microsoft.com/office/drawing/2014/main" id="{64FE8F5D-D99A-46D2-8803-7A1259693BF9}"/>
                </a:ext>
              </a:extLst>
            </p:cNvPr>
            <p:cNvSpPr/>
            <p:nvPr/>
          </p:nvSpPr>
          <p:spPr>
            <a:xfrm>
              <a:off x="20820696"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5" name="Forme libre : forme 4524">
              <a:extLst>
                <a:ext uri="{FF2B5EF4-FFF2-40B4-BE49-F238E27FC236}">
                  <a16:creationId xmlns:a16="http://schemas.microsoft.com/office/drawing/2014/main" id="{930EDD89-1001-4FB5-A499-48CBAF8649D4}"/>
                </a:ext>
              </a:extLst>
            </p:cNvPr>
            <p:cNvSpPr/>
            <p:nvPr/>
          </p:nvSpPr>
          <p:spPr>
            <a:xfrm>
              <a:off x="21599629"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6" name="Forme libre : forme 4525">
              <a:extLst>
                <a:ext uri="{FF2B5EF4-FFF2-40B4-BE49-F238E27FC236}">
                  <a16:creationId xmlns:a16="http://schemas.microsoft.com/office/drawing/2014/main" id="{5B689070-F60E-4793-8040-7B8AC45528E8}"/>
                </a:ext>
              </a:extLst>
            </p:cNvPr>
            <p:cNvSpPr/>
            <p:nvPr/>
          </p:nvSpPr>
          <p:spPr>
            <a:xfrm>
              <a:off x="21794363"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7" name="Forme libre : forme 4526">
              <a:extLst>
                <a:ext uri="{FF2B5EF4-FFF2-40B4-BE49-F238E27FC236}">
                  <a16:creationId xmlns:a16="http://schemas.microsoft.com/office/drawing/2014/main" id="{43866675-B1C2-4B14-8F55-EB0641C04574}"/>
                </a:ext>
              </a:extLst>
            </p:cNvPr>
            <p:cNvSpPr/>
            <p:nvPr/>
          </p:nvSpPr>
          <p:spPr>
            <a:xfrm>
              <a:off x="2516970" y="56547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528" name="Forme libre : forme 4527">
              <a:extLst>
                <a:ext uri="{FF2B5EF4-FFF2-40B4-BE49-F238E27FC236}">
                  <a16:creationId xmlns:a16="http://schemas.microsoft.com/office/drawing/2014/main" id="{CAE69C37-8E39-47D5-BA30-CF7DD515C45E}"/>
                </a:ext>
              </a:extLst>
            </p:cNvPr>
            <p:cNvSpPr/>
            <p:nvPr/>
          </p:nvSpPr>
          <p:spPr>
            <a:xfrm>
              <a:off x="2711400"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29" name="Forme libre : forme 4528">
              <a:extLst>
                <a:ext uri="{FF2B5EF4-FFF2-40B4-BE49-F238E27FC236}">
                  <a16:creationId xmlns:a16="http://schemas.microsoft.com/office/drawing/2014/main" id="{749DC5AA-4025-43C0-992C-7371CBC5827A}"/>
                </a:ext>
              </a:extLst>
            </p:cNvPr>
            <p:cNvSpPr/>
            <p:nvPr/>
          </p:nvSpPr>
          <p:spPr>
            <a:xfrm>
              <a:off x="2906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0" name="Forme libre : forme 4529">
              <a:extLst>
                <a:ext uri="{FF2B5EF4-FFF2-40B4-BE49-F238E27FC236}">
                  <a16:creationId xmlns:a16="http://schemas.microsoft.com/office/drawing/2014/main" id="{664399E7-3913-4F11-AE7F-FC82911E62C9}"/>
                </a:ext>
              </a:extLst>
            </p:cNvPr>
            <p:cNvSpPr/>
            <p:nvPr/>
          </p:nvSpPr>
          <p:spPr>
            <a:xfrm>
              <a:off x="31008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1" name="Forme libre : forme 4530">
              <a:extLst>
                <a:ext uri="{FF2B5EF4-FFF2-40B4-BE49-F238E27FC236}">
                  <a16:creationId xmlns:a16="http://schemas.microsoft.com/office/drawing/2014/main" id="{8B9E870D-F90A-4E40-9629-C9D830403C9D}"/>
                </a:ext>
              </a:extLst>
            </p:cNvPr>
            <p:cNvSpPr/>
            <p:nvPr/>
          </p:nvSpPr>
          <p:spPr>
            <a:xfrm>
              <a:off x="3295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2" name="Forme libre : forme 4531">
              <a:extLst>
                <a:ext uri="{FF2B5EF4-FFF2-40B4-BE49-F238E27FC236}">
                  <a16:creationId xmlns:a16="http://schemas.microsoft.com/office/drawing/2014/main" id="{C4190254-3981-4880-A1CE-BBF6BFE27B0E}"/>
                </a:ext>
              </a:extLst>
            </p:cNvPr>
            <p:cNvSpPr/>
            <p:nvPr/>
          </p:nvSpPr>
          <p:spPr>
            <a:xfrm>
              <a:off x="3490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3" name="Forme libre : forme 4532">
              <a:extLst>
                <a:ext uri="{FF2B5EF4-FFF2-40B4-BE49-F238E27FC236}">
                  <a16:creationId xmlns:a16="http://schemas.microsoft.com/office/drawing/2014/main" id="{83C9EF8E-695E-4854-9007-563B78012BCA}"/>
                </a:ext>
              </a:extLst>
            </p:cNvPr>
            <p:cNvSpPr/>
            <p:nvPr/>
          </p:nvSpPr>
          <p:spPr>
            <a:xfrm>
              <a:off x="36850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4" name="Forme libre : forme 4533">
              <a:extLst>
                <a:ext uri="{FF2B5EF4-FFF2-40B4-BE49-F238E27FC236}">
                  <a16:creationId xmlns:a16="http://schemas.microsoft.com/office/drawing/2014/main" id="{771C025A-9105-4DBF-9B13-DC4602FEF2CA}"/>
                </a:ext>
              </a:extLst>
            </p:cNvPr>
            <p:cNvSpPr/>
            <p:nvPr/>
          </p:nvSpPr>
          <p:spPr>
            <a:xfrm>
              <a:off x="38798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5" name="Forme libre : forme 4534">
              <a:extLst>
                <a:ext uri="{FF2B5EF4-FFF2-40B4-BE49-F238E27FC236}">
                  <a16:creationId xmlns:a16="http://schemas.microsoft.com/office/drawing/2014/main" id="{B2680E11-8239-4D14-9BFC-B29A53383908}"/>
                </a:ext>
              </a:extLst>
            </p:cNvPr>
            <p:cNvSpPr/>
            <p:nvPr/>
          </p:nvSpPr>
          <p:spPr>
            <a:xfrm>
              <a:off x="40745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6" name="Forme libre : forme 4535">
              <a:extLst>
                <a:ext uri="{FF2B5EF4-FFF2-40B4-BE49-F238E27FC236}">
                  <a16:creationId xmlns:a16="http://schemas.microsoft.com/office/drawing/2014/main" id="{FFC1B8C3-D809-4D48-92FF-1B4738CA30D1}"/>
                </a:ext>
              </a:extLst>
            </p:cNvPr>
            <p:cNvSpPr/>
            <p:nvPr/>
          </p:nvSpPr>
          <p:spPr>
            <a:xfrm>
              <a:off x="42692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7" name="Forme libre : forme 4536">
              <a:extLst>
                <a:ext uri="{FF2B5EF4-FFF2-40B4-BE49-F238E27FC236}">
                  <a16:creationId xmlns:a16="http://schemas.microsoft.com/office/drawing/2014/main" id="{C5EF0982-D708-4FF8-A079-31C29F96B9F4}"/>
                </a:ext>
              </a:extLst>
            </p:cNvPr>
            <p:cNvSpPr/>
            <p:nvPr/>
          </p:nvSpPr>
          <p:spPr>
            <a:xfrm>
              <a:off x="44640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8" name="Forme libre : forme 4537">
              <a:extLst>
                <a:ext uri="{FF2B5EF4-FFF2-40B4-BE49-F238E27FC236}">
                  <a16:creationId xmlns:a16="http://schemas.microsoft.com/office/drawing/2014/main" id="{2CA3022D-2C07-4C6D-AEAD-760982B425FA}"/>
                </a:ext>
              </a:extLst>
            </p:cNvPr>
            <p:cNvSpPr/>
            <p:nvPr/>
          </p:nvSpPr>
          <p:spPr>
            <a:xfrm>
              <a:off x="4658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9" name="Forme libre : forme 4538">
              <a:extLst>
                <a:ext uri="{FF2B5EF4-FFF2-40B4-BE49-F238E27FC236}">
                  <a16:creationId xmlns:a16="http://schemas.microsoft.com/office/drawing/2014/main" id="{B5717E6C-0222-4ECC-A68F-339B3DF53E56}"/>
                </a:ext>
              </a:extLst>
            </p:cNvPr>
            <p:cNvSpPr/>
            <p:nvPr/>
          </p:nvSpPr>
          <p:spPr>
            <a:xfrm>
              <a:off x="48534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0" name="Forme libre : forme 4539">
              <a:extLst>
                <a:ext uri="{FF2B5EF4-FFF2-40B4-BE49-F238E27FC236}">
                  <a16:creationId xmlns:a16="http://schemas.microsoft.com/office/drawing/2014/main" id="{36F149CE-AABA-45DB-8D78-FE7CE94EC380}"/>
                </a:ext>
              </a:extLst>
            </p:cNvPr>
            <p:cNvSpPr/>
            <p:nvPr/>
          </p:nvSpPr>
          <p:spPr>
            <a:xfrm>
              <a:off x="50482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1" name="Forme libre : forme 4540">
              <a:extLst>
                <a:ext uri="{FF2B5EF4-FFF2-40B4-BE49-F238E27FC236}">
                  <a16:creationId xmlns:a16="http://schemas.microsoft.com/office/drawing/2014/main" id="{DE10CEB4-01F9-415F-84FC-D8FE63F28B5E}"/>
                </a:ext>
              </a:extLst>
            </p:cNvPr>
            <p:cNvSpPr/>
            <p:nvPr/>
          </p:nvSpPr>
          <p:spPr>
            <a:xfrm>
              <a:off x="52429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2" name="Forme libre : forme 4541">
              <a:extLst>
                <a:ext uri="{FF2B5EF4-FFF2-40B4-BE49-F238E27FC236}">
                  <a16:creationId xmlns:a16="http://schemas.microsoft.com/office/drawing/2014/main" id="{86B99DFA-A1BB-4D45-9402-7400267DDF1C}"/>
                </a:ext>
              </a:extLst>
            </p:cNvPr>
            <p:cNvSpPr/>
            <p:nvPr/>
          </p:nvSpPr>
          <p:spPr>
            <a:xfrm>
              <a:off x="54376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3" name="Forme libre : forme 4542">
              <a:extLst>
                <a:ext uri="{FF2B5EF4-FFF2-40B4-BE49-F238E27FC236}">
                  <a16:creationId xmlns:a16="http://schemas.microsoft.com/office/drawing/2014/main" id="{620095B1-0618-4009-A8C7-DC3970FBCDA7}"/>
                </a:ext>
              </a:extLst>
            </p:cNvPr>
            <p:cNvSpPr/>
            <p:nvPr/>
          </p:nvSpPr>
          <p:spPr>
            <a:xfrm>
              <a:off x="56324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4" name="Forme libre : forme 4543">
              <a:extLst>
                <a:ext uri="{FF2B5EF4-FFF2-40B4-BE49-F238E27FC236}">
                  <a16:creationId xmlns:a16="http://schemas.microsoft.com/office/drawing/2014/main" id="{4E14016C-8054-4185-AF6D-ADEA44A41C4C}"/>
                </a:ext>
              </a:extLst>
            </p:cNvPr>
            <p:cNvSpPr/>
            <p:nvPr/>
          </p:nvSpPr>
          <p:spPr>
            <a:xfrm>
              <a:off x="5827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5" name="Forme libre : forme 4544">
              <a:extLst>
                <a:ext uri="{FF2B5EF4-FFF2-40B4-BE49-F238E27FC236}">
                  <a16:creationId xmlns:a16="http://schemas.microsoft.com/office/drawing/2014/main" id="{84A37650-62C3-4CBC-99E0-2A2F348D6B40}"/>
                </a:ext>
              </a:extLst>
            </p:cNvPr>
            <p:cNvSpPr/>
            <p:nvPr/>
          </p:nvSpPr>
          <p:spPr>
            <a:xfrm>
              <a:off x="6021868"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6" name="Forme libre : forme 4545">
              <a:extLst>
                <a:ext uri="{FF2B5EF4-FFF2-40B4-BE49-F238E27FC236}">
                  <a16:creationId xmlns:a16="http://schemas.microsoft.com/office/drawing/2014/main" id="{D3B71F51-5DD0-4192-AD7B-8F9062A8D49D}"/>
                </a:ext>
              </a:extLst>
            </p:cNvPr>
            <p:cNvSpPr/>
            <p:nvPr/>
          </p:nvSpPr>
          <p:spPr>
            <a:xfrm>
              <a:off x="6216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7" name="Forme libre : forme 4546">
              <a:extLst>
                <a:ext uri="{FF2B5EF4-FFF2-40B4-BE49-F238E27FC236}">
                  <a16:creationId xmlns:a16="http://schemas.microsoft.com/office/drawing/2014/main" id="{8A96D386-9EB0-4401-A8EE-BB5198B3B0BB}"/>
                </a:ext>
              </a:extLst>
            </p:cNvPr>
            <p:cNvSpPr/>
            <p:nvPr/>
          </p:nvSpPr>
          <p:spPr>
            <a:xfrm>
              <a:off x="6411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8" name="Forme libre : forme 4547">
              <a:extLst>
                <a:ext uri="{FF2B5EF4-FFF2-40B4-BE49-F238E27FC236}">
                  <a16:creationId xmlns:a16="http://schemas.microsoft.com/office/drawing/2014/main" id="{7CDDB064-8661-4C1E-A3D6-9DC113B4B1EF}"/>
                </a:ext>
              </a:extLst>
            </p:cNvPr>
            <p:cNvSpPr/>
            <p:nvPr/>
          </p:nvSpPr>
          <p:spPr>
            <a:xfrm>
              <a:off x="7579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9" name="Forme libre : forme 4548">
              <a:extLst>
                <a:ext uri="{FF2B5EF4-FFF2-40B4-BE49-F238E27FC236}">
                  <a16:creationId xmlns:a16="http://schemas.microsoft.com/office/drawing/2014/main" id="{41C29EFB-92BD-4BC9-83AD-84FE51E9EABE}"/>
                </a:ext>
              </a:extLst>
            </p:cNvPr>
            <p:cNvSpPr/>
            <p:nvPr/>
          </p:nvSpPr>
          <p:spPr>
            <a:xfrm>
              <a:off x="77741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0" name="Forme libre : forme 4549">
              <a:extLst>
                <a:ext uri="{FF2B5EF4-FFF2-40B4-BE49-F238E27FC236}">
                  <a16:creationId xmlns:a16="http://schemas.microsoft.com/office/drawing/2014/main" id="{92613618-4838-4098-9301-3DD4F72B1197}"/>
                </a:ext>
              </a:extLst>
            </p:cNvPr>
            <p:cNvSpPr/>
            <p:nvPr/>
          </p:nvSpPr>
          <p:spPr>
            <a:xfrm>
              <a:off x="7968899"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1" name="Forme libre : forme 4550">
              <a:extLst>
                <a:ext uri="{FF2B5EF4-FFF2-40B4-BE49-F238E27FC236}">
                  <a16:creationId xmlns:a16="http://schemas.microsoft.com/office/drawing/2014/main" id="{53A80E80-1233-403D-943F-E6DF6C414B4F}"/>
                </a:ext>
              </a:extLst>
            </p:cNvPr>
            <p:cNvSpPr/>
            <p:nvPr/>
          </p:nvSpPr>
          <p:spPr>
            <a:xfrm>
              <a:off x="83583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2" name="Forme libre : forme 4551">
              <a:extLst>
                <a:ext uri="{FF2B5EF4-FFF2-40B4-BE49-F238E27FC236}">
                  <a16:creationId xmlns:a16="http://schemas.microsoft.com/office/drawing/2014/main" id="{59E47938-4440-44CE-8B00-26EC6EEEE374}"/>
                </a:ext>
              </a:extLst>
            </p:cNvPr>
            <p:cNvSpPr/>
            <p:nvPr/>
          </p:nvSpPr>
          <p:spPr>
            <a:xfrm>
              <a:off x="124477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53" name="Forme libre : forme 4552">
              <a:extLst>
                <a:ext uri="{FF2B5EF4-FFF2-40B4-BE49-F238E27FC236}">
                  <a16:creationId xmlns:a16="http://schemas.microsoft.com/office/drawing/2014/main" id="{010CDE89-B50D-423C-AE19-5D98D96C3432}"/>
                </a:ext>
              </a:extLst>
            </p:cNvPr>
            <p:cNvSpPr/>
            <p:nvPr/>
          </p:nvSpPr>
          <p:spPr>
            <a:xfrm>
              <a:off x="12837232"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4" name="Forme libre : forme 4553">
              <a:extLst>
                <a:ext uri="{FF2B5EF4-FFF2-40B4-BE49-F238E27FC236}">
                  <a16:creationId xmlns:a16="http://schemas.microsoft.com/office/drawing/2014/main" id="{5215FCAB-4DD8-461B-A897-2648D3D65825}"/>
                </a:ext>
              </a:extLst>
            </p:cNvPr>
            <p:cNvSpPr/>
            <p:nvPr/>
          </p:nvSpPr>
          <p:spPr>
            <a:xfrm>
              <a:off x="13031966"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5" name="Forme libre : forme 4554">
              <a:extLst>
                <a:ext uri="{FF2B5EF4-FFF2-40B4-BE49-F238E27FC236}">
                  <a16:creationId xmlns:a16="http://schemas.microsoft.com/office/drawing/2014/main" id="{A7E3E839-2BCC-4026-8B57-67123FACD6C4}"/>
                </a:ext>
              </a:extLst>
            </p:cNvPr>
            <p:cNvSpPr/>
            <p:nvPr/>
          </p:nvSpPr>
          <p:spPr>
            <a:xfrm>
              <a:off x="13421432"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6" name="Forme libre : forme 4555">
              <a:extLst>
                <a:ext uri="{FF2B5EF4-FFF2-40B4-BE49-F238E27FC236}">
                  <a16:creationId xmlns:a16="http://schemas.microsoft.com/office/drawing/2014/main" id="{BDA563CA-0216-4580-AA7D-A7A836A9B9CB}"/>
                </a:ext>
              </a:extLst>
            </p:cNvPr>
            <p:cNvSpPr/>
            <p:nvPr/>
          </p:nvSpPr>
          <p:spPr>
            <a:xfrm>
              <a:off x="136161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557" name="Forme libre : forme 4556">
              <a:extLst>
                <a:ext uri="{FF2B5EF4-FFF2-40B4-BE49-F238E27FC236}">
                  <a16:creationId xmlns:a16="http://schemas.microsoft.com/office/drawing/2014/main" id="{32D60F8A-1AB8-4F4F-86D7-6C09BEA86F2F}"/>
                </a:ext>
              </a:extLst>
            </p:cNvPr>
            <p:cNvSpPr/>
            <p:nvPr/>
          </p:nvSpPr>
          <p:spPr>
            <a:xfrm>
              <a:off x="13810899"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8" name="Forme libre : forme 4557">
              <a:extLst>
                <a:ext uri="{FF2B5EF4-FFF2-40B4-BE49-F238E27FC236}">
                  <a16:creationId xmlns:a16="http://schemas.microsoft.com/office/drawing/2014/main" id="{D9EAA72B-F0ED-4476-8862-748A3F93DE75}"/>
                </a:ext>
              </a:extLst>
            </p:cNvPr>
            <p:cNvSpPr/>
            <p:nvPr/>
          </p:nvSpPr>
          <p:spPr>
            <a:xfrm>
              <a:off x="14005633"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9" name="Forme libre : forme 4558">
              <a:extLst>
                <a:ext uri="{FF2B5EF4-FFF2-40B4-BE49-F238E27FC236}">
                  <a16:creationId xmlns:a16="http://schemas.microsoft.com/office/drawing/2014/main" id="{06AE86A8-9885-4968-904A-BEBB277DE335}"/>
                </a:ext>
              </a:extLst>
            </p:cNvPr>
            <p:cNvSpPr/>
            <p:nvPr/>
          </p:nvSpPr>
          <p:spPr>
            <a:xfrm>
              <a:off x="142003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60" name="Forme libre : forme 4559">
              <a:extLst>
                <a:ext uri="{FF2B5EF4-FFF2-40B4-BE49-F238E27FC236}">
                  <a16:creationId xmlns:a16="http://schemas.microsoft.com/office/drawing/2014/main" id="{A0E7E67D-6E0F-4AD3-ADFB-4877ED677E83}"/>
                </a:ext>
              </a:extLst>
            </p:cNvPr>
            <p:cNvSpPr/>
            <p:nvPr/>
          </p:nvSpPr>
          <p:spPr>
            <a:xfrm>
              <a:off x="14394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1" name="Forme libre : forme 4560">
              <a:extLst>
                <a:ext uri="{FF2B5EF4-FFF2-40B4-BE49-F238E27FC236}">
                  <a16:creationId xmlns:a16="http://schemas.microsoft.com/office/drawing/2014/main" id="{564D9AA3-7C65-4B8A-9A96-F2C280291321}"/>
                </a:ext>
              </a:extLst>
            </p:cNvPr>
            <p:cNvSpPr/>
            <p:nvPr/>
          </p:nvSpPr>
          <p:spPr>
            <a:xfrm>
              <a:off x="14589530"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2" name="Forme libre : forme 4561">
              <a:extLst>
                <a:ext uri="{FF2B5EF4-FFF2-40B4-BE49-F238E27FC236}">
                  <a16:creationId xmlns:a16="http://schemas.microsoft.com/office/drawing/2014/main" id="{041A18C1-3713-4F84-8EA6-801C032B77B6}"/>
                </a:ext>
              </a:extLst>
            </p:cNvPr>
            <p:cNvSpPr/>
            <p:nvPr/>
          </p:nvSpPr>
          <p:spPr>
            <a:xfrm>
              <a:off x="14784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3" name="Forme libre : forme 4562">
              <a:extLst>
                <a:ext uri="{FF2B5EF4-FFF2-40B4-BE49-F238E27FC236}">
                  <a16:creationId xmlns:a16="http://schemas.microsoft.com/office/drawing/2014/main" id="{0A227636-0DD6-41F6-AB7A-9E9B5E844B2C}"/>
                </a:ext>
              </a:extLst>
            </p:cNvPr>
            <p:cNvSpPr/>
            <p:nvPr/>
          </p:nvSpPr>
          <p:spPr>
            <a:xfrm>
              <a:off x="149789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4" name="Forme libre : forme 4563">
              <a:extLst>
                <a:ext uri="{FF2B5EF4-FFF2-40B4-BE49-F238E27FC236}">
                  <a16:creationId xmlns:a16="http://schemas.microsoft.com/office/drawing/2014/main" id="{B2AA5864-C546-4DFB-994C-442BD3A03EBC}"/>
                </a:ext>
              </a:extLst>
            </p:cNvPr>
            <p:cNvSpPr/>
            <p:nvPr/>
          </p:nvSpPr>
          <p:spPr>
            <a:xfrm>
              <a:off x="151737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5" name="Forme libre : forme 4564">
              <a:extLst>
                <a:ext uri="{FF2B5EF4-FFF2-40B4-BE49-F238E27FC236}">
                  <a16:creationId xmlns:a16="http://schemas.microsoft.com/office/drawing/2014/main" id="{04C5416B-5FAA-4216-AD39-0C0F4B8A9CEA}"/>
                </a:ext>
              </a:extLst>
            </p:cNvPr>
            <p:cNvSpPr/>
            <p:nvPr/>
          </p:nvSpPr>
          <p:spPr>
            <a:xfrm>
              <a:off x="153684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6" name="Forme libre : forme 4565">
              <a:extLst>
                <a:ext uri="{FF2B5EF4-FFF2-40B4-BE49-F238E27FC236}">
                  <a16:creationId xmlns:a16="http://schemas.microsoft.com/office/drawing/2014/main" id="{BB59BDBD-31F4-4692-A779-49022BC267D3}"/>
                </a:ext>
              </a:extLst>
            </p:cNvPr>
            <p:cNvSpPr/>
            <p:nvPr/>
          </p:nvSpPr>
          <p:spPr>
            <a:xfrm>
              <a:off x="155631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7" name="Forme libre : forme 4566">
              <a:extLst>
                <a:ext uri="{FF2B5EF4-FFF2-40B4-BE49-F238E27FC236}">
                  <a16:creationId xmlns:a16="http://schemas.microsoft.com/office/drawing/2014/main" id="{EF249B69-89B9-4034-AC07-740A98AEEA53}"/>
                </a:ext>
              </a:extLst>
            </p:cNvPr>
            <p:cNvSpPr/>
            <p:nvPr/>
          </p:nvSpPr>
          <p:spPr>
            <a:xfrm>
              <a:off x="157579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8" name="Forme libre : forme 4567">
              <a:extLst>
                <a:ext uri="{FF2B5EF4-FFF2-40B4-BE49-F238E27FC236}">
                  <a16:creationId xmlns:a16="http://schemas.microsoft.com/office/drawing/2014/main" id="{20E98909-0177-4713-AD53-953FAC7ED796}"/>
                </a:ext>
              </a:extLst>
            </p:cNvPr>
            <p:cNvSpPr/>
            <p:nvPr/>
          </p:nvSpPr>
          <p:spPr>
            <a:xfrm>
              <a:off x="15952663"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69" name="Forme libre : forme 4568">
              <a:extLst>
                <a:ext uri="{FF2B5EF4-FFF2-40B4-BE49-F238E27FC236}">
                  <a16:creationId xmlns:a16="http://schemas.microsoft.com/office/drawing/2014/main" id="{DC4FBCC5-9178-4941-9D32-251AAC79790C}"/>
                </a:ext>
              </a:extLst>
            </p:cNvPr>
            <p:cNvSpPr/>
            <p:nvPr/>
          </p:nvSpPr>
          <p:spPr>
            <a:xfrm>
              <a:off x="16147397"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0" name="Forme libre : forme 4569">
              <a:extLst>
                <a:ext uri="{FF2B5EF4-FFF2-40B4-BE49-F238E27FC236}">
                  <a16:creationId xmlns:a16="http://schemas.microsoft.com/office/drawing/2014/main" id="{7E156B59-3431-4267-A3B1-C853F962016F}"/>
                </a:ext>
              </a:extLst>
            </p:cNvPr>
            <p:cNvSpPr/>
            <p:nvPr/>
          </p:nvSpPr>
          <p:spPr>
            <a:xfrm>
              <a:off x="16342130"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1" name="Forme libre : forme 4570">
              <a:extLst>
                <a:ext uri="{FF2B5EF4-FFF2-40B4-BE49-F238E27FC236}">
                  <a16:creationId xmlns:a16="http://schemas.microsoft.com/office/drawing/2014/main" id="{F10E701C-4521-4B63-976C-FBBE25D8E2F7}"/>
                </a:ext>
              </a:extLst>
            </p:cNvPr>
            <p:cNvSpPr/>
            <p:nvPr/>
          </p:nvSpPr>
          <p:spPr>
            <a:xfrm>
              <a:off x="16536864"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2" name="Forme libre : forme 4571">
              <a:extLst>
                <a:ext uri="{FF2B5EF4-FFF2-40B4-BE49-F238E27FC236}">
                  <a16:creationId xmlns:a16="http://schemas.microsoft.com/office/drawing/2014/main" id="{E984A078-28F5-4568-9542-F93177C0E887}"/>
                </a:ext>
              </a:extLst>
            </p:cNvPr>
            <p:cNvSpPr/>
            <p:nvPr/>
          </p:nvSpPr>
          <p:spPr>
            <a:xfrm>
              <a:off x="16731597"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3" name="Forme libre : forme 4572">
              <a:extLst>
                <a:ext uri="{FF2B5EF4-FFF2-40B4-BE49-F238E27FC236}">
                  <a16:creationId xmlns:a16="http://schemas.microsoft.com/office/drawing/2014/main" id="{05F1568B-C350-4052-9AD3-E7BF8B3296A5}"/>
                </a:ext>
              </a:extLst>
            </p:cNvPr>
            <p:cNvSpPr/>
            <p:nvPr/>
          </p:nvSpPr>
          <p:spPr>
            <a:xfrm>
              <a:off x="169263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4" name="Forme libre : forme 4573">
              <a:extLst>
                <a:ext uri="{FF2B5EF4-FFF2-40B4-BE49-F238E27FC236}">
                  <a16:creationId xmlns:a16="http://schemas.microsoft.com/office/drawing/2014/main" id="{1381DDC7-7926-4654-B1A3-4986859576A5}"/>
                </a:ext>
              </a:extLst>
            </p:cNvPr>
            <p:cNvSpPr/>
            <p:nvPr/>
          </p:nvSpPr>
          <p:spPr>
            <a:xfrm>
              <a:off x="171210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5" name="Forme libre : forme 4574">
              <a:extLst>
                <a:ext uri="{FF2B5EF4-FFF2-40B4-BE49-F238E27FC236}">
                  <a16:creationId xmlns:a16="http://schemas.microsoft.com/office/drawing/2014/main" id="{A9EBC349-D62D-442A-B98C-C17133AC39B6}"/>
                </a:ext>
              </a:extLst>
            </p:cNvPr>
            <p:cNvSpPr/>
            <p:nvPr/>
          </p:nvSpPr>
          <p:spPr>
            <a:xfrm>
              <a:off x="17315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6" name="Forme libre : forme 4575">
              <a:extLst>
                <a:ext uri="{FF2B5EF4-FFF2-40B4-BE49-F238E27FC236}">
                  <a16:creationId xmlns:a16="http://schemas.microsoft.com/office/drawing/2014/main" id="{FA645EE9-6D50-467A-A57A-CCD6C472627A}"/>
                </a:ext>
              </a:extLst>
            </p:cNvPr>
            <p:cNvSpPr/>
            <p:nvPr/>
          </p:nvSpPr>
          <p:spPr>
            <a:xfrm>
              <a:off x="175105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7" name="Forme libre : forme 4576">
              <a:extLst>
                <a:ext uri="{FF2B5EF4-FFF2-40B4-BE49-F238E27FC236}">
                  <a16:creationId xmlns:a16="http://schemas.microsoft.com/office/drawing/2014/main" id="{9446CF3B-A1EB-4109-B5B4-406D3D679C0C}"/>
                </a:ext>
              </a:extLst>
            </p:cNvPr>
            <p:cNvSpPr/>
            <p:nvPr/>
          </p:nvSpPr>
          <p:spPr>
            <a:xfrm>
              <a:off x="17705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8" name="Forme libre : forme 4577">
              <a:extLst>
                <a:ext uri="{FF2B5EF4-FFF2-40B4-BE49-F238E27FC236}">
                  <a16:creationId xmlns:a16="http://schemas.microsoft.com/office/drawing/2014/main" id="{0B08E243-1A4E-480B-8EF0-77448E682AF6}"/>
                </a:ext>
              </a:extLst>
            </p:cNvPr>
            <p:cNvSpPr/>
            <p:nvPr/>
          </p:nvSpPr>
          <p:spPr>
            <a:xfrm>
              <a:off x="17899998"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9" name="Forme libre : forme 4578">
              <a:extLst>
                <a:ext uri="{FF2B5EF4-FFF2-40B4-BE49-F238E27FC236}">
                  <a16:creationId xmlns:a16="http://schemas.microsoft.com/office/drawing/2014/main" id="{4532C507-D617-4855-A9FB-05D542700005}"/>
                </a:ext>
              </a:extLst>
            </p:cNvPr>
            <p:cNvSpPr/>
            <p:nvPr/>
          </p:nvSpPr>
          <p:spPr>
            <a:xfrm>
              <a:off x="180947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0" name="Forme libre : forme 4579">
              <a:extLst>
                <a:ext uri="{FF2B5EF4-FFF2-40B4-BE49-F238E27FC236}">
                  <a16:creationId xmlns:a16="http://schemas.microsoft.com/office/drawing/2014/main" id="{7E8A0241-9A80-4A40-BDF0-D05065432D9C}"/>
                </a:ext>
              </a:extLst>
            </p:cNvPr>
            <p:cNvSpPr/>
            <p:nvPr/>
          </p:nvSpPr>
          <p:spPr>
            <a:xfrm>
              <a:off x="182894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1" name="Forme libre : forme 4580">
              <a:extLst>
                <a:ext uri="{FF2B5EF4-FFF2-40B4-BE49-F238E27FC236}">
                  <a16:creationId xmlns:a16="http://schemas.microsoft.com/office/drawing/2014/main" id="{9DDF1EC2-F2C3-44C6-A651-00758DE0386D}"/>
                </a:ext>
              </a:extLst>
            </p:cNvPr>
            <p:cNvSpPr/>
            <p:nvPr/>
          </p:nvSpPr>
          <p:spPr>
            <a:xfrm>
              <a:off x="184841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2" name="Forme libre : forme 4581">
              <a:extLst>
                <a:ext uri="{FF2B5EF4-FFF2-40B4-BE49-F238E27FC236}">
                  <a16:creationId xmlns:a16="http://schemas.microsoft.com/office/drawing/2014/main" id="{7DC03670-B52C-480E-A45A-45BD7DA5B7D9}"/>
                </a:ext>
              </a:extLst>
            </p:cNvPr>
            <p:cNvSpPr/>
            <p:nvPr/>
          </p:nvSpPr>
          <p:spPr>
            <a:xfrm>
              <a:off x="186789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3" name="Forme libre : forme 4582">
              <a:extLst>
                <a:ext uri="{FF2B5EF4-FFF2-40B4-BE49-F238E27FC236}">
                  <a16:creationId xmlns:a16="http://schemas.microsoft.com/office/drawing/2014/main" id="{AE94304D-3956-46FC-8DE0-B19360302784}"/>
                </a:ext>
              </a:extLst>
            </p:cNvPr>
            <p:cNvSpPr/>
            <p:nvPr/>
          </p:nvSpPr>
          <p:spPr>
            <a:xfrm>
              <a:off x="188736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4" name="Forme libre : forme 4583">
              <a:extLst>
                <a:ext uri="{FF2B5EF4-FFF2-40B4-BE49-F238E27FC236}">
                  <a16:creationId xmlns:a16="http://schemas.microsoft.com/office/drawing/2014/main" id="{5A9B534B-FD2F-4918-B99F-B20C6938BD42}"/>
                </a:ext>
              </a:extLst>
            </p:cNvPr>
            <p:cNvSpPr/>
            <p:nvPr/>
          </p:nvSpPr>
          <p:spPr>
            <a:xfrm>
              <a:off x="190683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5" name="Forme libre : forme 4584">
              <a:extLst>
                <a:ext uri="{FF2B5EF4-FFF2-40B4-BE49-F238E27FC236}">
                  <a16:creationId xmlns:a16="http://schemas.microsoft.com/office/drawing/2014/main" id="{2C4F2199-4683-4A4A-8382-ADF1B6885D66}"/>
                </a:ext>
              </a:extLst>
            </p:cNvPr>
            <p:cNvSpPr/>
            <p:nvPr/>
          </p:nvSpPr>
          <p:spPr>
            <a:xfrm>
              <a:off x="192631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6" name="Forme libre : forme 4585">
              <a:extLst>
                <a:ext uri="{FF2B5EF4-FFF2-40B4-BE49-F238E27FC236}">
                  <a16:creationId xmlns:a16="http://schemas.microsoft.com/office/drawing/2014/main" id="{7234367F-1197-45B3-87F0-4C70CF661F73}"/>
                </a:ext>
              </a:extLst>
            </p:cNvPr>
            <p:cNvSpPr/>
            <p:nvPr/>
          </p:nvSpPr>
          <p:spPr>
            <a:xfrm>
              <a:off x="194578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7" name="Forme libre : forme 4586">
              <a:extLst>
                <a:ext uri="{FF2B5EF4-FFF2-40B4-BE49-F238E27FC236}">
                  <a16:creationId xmlns:a16="http://schemas.microsoft.com/office/drawing/2014/main" id="{5DC777E4-02E3-4274-908F-4AD041C13E4C}"/>
                </a:ext>
              </a:extLst>
            </p:cNvPr>
            <p:cNvSpPr/>
            <p:nvPr/>
          </p:nvSpPr>
          <p:spPr>
            <a:xfrm>
              <a:off x="19652598"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8" name="Forme libre : forme 4587">
              <a:extLst>
                <a:ext uri="{FF2B5EF4-FFF2-40B4-BE49-F238E27FC236}">
                  <a16:creationId xmlns:a16="http://schemas.microsoft.com/office/drawing/2014/main" id="{755E2DBD-DD2F-4200-844F-18AA337011B2}"/>
                </a:ext>
              </a:extLst>
            </p:cNvPr>
            <p:cNvSpPr/>
            <p:nvPr/>
          </p:nvSpPr>
          <p:spPr>
            <a:xfrm>
              <a:off x="198473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89" name="Forme libre : forme 4588">
              <a:extLst>
                <a:ext uri="{FF2B5EF4-FFF2-40B4-BE49-F238E27FC236}">
                  <a16:creationId xmlns:a16="http://schemas.microsoft.com/office/drawing/2014/main" id="{BD6E14E5-91B0-4005-A3C0-640B16027945}"/>
                </a:ext>
              </a:extLst>
            </p:cNvPr>
            <p:cNvSpPr/>
            <p:nvPr/>
          </p:nvSpPr>
          <p:spPr>
            <a:xfrm>
              <a:off x="20042064"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0" name="Forme libre : forme 4589">
              <a:extLst>
                <a:ext uri="{FF2B5EF4-FFF2-40B4-BE49-F238E27FC236}">
                  <a16:creationId xmlns:a16="http://schemas.microsoft.com/office/drawing/2014/main" id="{BABD92BC-B768-4BAE-BB55-9A9A276A6B98}"/>
                </a:ext>
              </a:extLst>
            </p:cNvPr>
            <p:cNvSpPr/>
            <p:nvPr/>
          </p:nvSpPr>
          <p:spPr>
            <a:xfrm>
              <a:off x="20236798"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1" name="Forme libre : forme 4590">
              <a:extLst>
                <a:ext uri="{FF2B5EF4-FFF2-40B4-BE49-F238E27FC236}">
                  <a16:creationId xmlns:a16="http://schemas.microsoft.com/office/drawing/2014/main" id="{A3CBA8D8-3DCE-4DB6-9290-E0F1BA1530B5}"/>
                </a:ext>
              </a:extLst>
            </p:cNvPr>
            <p:cNvSpPr/>
            <p:nvPr/>
          </p:nvSpPr>
          <p:spPr>
            <a:xfrm>
              <a:off x="20431531"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2" name="Forme libre : forme 4591">
              <a:extLst>
                <a:ext uri="{FF2B5EF4-FFF2-40B4-BE49-F238E27FC236}">
                  <a16:creationId xmlns:a16="http://schemas.microsoft.com/office/drawing/2014/main" id="{F2D33871-8C89-4853-8314-03968AB4A726}"/>
                </a:ext>
              </a:extLst>
            </p:cNvPr>
            <p:cNvSpPr/>
            <p:nvPr/>
          </p:nvSpPr>
          <p:spPr>
            <a:xfrm>
              <a:off x="20626265"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3" name="Forme libre : forme 4592">
              <a:extLst>
                <a:ext uri="{FF2B5EF4-FFF2-40B4-BE49-F238E27FC236}">
                  <a16:creationId xmlns:a16="http://schemas.microsoft.com/office/drawing/2014/main" id="{0F0388D6-0655-4DA5-987B-639DB746DFF9}"/>
                </a:ext>
              </a:extLst>
            </p:cNvPr>
            <p:cNvSpPr/>
            <p:nvPr/>
          </p:nvSpPr>
          <p:spPr>
            <a:xfrm>
              <a:off x="208206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4" name="Forme libre : forme 4593">
              <a:extLst>
                <a:ext uri="{FF2B5EF4-FFF2-40B4-BE49-F238E27FC236}">
                  <a16:creationId xmlns:a16="http://schemas.microsoft.com/office/drawing/2014/main" id="{EB30374A-433B-4AB6-883D-2FEFDB3D2C9A}"/>
                </a:ext>
              </a:extLst>
            </p:cNvPr>
            <p:cNvSpPr/>
            <p:nvPr/>
          </p:nvSpPr>
          <p:spPr>
            <a:xfrm>
              <a:off x="214048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5" name="Forme libre : forme 4594">
              <a:extLst>
                <a:ext uri="{FF2B5EF4-FFF2-40B4-BE49-F238E27FC236}">
                  <a16:creationId xmlns:a16="http://schemas.microsoft.com/office/drawing/2014/main" id="{4350C5A3-A4BE-48EF-907F-E7FC53E30156}"/>
                </a:ext>
              </a:extLst>
            </p:cNvPr>
            <p:cNvSpPr/>
            <p:nvPr/>
          </p:nvSpPr>
          <p:spPr>
            <a:xfrm>
              <a:off x="21599629"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6" name="Forme libre : forme 4595">
              <a:extLst>
                <a:ext uri="{FF2B5EF4-FFF2-40B4-BE49-F238E27FC236}">
                  <a16:creationId xmlns:a16="http://schemas.microsoft.com/office/drawing/2014/main" id="{5FEDC3A0-F95E-4438-AF09-603044221900}"/>
                </a:ext>
              </a:extLst>
            </p:cNvPr>
            <p:cNvSpPr/>
            <p:nvPr/>
          </p:nvSpPr>
          <p:spPr>
            <a:xfrm>
              <a:off x="2711400"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7" name="Forme libre : forme 4596">
              <a:extLst>
                <a:ext uri="{FF2B5EF4-FFF2-40B4-BE49-F238E27FC236}">
                  <a16:creationId xmlns:a16="http://schemas.microsoft.com/office/drawing/2014/main" id="{60A9C14D-6CB5-4D08-B200-3C65F150FB05}"/>
                </a:ext>
              </a:extLst>
            </p:cNvPr>
            <p:cNvSpPr/>
            <p:nvPr/>
          </p:nvSpPr>
          <p:spPr>
            <a:xfrm>
              <a:off x="2906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8" name="Forme libre : forme 4597">
              <a:extLst>
                <a:ext uri="{FF2B5EF4-FFF2-40B4-BE49-F238E27FC236}">
                  <a16:creationId xmlns:a16="http://schemas.microsoft.com/office/drawing/2014/main" id="{53F2B34E-0E7A-4BEB-96DE-6CEC641DBBC0}"/>
                </a:ext>
              </a:extLst>
            </p:cNvPr>
            <p:cNvSpPr/>
            <p:nvPr/>
          </p:nvSpPr>
          <p:spPr>
            <a:xfrm>
              <a:off x="31008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9" name="Forme libre : forme 4598">
              <a:extLst>
                <a:ext uri="{FF2B5EF4-FFF2-40B4-BE49-F238E27FC236}">
                  <a16:creationId xmlns:a16="http://schemas.microsoft.com/office/drawing/2014/main" id="{E75A3831-360F-4B0B-A0CF-06756A7B5E44}"/>
                </a:ext>
              </a:extLst>
            </p:cNvPr>
            <p:cNvSpPr/>
            <p:nvPr/>
          </p:nvSpPr>
          <p:spPr>
            <a:xfrm>
              <a:off x="40745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0" name="Forme libre : forme 4599">
              <a:extLst>
                <a:ext uri="{FF2B5EF4-FFF2-40B4-BE49-F238E27FC236}">
                  <a16:creationId xmlns:a16="http://schemas.microsoft.com/office/drawing/2014/main" id="{E6183008-A8AE-4EC2-BD58-CB4252FCAD49}"/>
                </a:ext>
              </a:extLst>
            </p:cNvPr>
            <p:cNvSpPr/>
            <p:nvPr/>
          </p:nvSpPr>
          <p:spPr>
            <a:xfrm>
              <a:off x="42692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1" name="Forme libre : forme 4600">
              <a:extLst>
                <a:ext uri="{FF2B5EF4-FFF2-40B4-BE49-F238E27FC236}">
                  <a16:creationId xmlns:a16="http://schemas.microsoft.com/office/drawing/2014/main" id="{B82F067D-2D2E-4C1B-8277-85417D14CF5D}"/>
                </a:ext>
              </a:extLst>
            </p:cNvPr>
            <p:cNvSpPr/>
            <p:nvPr/>
          </p:nvSpPr>
          <p:spPr>
            <a:xfrm>
              <a:off x="44640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2" name="Forme libre : forme 4601">
              <a:extLst>
                <a:ext uri="{FF2B5EF4-FFF2-40B4-BE49-F238E27FC236}">
                  <a16:creationId xmlns:a16="http://schemas.microsoft.com/office/drawing/2014/main" id="{C89E9BB9-B7BA-4B9F-A60C-42AA3CB4AC65}"/>
                </a:ext>
              </a:extLst>
            </p:cNvPr>
            <p:cNvSpPr/>
            <p:nvPr/>
          </p:nvSpPr>
          <p:spPr>
            <a:xfrm>
              <a:off x="46587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3" name="Forme libre : forme 4602">
              <a:extLst>
                <a:ext uri="{FF2B5EF4-FFF2-40B4-BE49-F238E27FC236}">
                  <a16:creationId xmlns:a16="http://schemas.microsoft.com/office/drawing/2014/main" id="{22A52BEF-3653-46BF-940D-8D1D3DBE8705}"/>
                </a:ext>
              </a:extLst>
            </p:cNvPr>
            <p:cNvSpPr/>
            <p:nvPr/>
          </p:nvSpPr>
          <p:spPr>
            <a:xfrm>
              <a:off x="48534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4" name="Forme libre : forme 4603">
              <a:extLst>
                <a:ext uri="{FF2B5EF4-FFF2-40B4-BE49-F238E27FC236}">
                  <a16:creationId xmlns:a16="http://schemas.microsoft.com/office/drawing/2014/main" id="{99B02B3A-AA7F-4B18-81E0-21EE62E1FB1B}"/>
                </a:ext>
              </a:extLst>
            </p:cNvPr>
            <p:cNvSpPr/>
            <p:nvPr/>
          </p:nvSpPr>
          <p:spPr>
            <a:xfrm>
              <a:off x="50482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5" name="Forme libre : forme 4604">
              <a:extLst>
                <a:ext uri="{FF2B5EF4-FFF2-40B4-BE49-F238E27FC236}">
                  <a16:creationId xmlns:a16="http://schemas.microsoft.com/office/drawing/2014/main" id="{A4B00DED-D353-4609-B90D-BD2B8D7AC795}"/>
                </a:ext>
              </a:extLst>
            </p:cNvPr>
            <p:cNvSpPr/>
            <p:nvPr/>
          </p:nvSpPr>
          <p:spPr>
            <a:xfrm>
              <a:off x="52429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6" name="Forme libre : forme 4605">
              <a:extLst>
                <a:ext uri="{FF2B5EF4-FFF2-40B4-BE49-F238E27FC236}">
                  <a16:creationId xmlns:a16="http://schemas.microsoft.com/office/drawing/2014/main" id="{610B01AB-C29F-4DC6-AF25-19B53E1FE2EE}"/>
                </a:ext>
              </a:extLst>
            </p:cNvPr>
            <p:cNvSpPr/>
            <p:nvPr/>
          </p:nvSpPr>
          <p:spPr>
            <a:xfrm>
              <a:off x="54376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7" name="Forme libre : forme 4606">
              <a:extLst>
                <a:ext uri="{FF2B5EF4-FFF2-40B4-BE49-F238E27FC236}">
                  <a16:creationId xmlns:a16="http://schemas.microsoft.com/office/drawing/2014/main" id="{032D8E2B-4C15-4026-B711-952A0438732C}"/>
                </a:ext>
              </a:extLst>
            </p:cNvPr>
            <p:cNvSpPr/>
            <p:nvPr/>
          </p:nvSpPr>
          <p:spPr>
            <a:xfrm>
              <a:off x="56324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8" name="Forme libre : forme 4607">
              <a:extLst>
                <a:ext uri="{FF2B5EF4-FFF2-40B4-BE49-F238E27FC236}">
                  <a16:creationId xmlns:a16="http://schemas.microsoft.com/office/drawing/2014/main" id="{34DC76A8-F869-47F7-B0F0-3B29A091D267}"/>
                </a:ext>
              </a:extLst>
            </p:cNvPr>
            <p:cNvSpPr/>
            <p:nvPr/>
          </p:nvSpPr>
          <p:spPr>
            <a:xfrm>
              <a:off x="5827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9" name="Forme libre : forme 4608">
              <a:extLst>
                <a:ext uri="{FF2B5EF4-FFF2-40B4-BE49-F238E27FC236}">
                  <a16:creationId xmlns:a16="http://schemas.microsoft.com/office/drawing/2014/main" id="{22D96B3F-97AE-49DD-81EF-59F5A9E2B135}"/>
                </a:ext>
              </a:extLst>
            </p:cNvPr>
            <p:cNvSpPr/>
            <p:nvPr/>
          </p:nvSpPr>
          <p:spPr>
            <a:xfrm>
              <a:off x="6021868"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0" name="Forme libre : forme 4609">
              <a:extLst>
                <a:ext uri="{FF2B5EF4-FFF2-40B4-BE49-F238E27FC236}">
                  <a16:creationId xmlns:a16="http://schemas.microsoft.com/office/drawing/2014/main" id="{72F042CC-F117-47B6-83AF-B0EC7B8E70FC}"/>
                </a:ext>
              </a:extLst>
            </p:cNvPr>
            <p:cNvSpPr/>
            <p:nvPr/>
          </p:nvSpPr>
          <p:spPr>
            <a:xfrm>
              <a:off x="62166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1" name="Forme libre : forme 4610">
              <a:extLst>
                <a:ext uri="{FF2B5EF4-FFF2-40B4-BE49-F238E27FC236}">
                  <a16:creationId xmlns:a16="http://schemas.microsoft.com/office/drawing/2014/main" id="{DFE6B5C5-A108-4BDE-8B47-510DC4A37F40}"/>
                </a:ext>
              </a:extLst>
            </p:cNvPr>
            <p:cNvSpPr/>
            <p:nvPr/>
          </p:nvSpPr>
          <p:spPr>
            <a:xfrm>
              <a:off x="64113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2" name="Forme libre : forme 4611">
              <a:extLst>
                <a:ext uri="{FF2B5EF4-FFF2-40B4-BE49-F238E27FC236}">
                  <a16:creationId xmlns:a16="http://schemas.microsoft.com/office/drawing/2014/main" id="{1A0E71F2-54FE-4C2B-BDF8-F32ED00F190A}"/>
                </a:ext>
              </a:extLst>
            </p:cNvPr>
            <p:cNvSpPr/>
            <p:nvPr/>
          </p:nvSpPr>
          <p:spPr>
            <a:xfrm>
              <a:off x="66060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3" name="Forme libre : forme 4612">
              <a:extLst>
                <a:ext uri="{FF2B5EF4-FFF2-40B4-BE49-F238E27FC236}">
                  <a16:creationId xmlns:a16="http://schemas.microsoft.com/office/drawing/2014/main" id="{37744E60-49BB-41DD-B77F-990D0FF92953}"/>
                </a:ext>
              </a:extLst>
            </p:cNvPr>
            <p:cNvSpPr/>
            <p:nvPr/>
          </p:nvSpPr>
          <p:spPr>
            <a:xfrm>
              <a:off x="77741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4" name="Forme libre : forme 4613">
              <a:extLst>
                <a:ext uri="{FF2B5EF4-FFF2-40B4-BE49-F238E27FC236}">
                  <a16:creationId xmlns:a16="http://schemas.microsoft.com/office/drawing/2014/main" id="{8ECF5E5D-8E8C-4A80-B284-A53C37165761}"/>
                </a:ext>
              </a:extLst>
            </p:cNvPr>
            <p:cNvSpPr/>
            <p:nvPr/>
          </p:nvSpPr>
          <p:spPr>
            <a:xfrm>
              <a:off x="7968899"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5" name="Forme libre : forme 4614">
              <a:extLst>
                <a:ext uri="{FF2B5EF4-FFF2-40B4-BE49-F238E27FC236}">
                  <a16:creationId xmlns:a16="http://schemas.microsoft.com/office/drawing/2014/main" id="{DAE62716-70D7-4C7F-B42F-55CAA02DEB3E}"/>
                </a:ext>
              </a:extLst>
            </p:cNvPr>
            <p:cNvSpPr/>
            <p:nvPr/>
          </p:nvSpPr>
          <p:spPr>
            <a:xfrm>
              <a:off x="8163632"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6" name="Forme libre : forme 4615">
              <a:extLst>
                <a:ext uri="{FF2B5EF4-FFF2-40B4-BE49-F238E27FC236}">
                  <a16:creationId xmlns:a16="http://schemas.microsoft.com/office/drawing/2014/main" id="{11C20C50-CEE1-440F-AB9B-F15AFBEB70F0}"/>
                </a:ext>
              </a:extLst>
            </p:cNvPr>
            <p:cNvSpPr/>
            <p:nvPr/>
          </p:nvSpPr>
          <p:spPr>
            <a:xfrm>
              <a:off x="83583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7" name="Forme libre : forme 4616">
              <a:extLst>
                <a:ext uri="{FF2B5EF4-FFF2-40B4-BE49-F238E27FC236}">
                  <a16:creationId xmlns:a16="http://schemas.microsoft.com/office/drawing/2014/main" id="{0FA9CB35-A830-4E82-A0B1-C8B2729E551D}"/>
                </a:ext>
              </a:extLst>
            </p:cNvPr>
            <p:cNvSpPr/>
            <p:nvPr/>
          </p:nvSpPr>
          <p:spPr>
            <a:xfrm>
              <a:off x="118635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8" name="Forme libre : forme 4617">
              <a:extLst>
                <a:ext uri="{FF2B5EF4-FFF2-40B4-BE49-F238E27FC236}">
                  <a16:creationId xmlns:a16="http://schemas.microsoft.com/office/drawing/2014/main" id="{4B623DDF-B806-4E5D-A1C2-A0AB7EA3A267}"/>
                </a:ext>
              </a:extLst>
            </p:cNvPr>
            <p:cNvSpPr/>
            <p:nvPr/>
          </p:nvSpPr>
          <p:spPr>
            <a:xfrm>
              <a:off x="12837232"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9" name="Forme libre : forme 4618">
              <a:extLst>
                <a:ext uri="{FF2B5EF4-FFF2-40B4-BE49-F238E27FC236}">
                  <a16:creationId xmlns:a16="http://schemas.microsoft.com/office/drawing/2014/main" id="{6CEFCFDC-5629-4B8D-957D-FC09B49933F5}"/>
                </a:ext>
              </a:extLst>
            </p:cNvPr>
            <p:cNvSpPr/>
            <p:nvPr/>
          </p:nvSpPr>
          <p:spPr>
            <a:xfrm>
              <a:off x="13031966"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0" name="Forme libre : forme 4619">
              <a:extLst>
                <a:ext uri="{FF2B5EF4-FFF2-40B4-BE49-F238E27FC236}">
                  <a16:creationId xmlns:a16="http://schemas.microsoft.com/office/drawing/2014/main" id="{2526CD6D-AD7B-49FB-8843-AFA294B9E951}"/>
                </a:ext>
              </a:extLst>
            </p:cNvPr>
            <p:cNvSpPr/>
            <p:nvPr/>
          </p:nvSpPr>
          <p:spPr>
            <a:xfrm>
              <a:off x="13421432"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1" name="Forme libre : forme 4620">
              <a:extLst>
                <a:ext uri="{FF2B5EF4-FFF2-40B4-BE49-F238E27FC236}">
                  <a16:creationId xmlns:a16="http://schemas.microsoft.com/office/drawing/2014/main" id="{66252115-211F-4779-8F53-275F460C3251}"/>
                </a:ext>
              </a:extLst>
            </p:cNvPr>
            <p:cNvSpPr/>
            <p:nvPr/>
          </p:nvSpPr>
          <p:spPr>
            <a:xfrm>
              <a:off x="136161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22" name="Forme libre : forme 4621">
              <a:extLst>
                <a:ext uri="{FF2B5EF4-FFF2-40B4-BE49-F238E27FC236}">
                  <a16:creationId xmlns:a16="http://schemas.microsoft.com/office/drawing/2014/main" id="{C4FA0F3E-7F60-4A3D-9B36-CE99229DB5A4}"/>
                </a:ext>
              </a:extLst>
            </p:cNvPr>
            <p:cNvSpPr/>
            <p:nvPr/>
          </p:nvSpPr>
          <p:spPr>
            <a:xfrm>
              <a:off x="13810899"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3" name="Forme libre : forme 4622">
              <a:extLst>
                <a:ext uri="{FF2B5EF4-FFF2-40B4-BE49-F238E27FC236}">
                  <a16:creationId xmlns:a16="http://schemas.microsoft.com/office/drawing/2014/main" id="{4575ED61-09CE-4FD2-8AE8-536EB0F65A28}"/>
                </a:ext>
              </a:extLst>
            </p:cNvPr>
            <p:cNvSpPr/>
            <p:nvPr/>
          </p:nvSpPr>
          <p:spPr>
            <a:xfrm>
              <a:off x="140056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4" name="Forme libre : forme 4623">
              <a:extLst>
                <a:ext uri="{FF2B5EF4-FFF2-40B4-BE49-F238E27FC236}">
                  <a16:creationId xmlns:a16="http://schemas.microsoft.com/office/drawing/2014/main" id="{6AD104B4-ECB6-401E-B635-9CDBB9D24E35}"/>
                </a:ext>
              </a:extLst>
            </p:cNvPr>
            <p:cNvSpPr/>
            <p:nvPr/>
          </p:nvSpPr>
          <p:spPr>
            <a:xfrm>
              <a:off x="142003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5" name="Forme libre : forme 4624">
              <a:extLst>
                <a:ext uri="{FF2B5EF4-FFF2-40B4-BE49-F238E27FC236}">
                  <a16:creationId xmlns:a16="http://schemas.microsoft.com/office/drawing/2014/main" id="{9A6A700B-1910-445C-B8F4-82A60EB04023}"/>
                </a:ext>
              </a:extLst>
            </p:cNvPr>
            <p:cNvSpPr/>
            <p:nvPr/>
          </p:nvSpPr>
          <p:spPr>
            <a:xfrm>
              <a:off x="14394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6" name="Forme libre : forme 4625">
              <a:extLst>
                <a:ext uri="{FF2B5EF4-FFF2-40B4-BE49-F238E27FC236}">
                  <a16:creationId xmlns:a16="http://schemas.microsoft.com/office/drawing/2014/main" id="{2497B11D-EA1D-4C2B-A491-EEACEC9E0C96}"/>
                </a:ext>
              </a:extLst>
            </p:cNvPr>
            <p:cNvSpPr/>
            <p:nvPr/>
          </p:nvSpPr>
          <p:spPr>
            <a:xfrm>
              <a:off x="14589530"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7" name="Forme libre : forme 4626">
              <a:extLst>
                <a:ext uri="{FF2B5EF4-FFF2-40B4-BE49-F238E27FC236}">
                  <a16:creationId xmlns:a16="http://schemas.microsoft.com/office/drawing/2014/main" id="{9FCBF91D-7A9F-4455-B453-74FD7CA40180}"/>
                </a:ext>
              </a:extLst>
            </p:cNvPr>
            <p:cNvSpPr/>
            <p:nvPr/>
          </p:nvSpPr>
          <p:spPr>
            <a:xfrm>
              <a:off x="14784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8" name="Forme libre : forme 4627">
              <a:extLst>
                <a:ext uri="{FF2B5EF4-FFF2-40B4-BE49-F238E27FC236}">
                  <a16:creationId xmlns:a16="http://schemas.microsoft.com/office/drawing/2014/main" id="{4596C4BA-F85B-4DCF-9C06-DA1621DBCF82}"/>
                </a:ext>
              </a:extLst>
            </p:cNvPr>
            <p:cNvSpPr/>
            <p:nvPr/>
          </p:nvSpPr>
          <p:spPr>
            <a:xfrm>
              <a:off x="149789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9" name="Forme libre : forme 4628">
              <a:extLst>
                <a:ext uri="{FF2B5EF4-FFF2-40B4-BE49-F238E27FC236}">
                  <a16:creationId xmlns:a16="http://schemas.microsoft.com/office/drawing/2014/main" id="{5DB42903-4D66-4F13-9BC7-95F8DF12E340}"/>
                </a:ext>
              </a:extLst>
            </p:cNvPr>
            <p:cNvSpPr/>
            <p:nvPr/>
          </p:nvSpPr>
          <p:spPr>
            <a:xfrm>
              <a:off x="151737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0" name="Forme libre : forme 4629">
              <a:extLst>
                <a:ext uri="{FF2B5EF4-FFF2-40B4-BE49-F238E27FC236}">
                  <a16:creationId xmlns:a16="http://schemas.microsoft.com/office/drawing/2014/main" id="{E6042DD7-1E05-4056-94AB-D26A4E4DDA5D}"/>
                </a:ext>
              </a:extLst>
            </p:cNvPr>
            <p:cNvSpPr/>
            <p:nvPr/>
          </p:nvSpPr>
          <p:spPr>
            <a:xfrm>
              <a:off x="153684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1" name="Forme libre : forme 4630">
              <a:extLst>
                <a:ext uri="{FF2B5EF4-FFF2-40B4-BE49-F238E27FC236}">
                  <a16:creationId xmlns:a16="http://schemas.microsoft.com/office/drawing/2014/main" id="{B9BCFB9E-7D04-4283-AE5C-1E67AAF95F1E}"/>
                </a:ext>
              </a:extLst>
            </p:cNvPr>
            <p:cNvSpPr/>
            <p:nvPr/>
          </p:nvSpPr>
          <p:spPr>
            <a:xfrm>
              <a:off x="155631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2" name="Forme libre : forme 4631">
              <a:extLst>
                <a:ext uri="{FF2B5EF4-FFF2-40B4-BE49-F238E27FC236}">
                  <a16:creationId xmlns:a16="http://schemas.microsoft.com/office/drawing/2014/main" id="{73E70DD1-07B2-4ECC-8521-0F243EFD13BC}"/>
                </a:ext>
              </a:extLst>
            </p:cNvPr>
            <p:cNvSpPr/>
            <p:nvPr/>
          </p:nvSpPr>
          <p:spPr>
            <a:xfrm>
              <a:off x="157579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3" name="Forme libre : forme 4632">
              <a:extLst>
                <a:ext uri="{FF2B5EF4-FFF2-40B4-BE49-F238E27FC236}">
                  <a16:creationId xmlns:a16="http://schemas.microsoft.com/office/drawing/2014/main" id="{1257E0C0-2E8F-4A81-A646-3707CE3A5327}"/>
                </a:ext>
              </a:extLst>
            </p:cNvPr>
            <p:cNvSpPr/>
            <p:nvPr/>
          </p:nvSpPr>
          <p:spPr>
            <a:xfrm>
              <a:off x="15952663"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34" name="Forme libre : forme 4633">
              <a:extLst>
                <a:ext uri="{FF2B5EF4-FFF2-40B4-BE49-F238E27FC236}">
                  <a16:creationId xmlns:a16="http://schemas.microsoft.com/office/drawing/2014/main" id="{23B5BD7C-92D3-44EF-AAB2-D666CF21D841}"/>
                </a:ext>
              </a:extLst>
            </p:cNvPr>
            <p:cNvSpPr/>
            <p:nvPr/>
          </p:nvSpPr>
          <p:spPr>
            <a:xfrm>
              <a:off x="16147397"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5" name="Forme libre : forme 4634">
              <a:extLst>
                <a:ext uri="{FF2B5EF4-FFF2-40B4-BE49-F238E27FC236}">
                  <a16:creationId xmlns:a16="http://schemas.microsoft.com/office/drawing/2014/main" id="{5C927445-C8D9-4A1A-B928-A6EA9178B733}"/>
                </a:ext>
              </a:extLst>
            </p:cNvPr>
            <p:cNvSpPr/>
            <p:nvPr/>
          </p:nvSpPr>
          <p:spPr>
            <a:xfrm>
              <a:off x="16342130"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6" name="Forme libre : forme 4635">
              <a:extLst>
                <a:ext uri="{FF2B5EF4-FFF2-40B4-BE49-F238E27FC236}">
                  <a16:creationId xmlns:a16="http://schemas.microsoft.com/office/drawing/2014/main" id="{6514B3EC-DC85-471A-995A-8906A946F243}"/>
                </a:ext>
              </a:extLst>
            </p:cNvPr>
            <p:cNvSpPr/>
            <p:nvPr/>
          </p:nvSpPr>
          <p:spPr>
            <a:xfrm>
              <a:off x="16536864"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7" name="Forme libre : forme 4636">
              <a:extLst>
                <a:ext uri="{FF2B5EF4-FFF2-40B4-BE49-F238E27FC236}">
                  <a16:creationId xmlns:a16="http://schemas.microsoft.com/office/drawing/2014/main" id="{67B2505D-02C3-4ACB-9C36-F0258E44CE23}"/>
                </a:ext>
              </a:extLst>
            </p:cNvPr>
            <p:cNvSpPr/>
            <p:nvPr/>
          </p:nvSpPr>
          <p:spPr>
            <a:xfrm>
              <a:off x="16731597"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8" name="Forme libre : forme 4637">
              <a:extLst>
                <a:ext uri="{FF2B5EF4-FFF2-40B4-BE49-F238E27FC236}">
                  <a16:creationId xmlns:a16="http://schemas.microsoft.com/office/drawing/2014/main" id="{954F7906-E7C4-454E-86AE-12EC52657D29}"/>
                </a:ext>
              </a:extLst>
            </p:cNvPr>
            <p:cNvSpPr/>
            <p:nvPr/>
          </p:nvSpPr>
          <p:spPr>
            <a:xfrm>
              <a:off x="169263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9" name="Forme libre : forme 4638">
              <a:extLst>
                <a:ext uri="{FF2B5EF4-FFF2-40B4-BE49-F238E27FC236}">
                  <a16:creationId xmlns:a16="http://schemas.microsoft.com/office/drawing/2014/main" id="{35E47101-987F-45B7-B719-047E5C16DFA1}"/>
                </a:ext>
              </a:extLst>
            </p:cNvPr>
            <p:cNvSpPr/>
            <p:nvPr/>
          </p:nvSpPr>
          <p:spPr>
            <a:xfrm>
              <a:off x="171210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0" name="Forme libre : forme 4639">
              <a:extLst>
                <a:ext uri="{FF2B5EF4-FFF2-40B4-BE49-F238E27FC236}">
                  <a16:creationId xmlns:a16="http://schemas.microsoft.com/office/drawing/2014/main" id="{8AE67248-856C-4F03-9ED7-4401E5BD21E0}"/>
                </a:ext>
              </a:extLst>
            </p:cNvPr>
            <p:cNvSpPr/>
            <p:nvPr/>
          </p:nvSpPr>
          <p:spPr>
            <a:xfrm>
              <a:off x="17315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1" name="Forme libre : forme 4640">
              <a:extLst>
                <a:ext uri="{FF2B5EF4-FFF2-40B4-BE49-F238E27FC236}">
                  <a16:creationId xmlns:a16="http://schemas.microsoft.com/office/drawing/2014/main" id="{F4C738B7-A2AB-4ED4-A48C-C112B48535F7}"/>
                </a:ext>
              </a:extLst>
            </p:cNvPr>
            <p:cNvSpPr/>
            <p:nvPr/>
          </p:nvSpPr>
          <p:spPr>
            <a:xfrm>
              <a:off x="175105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2" name="Forme libre : forme 4641">
              <a:extLst>
                <a:ext uri="{FF2B5EF4-FFF2-40B4-BE49-F238E27FC236}">
                  <a16:creationId xmlns:a16="http://schemas.microsoft.com/office/drawing/2014/main" id="{ED27AFB2-F07C-4CDB-839F-EAB853D5027A}"/>
                </a:ext>
              </a:extLst>
            </p:cNvPr>
            <p:cNvSpPr/>
            <p:nvPr/>
          </p:nvSpPr>
          <p:spPr>
            <a:xfrm>
              <a:off x="17705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3" name="Forme libre : forme 4642">
              <a:extLst>
                <a:ext uri="{FF2B5EF4-FFF2-40B4-BE49-F238E27FC236}">
                  <a16:creationId xmlns:a16="http://schemas.microsoft.com/office/drawing/2014/main" id="{0C004165-0B8A-4548-8AEE-188BE03F956F}"/>
                </a:ext>
              </a:extLst>
            </p:cNvPr>
            <p:cNvSpPr/>
            <p:nvPr/>
          </p:nvSpPr>
          <p:spPr>
            <a:xfrm>
              <a:off x="17899998"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44" name="Forme libre : forme 4643">
              <a:extLst>
                <a:ext uri="{FF2B5EF4-FFF2-40B4-BE49-F238E27FC236}">
                  <a16:creationId xmlns:a16="http://schemas.microsoft.com/office/drawing/2014/main" id="{6621D697-DD3C-43D3-AE0F-DDEA804F8879}"/>
                </a:ext>
              </a:extLst>
            </p:cNvPr>
            <p:cNvSpPr/>
            <p:nvPr/>
          </p:nvSpPr>
          <p:spPr>
            <a:xfrm>
              <a:off x="180947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5" name="Forme libre : forme 4644">
              <a:extLst>
                <a:ext uri="{FF2B5EF4-FFF2-40B4-BE49-F238E27FC236}">
                  <a16:creationId xmlns:a16="http://schemas.microsoft.com/office/drawing/2014/main" id="{21A4BD55-7629-44FE-BDE5-7BB28E86B6D8}"/>
                </a:ext>
              </a:extLst>
            </p:cNvPr>
            <p:cNvSpPr/>
            <p:nvPr/>
          </p:nvSpPr>
          <p:spPr>
            <a:xfrm>
              <a:off x="182894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6" name="Forme libre : forme 4645">
              <a:extLst>
                <a:ext uri="{FF2B5EF4-FFF2-40B4-BE49-F238E27FC236}">
                  <a16:creationId xmlns:a16="http://schemas.microsoft.com/office/drawing/2014/main" id="{9B35A78B-A704-4E31-BC8C-B8207DC287EB}"/>
                </a:ext>
              </a:extLst>
            </p:cNvPr>
            <p:cNvSpPr/>
            <p:nvPr/>
          </p:nvSpPr>
          <p:spPr>
            <a:xfrm>
              <a:off x="184841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7" name="Forme libre : forme 4646">
              <a:extLst>
                <a:ext uri="{FF2B5EF4-FFF2-40B4-BE49-F238E27FC236}">
                  <a16:creationId xmlns:a16="http://schemas.microsoft.com/office/drawing/2014/main" id="{80BCDF0D-1BFE-4E4C-980F-919DD30F6C12}"/>
                </a:ext>
              </a:extLst>
            </p:cNvPr>
            <p:cNvSpPr/>
            <p:nvPr/>
          </p:nvSpPr>
          <p:spPr>
            <a:xfrm>
              <a:off x="186789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8" name="Forme libre : forme 4647">
              <a:extLst>
                <a:ext uri="{FF2B5EF4-FFF2-40B4-BE49-F238E27FC236}">
                  <a16:creationId xmlns:a16="http://schemas.microsoft.com/office/drawing/2014/main" id="{4A004690-CDC8-414A-B918-0E2A5F321AC3}"/>
                </a:ext>
              </a:extLst>
            </p:cNvPr>
            <p:cNvSpPr/>
            <p:nvPr/>
          </p:nvSpPr>
          <p:spPr>
            <a:xfrm>
              <a:off x="188736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9" name="Forme libre : forme 4648">
              <a:extLst>
                <a:ext uri="{FF2B5EF4-FFF2-40B4-BE49-F238E27FC236}">
                  <a16:creationId xmlns:a16="http://schemas.microsoft.com/office/drawing/2014/main" id="{591E67FB-6D88-4A88-8217-F17EDA6A10B4}"/>
                </a:ext>
              </a:extLst>
            </p:cNvPr>
            <p:cNvSpPr/>
            <p:nvPr/>
          </p:nvSpPr>
          <p:spPr>
            <a:xfrm>
              <a:off x="190683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0" name="Forme libre : forme 4649">
              <a:extLst>
                <a:ext uri="{FF2B5EF4-FFF2-40B4-BE49-F238E27FC236}">
                  <a16:creationId xmlns:a16="http://schemas.microsoft.com/office/drawing/2014/main" id="{89BED490-ED49-45C7-B345-FFDD7D96F143}"/>
                </a:ext>
              </a:extLst>
            </p:cNvPr>
            <p:cNvSpPr/>
            <p:nvPr/>
          </p:nvSpPr>
          <p:spPr>
            <a:xfrm>
              <a:off x="192631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1" name="Forme libre : forme 4650">
              <a:extLst>
                <a:ext uri="{FF2B5EF4-FFF2-40B4-BE49-F238E27FC236}">
                  <a16:creationId xmlns:a16="http://schemas.microsoft.com/office/drawing/2014/main" id="{E6C2FDA0-BC7E-4A19-995B-E60D26CAF24A}"/>
                </a:ext>
              </a:extLst>
            </p:cNvPr>
            <p:cNvSpPr/>
            <p:nvPr/>
          </p:nvSpPr>
          <p:spPr>
            <a:xfrm>
              <a:off x="194578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2" name="Forme libre : forme 4651">
              <a:extLst>
                <a:ext uri="{FF2B5EF4-FFF2-40B4-BE49-F238E27FC236}">
                  <a16:creationId xmlns:a16="http://schemas.microsoft.com/office/drawing/2014/main" id="{CB38C5B5-05E3-426D-9E9A-B6BDE3DF6A85}"/>
                </a:ext>
              </a:extLst>
            </p:cNvPr>
            <p:cNvSpPr/>
            <p:nvPr/>
          </p:nvSpPr>
          <p:spPr>
            <a:xfrm>
              <a:off x="19652598"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3" name="Forme libre : forme 4652">
              <a:extLst>
                <a:ext uri="{FF2B5EF4-FFF2-40B4-BE49-F238E27FC236}">
                  <a16:creationId xmlns:a16="http://schemas.microsoft.com/office/drawing/2014/main" id="{4221CA8C-85AC-43B1-AEDC-7746EE836C87}"/>
                </a:ext>
              </a:extLst>
            </p:cNvPr>
            <p:cNvSpPr/>
            <p:nvPr/>
          </p:nvSpPr>
          <p:spPr>
            <a:xfrm>
              <a:off x="198473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4" name="Forme libre : forme 4653">
              <a:extLst>
                <a:ext uri="{FF2B5EF4-FFF2-40B4-BE49-F238E27FC236}">
                  <a16:creationId xmlns:a16="http://schemas.microsoft.com/office/drawing/2014/main" id="{4BFDD914-3EC1-4E08-B7F3-82FB1510C0F3}"/>
                </a:ext>
              </a:extLst>
            </p:cNvPr>
            <p:cNvSpPr/>
            <p:nvPr/>
          </p:nvSpPr>
          <p:spPr>
            <a:xfrm>
              <a:off x="21210162"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5" name="Forme libre : forme 4654">
              <a:extLst>
                <a:ext uri="{FF2B5EF4-FFF2-40B4-BE49-F238E27FC236}">
                  <a16:creationId xmlns:a16="http://schemas.microsoft.com/office/drawing/2014/main" id="{8B79D891-D513-45EC-B3D1-1D30B3C97548}"/>
                </a:ext>
              </a:extLst>
            </p:cNvPr>
            <p:cNvSpPr/>
            <p:nvPr/>
          </p:nvSpPr>
          <p:spPr>
            <a:xfrm>
              <a:off x="21404896"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6" name="Forme libre : forme 4655">
              <a:extLst>
                <a:ext uri="{FF2B5EF4-FFF2-40B4-BE49-F238E27FC236}">
                  <a16:creationId xmlns:a16="http://schemas.microsoft.com/office/drawing/2014/main" id="{4D56879E-3BED-447B-9307-6FAC85296D31}"/>
                </a:ext>
              </a:extLst>
            </p:cNvPr>
            <p:cNvSpPr/>
            <p:nvPr/>
          </p:nvSpPr>
          <p:spPr>
            <a:xfrm>
              <a:off x="42692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7" name="Forme libre : forme 4656">
              <a:extLst>
                <a:ext uri="{FF2B5EF4-FFF2-40B4-BE49-F238E27FC236}">
                  <a16:creationId xmlns:a16="http://schemas.microsoft.com/office/drawing/2014/main" id="{C0B0106E-7D5E-4346-B37B-67341ADC9C69}"/>
                </a:ext>
              </a:extLst>
            </p:cNvPr>
            <p:cNvSpPr/>
            <p:nvPr/>
          </p:nvSpPr>
          <p:spPr>
            <a:xfrm>
              <a:off x="44640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8" name="Forme libre : forme 4657">
              <a:extLst>
                <a:ext uri="{FF2B5EF4-FFF2-40B4-BE49-F238E27FC236}">
                  <a16:creationId xmlns:a16="http://schemas.microsoft.com/office/drawing/2014/main" id="{BAB6D396-76BF-49B6-BEA0-0E4E38586A37}"/>
                </a:ext>
              </a:extLst>
            </p:cNvPr>
            <p:cNvSpPr/>
            <p:nvPr/>
          </p:nvSpPr>
          <p:spPr>
            <a:xfrm>
              <a:off x="46587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9" name="Forme libre : forme 4658">
              <a:extLst>
                <a:ext uri="{FF2B5EF4-FFF2-40B4-BE49-F238E27FC236}">
                  <a16:creationId xmlns:a16="http://schemas.microsoft.com/office/drawing/2014/main" id="{E8B6C9DB-6F68-4F01-AD5B-BCA80A1F7AB7}"/>
                </a:ext>
              </a:extLst>
            </p:cNvPr>
            <p:cNvSpPr/>
            <p:nvPr/>
          </p:nvSpPr>
          <p:spPr>
            <a:xfrm>
              <a:off x="48534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0" name="Forme libre : forme 4659">
              <a:extLst>
                <a:ext uri="{FF2B5EF4-FFF2-40B4-BE49-F238E27FC236}">
                  <a16:creationId xmlns:a16="http://schemas.microsoft.com/office/drawing/2014/main" id="{E7DE529D-CCED-4EA9-BC48-2A17BD0D4926}"/>
                </a:ext>
              </a:extLst>
            </p:cNvPr>
            <p:cNvSpPr/>
            <p:nvPr/>
          </p:nvSpPr>
          <p:spPr>
            <a:xfrm>
              <a:off x="50482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1" name="Forme libre : forme 4660">
              <a:extLst>
                <a:ext uri="{FF2B5EF4-FFF2-40B4-BE49-F238E27FC236}">
                  <a16:creationId xmlns:a16="http://schemas.microsoft.com/office/drawing/2014/main" id="{BD2DE039-C985-437C-8B95-CCA7237D568A}"/>
                </a:ext>
              </a:extLst>
            </p:cNvPr>
            <p:cNvSpPr/>
            <p:nvPr/>
          </p:nvSpPr>
          <p:spPr>
            <a:xfrm>
              <a:off x="52429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2" name="Forme libre : forme 4661">
              <a:extLst>
                <a:ext uri="{FF2B5EF4-FFF2-40B4-BE49-F238E27FC236}">
                  <a16:creationId xmlns:a16="http://schemas.microsoft.com/office/drawing/2014/main" id="{5B6E86FF-4358-412E-A156-098CA01629D2}"/>
                </a:ext>
              </a:extLst>
            </p:cNvPr>
            <p:cNvSpPr/>
            <p:nvPr/>
          </p:nvSpPr>
          <p:spPr>
            <a:xfrm>
              <a:off x="54376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3" name="Forme libre : forme 4662">
              <a:extLst>
                <a:ext uri="{FF2B5EF4-FFF2-40B4-BE49-F238E27FC236}">
                  <a16:creationId xmlns:a16="http://schemas.microsoft.com/office/drawing/2014/main" id="{76A29D59-EFA1-436E-AFE9-82FC6FDB7DFA}"/>
                </a:ext>
              </a:extLst>
            </p:cNvPr>
            <p:cNvSpPr/>
            <p:nvPr/>
          </p:nvSpPr>
          <p:spPr>
            <a:xfrm>
              <a:off x="56324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4" name="Forme libre : forme 4663">
              <a:extLst>
                <a:ext uri="{FF2B5EF4-FFF2-40B4-BE49-F238E27FC236}">
                  <a16:creationId xmlns:a16="http://schemas.microsoft.com/office/drawing/2014/main" id="{371047BD-4DE6-46A3-A305-149D4FE1C6B9}"/>
                </a:ext>
              </a:extLst>
            </p:cNvPr>
            <p:cNvSpPr/>
            <p:nvPr/>
          </p:nvSpPr>
          <p:spPr>
            <a:xfrm>
              <a:off x="58271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5" name="Forme libre : forme 4664">
              <a:extLst>
                <a:ext uri="{FF2B5EF4-FFF2-40B4-BE49-F238E27FC236}">
                  <a16:creationId xmlns:a16="http://schemas.microsoft.com/office/drawing/2014/main" id="{49BFAB1B-CBDB-4251-8683-FAB3C49EB765}"/>
                </a:ext>
              </a:extLst>
            </p:cNvPr>
            <p:cNvSpPr/>
            <p:nvPr/>
          </p:nvSpPr>
          <p:spPr>
            <a:xfrm>
              <a:off x="6021868"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6" name="Forme libre : forme 4665">
              <a:extLst>
                <a:ext uri="{FF2B5EF4-FFF2-40B4-BE49-F238E27FC236}">
                  <a16:creationId xmlns:a16="http://schemas.microsoft.com/office/drawing/2014/main" id="{FFBD626F-718E-477B-8D10-057EEEF7A6F1}"/>
                </a:ext>
              </a:extLst>
            </p:cNvPr>
            <p:cNvSpPr/>
            <p:nvPr/>
          </p:nvSpPr>
          <p:spPr>
            <a:xfrm>
              <a:off x="62166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7" name="Forme libre : forme 4666">
              <a:extLst>
                <a:ext uri="{FF2B5EF4-FFF2-40B4-BE49-F238E27FC236}">
                  <a16:creationId xmlns:a16="http://schemas.microsoft.com/office/drawing/2014/main" id="{09932F42-7440-42AA-9664-0B4C5D7C6204}"/>
                </a:ext>
              </a:extLst>
            </p:cNvPr>
            <p:cNvSpPr/>
            <p:nvPr/>
          </p:nvSpPr>
          <p:spPr>
            <a:xfrm>
              <a:off x="64113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8" name="Forme libre : forme 4667">
              <a:extLst>
                <a:ext uri="{FF2B5EF4-FFF2-40B4-BE49-F238E27FC236}">
                  <a16:creationId xmlns:a16="http://schemas.microsoft.com/office/drawing/2014/main" id="{CBC3A7EA-E03C-4660-868F-8A048C2D2A50}"/>
                </a:ext>
              </a:extLst>
            </p:cNvPr>
            <p:cNvSpPr/>
            <p:nvPr/>
          </p:nvSpPr>
          <p:spPr>
            <a:xfrm>
              <a:off x="66060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9" name="Forme libre : forme 4668">
              <a:extLst>
                <a:ext uri="{FF2B5EF4-FFF2-40B4-BE49-F238E27FC236}">
                  <a16:creationId xmlns:a16="http://schemas.microsoft.com/office/drawing/2014/main" id="{8BADFD20-9F6A-49DD-A597-C0F586BA1A60}"/>
                </a:ext>
              </a:extLst>
            </p:cNvPr>
            <p:cNvSpPr/>
            <p:nvPr/>
          </p:nvSpPr>
          <p:spPr>
            <a:xfrm>
              <a:off x="68008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0" name="Forme libre : forme 4669">
              <a:extLst>
                <a:ext uri="{FF2B5EF4-FFF2-40B4-BE49-F238E27FC236}">
                  <a16:creationId xmlns:a16="http://schemas.microsoft.com/office/drawing/2014/main" id="{B39D8E5D-59EB-468A-9BF1-D9B6ABFAA55B}"/>
                </a:ext>
              </a:extLst>
            </p:cNvPr>
            <p:cNvSpPr/>
            <p:nvPr/>
          </p:nvSpPr>
          <p:spPr>
            <a:xfrm>
              <a:off x="77741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1" name="Forme libre : forme 4670">
              <a:extLst>
                <a:ext uri="{FF2B5EF4-FFF2-40B4-BE49-F238E27FC236}">
                  <a16:creationId xmlns:a16="http://schemas.microsoft.com/office/drawing/2014/main" id="{845F0D54-E72F-4643-9DDE-01A25B7F4D46}"/>
                </a:ext>
              </a:extLst>
            </p:cNvPr>
            <p:cNvSpPr/>
            <p:nvPr/>
          </p:nvSpPr>
          <p:spPr>
            <a:xfrm>
              <a:off x="79688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2" name="Forme libre : forme 4671">
              <a:extLst>
                <a:ext uri="{FF2B5EF4-FFF2-40B4-BE49-F238E27FC236}">
                  <a16:creationId xmlns:a16="http://schemas.microsoft.com/office/drawing/2014/main" id="{EA546DE0-CC18-466E-BBC4-3FCF7BBD0D2A}"/>
                </a:ext>
              </a:extLst>
            </p:cNvPr>
            <p:cNvSpPr/>
            <p:nvPr/>
          </p:nvSpPr>
          <p:spPr>
            <a:xfrm>
              <a:off x="8163632"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3" name="Forme libre : forme 4672">
              <a:extLst>
                <a:ext uri="{FF2B5EF4-FFF2-40B4-BE49-F238E27FC236}">
                  <a16:creationId xmlns:a16="http://schemas.microsoft.com/office/drawing/2014/main" id="{FF95BAFD-B2CA-4B92-9E04-5B048202B9E2}"/>
                </a:ext>
              </a:extLst>
            </p:cNvPr>
            <p:cNvSpPr/>
            <p:nvPr/>
          </p:nvSpPr>
          <p:spPr>
            <a:xfrm>
              <a:off x="83583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4" name="Forme libre : forme 4673">
              <a:extLst>
                <a:ext uri="{FF2B5EF4-FFF2-40B4-BE49-F238E27FC236}">
                  <a16:creationId xmlns:a16="http://schemas.microsoft.com/office/drawing/2014/main" id="{E99AF0EB-AABE-47A6-9B96-1327794ABD7B}"/>
                </a:ext>
              </a:extLst>
            </p:cNvPr>
            <p:cNvSpPr/>
            <p:nvPr/>
          </p:nvSpPr>
          <p:spPr>
            <a:xfrm>
              <a:off x="85530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5" name="Forme libre : forme 4674">
              <a:extLst>
                <a:ext uri="{FF2B5EF4-FFF2-40B4-BE49-F238E27FC236}">
                  <a16:creationId xmlns:a16="http://schemas.microsoft.com/office/drawing/2014/main" id="{DEC027F4-6BC7-4DE8-A359-959D6431DDDC}"/>
                </a:ext>
              </a:extLst>
            </p:cNvPr>
            <p:cNvSpPr/>
            <p:nvPr/>
          </p:nvSpPr>
          <p:spPr>
            <a:xfrm>
              <a:off x="116688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6" name="Forme libre : forme 4675">
              <a:extLst>
                <a:ext uri="{FF2B5EF4-FFF2-40B4-BE49-F238E27FC236}">
                  <a16:creationId xmlns:a16="http://schemas.microsoft.com/office/drawing/2014/main" id="{ABD707DA-D024-4530-9BA2-B10A1A84BA3E}"/>
                </a:ext>
              </a:extLst>
            </p:cNvPr>
            <p:cNvSpPr/>
            <p:nvPr/>
          </p:nvSpPr>
          <p:spPr>
            <a:xfrm>
              <a:off x="118635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7" name="Forme libre : forme 4676">
              <a:extLst>
                <a:ext uri="{FF2B5EF4-FFF2-40B4-BE49-F238E27FC236}">
                  <a16:creationId xmlns:a16="http://schemas.microsoft.com/office/drawing/2014/main" id="{027229CD-61E5-4B3C-A2FA-9C4BE5D12CEB}"/>
                </a:ext>
              </a:extLst>
            </p:cNvPr>
            <p:cNvSpPr/>
            <p:nvPr/>
          </p:nvSpPr>
          <p:spPr>
            <a:xfrm>
              <a:off x="13421432"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8" name="Forme libre : forme 4677">
              <a:extLst>
                <a:ext uri="{FF2B5EF4-FFF2-40B4-BE49-F238E27FC236}">
                  <a16:creationId xmlns:a16="http://schemas.microsoft.com/office/drawing/2014/main" id="{3ED34816-4FFD-4F8C-BAE2-A2F0CAABD0E7}"/>
                </a:ext>
              </a:extLst>
            </p:cNvPr>
            <p:cNvSpPr/>
            <p:nvPr/>
          </p:nvSpPr>
          <p:spPr>
            <a:xfrm>
              <a:off x="136161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79" name="Forme libre : forme 4678">
              <a:extLst>
                <a:ext uri="{FF2B5EF4-FFF2-40B4-BE49-F238E27FC236}">
                  <a16:creationId xmlns:a16="http://schemas.microsoft.com/office/drawing/2014/main" id="{397FE93B-3472-4356-944D-6B4BCED108F3}"/>
                </a:ext>
              </a:extLst>
            </p:cNvPr>
            <p:cNvSpPr/>
            <p:nvPr/>
          </p:nvSpPr>
          <p:spPr>
            <a:xfrm>
              <a:off x="13810899"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0" name="Forme libre : forme 4679">
              <a:extLst>
                <a:ext uri="{FF2B5EF4-FFF2-40B4-BE49-F238E27FC236}">
                  <a16:creationId xmlns:a16="http://schemas.microsoft.com/office/drawing/2014/main" id="{BDD300E5-B735-4308-9599-E3B1D9EB585A}"/>
                </a:ext>
              </a:extLst>
            </p:cNvPr>
            <p:cNvSpPr/>
            <p:nvPr/>
          </p:nvSpPr>
          <p:spPr>
            <a:xfrm>
              <a:off x="14005633"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1" name="Forme libre : forme 4680">
              <a:extLst>
                <a:ext uri="{FF2B5EF4-FFF2-40B4-BE49-F238E27FC236}">
                  <a16:creationId xmlns:a16="http://schemas.microsoft.com/office/drawing/2014/main" id="{90822157-AD11-4C08-B99D-868A9620EE24}"/>
                </a:ext>
              </a:extLst>
            </p:cNvPr>
            <p:cNvSpPr/>
            <p:nvPr/>
          </p:nvSpPr>
          <p:spPr>
            <a:xfrm>
              <a:off x="142003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2" name="Forme libre : forme 4681">
              <a:extLst>
                <a:ext uri="{FF2B5EF4-FFF2-40B4-BE49-F238E27FC236}">
                  <a16:creationId xmlns:a16="http://schemas.microsoft.com/office/drawing/2014/main" id="{A755A1C1-FEAF-4EE6-8CA8-FCAA6619824D}"/>
                </a:ext>
              </a:extLst>
            </p:cNvPr>
            <p:cNvSpPr/>
            <p:nvPr/>
          </p:nvSpPr>
          <p:spPr>
            <a:xfrm>
              <a:off x="14394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3" name="Forme libre : forme 4682">
              <a:extLst>
                <a:ext uri="{FF2B5EF4-FFF2-40B4-BE49-F238E27FC236}">
                  <a16:creationId xmlns:a16="http://schemas.microsoft.com/office/drawing/2014/main" id="{DB3E8F4D-A8DA-47E2-BF80-709741002A37}"/>
                </a:ext>
              </a:extLst>
            </p:cNvPr>
            <p:cNvSpPr/>
            <p:nvPr/>
          </p:nvSpPr>
          <p:spPr>
            <a:xfrm>
              <a:off x="14589530"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4" name="Forme libre : forme 4683">
              <a:extLst>
                <a:ext uri="{FF2B5EF4-FFF2-40B4-BE49-F238E27FC236}">
                  <a16:creationId xmlns:a16="http://schemas.microsoft.com/office/drawing/2014/main" id="{AE7E1722-F534-4E96-AA2C-393D7B00012F}"/>
                </a:ext>
              </a:extLst>
            </p:cNvPr>
            <p:cNvSpPr/>
            <p:nvPr/>
          </p:nvSpPr>
          <p:spPr>
            <a:xfrm>
              <a:off x="14784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5" name="Forme libre : forme 4684">
              <a:extLst>
                <a:ext uri="{FF2B5EF4-FFF2-40B4-BE49-F238E27FC236}">
                  <a16:creationId xmlns:a16="http://schemas.microsoft.com/office/drawing/2014/main" id="{82146168-F330-41E9-9DAC-B0C73F5669B9}"/>
                </a:ext>
              </a:extLst>
            </p:cNvPr>
            <p:cNvSpPr/>
            <p:nvPr/>
          </p:nvSpPr>
          <p:spPr>
            <a:xfrm>
              <a:off x="149789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6" name="Forme libre : forme 4685">
              <a:extLst>
                <a:ext uri="{FF2B5EF4-FFF2-40B4-BE49-F238E27FC236}">
                  <a16:creationId xmlns:a16="http://schemas.microsoft.com/office/drawing/2014/main" id="{590FE9D4-F49F-42DE-8CE9-18340501E544}"/>
                </a:ext>
              </a:extLst>
            </p:cNvPr>
            <p:cNvSpPr/>
            <p:nvPr/>
          </p:nvSpPr>
          <p:spPr>
            <a:xfrm>
              <a:off x="151737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7" name="Forme libre : forme 4686">
              <a:extLst>
                <a:ext uri="{FF2B5EF4-FFF2-40B4-BE49-F238E27FC236}">
                  <a16:creationId xmlns:a16="http://schemas.microsoft.com/office/drawing/2014/main" id="{45936F15-F78D-495C-934C-1521CC10C09D}"/>
                </a:ext>
              </a:extLst>
            </p:cNvPr>
            <p:cNvSpPr/>
            <p:nvPr/>
          </p:nvSpPr>
          <p:spPr>
            <a:xfrm>
              <a:off x="153684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8" name="Forme libre : forme 4687">
              <a:extLst>
                <a:ext uri="{FF2B5EF4-FFF2-40B4-BE49-F238E27FC236}">
                  <a16:creationId xmlns:a16="http://schemas.microsoft.com/office/drawing/2014/main" id="{0E7B1A28-300B-4A8E-A8A9-9D31B23B97AF}"/>
                </a:ext>
              </a:extLst>
            </p:cNvPr>
            <p:cNvSpPr/>
            <p:nvPr/>
          </p:nvSpPr>
          <p:spPr>
            <a:xfrm>
              <a:off x="155631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9" name="Forme libre : forme 4688">
              <a:extLst>
                <a:ext uri="{FF2B5EF4-FFF2-40B4-BE49-F238E27FC236}">
                  <a16:creationId xmlns:a16="http://schemas.microsoft.com/office/drawing/2014/main" id="{E25FD116-613F-4DE0-A065-6CB3160FD82F}"/>
                </a:ext>
              </a:extLst>
            </p:cNvPr>
            <p:cNvSpPr/>
            <p:nvPr/>
          </p:nvSpPr>
          <p:spPr>
            <a:xfrm>
              <a:off x="157579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0" name="Forme libre : forme 4689">
              <a:extLst>
                <a:ext uri="{FF2B5EF4-FFF2-40B4-BE49-F238E27FC236}">
                  <a16:creationId xmlns:a16="http://schemas.microsoft.com/office/drawing/2014/main" id="{41011E3B-3B97-4DFA-8B2A-B110CB554EE5}"/>
                </a:ext>
              </a:extLst>
            </p:cNvPr>
            <p:cNvSpPr/>
            <p:nvPr/>
          </p:nvSpPr>
          <p:spPr>
            <a:xfrm>
              <a:off x="15952663"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91" name="Forme libre : forme 4690">
              <a:extLst>
                <a:ext uri="{FF2B5EF4-FFF2-40B4-BE49-F238E27FC236}">
                  <a16:creationId xmlns:a16="http://schemas.microsoft.com/office/drawing/2014/main" id="{890FE1ED-BC7B-4071-98F2-127718E123D0}"/>
                </a:ext>
              </a:extLst>
            </p:cNvPr>
            <p:cNvSpPr/>
            <p:nvPr/>
          </p:nvSpPr>
          <p:spPr>
            <a:xfrm>
              <a:off x="16147397"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2" name="Forme libre : forme 4691">
              <a:extLst>
                <a:ext uri="{FF2B5EF4-FFF2-40B4-BE49-F238E27FC236}">
                  <a16:creationId xmlns:a16="http://schemas.microsoft.com/office/drawing/2014/main" id="{FCA72910-9F8E-418D-AC2C-567EF04372B9}"/>
                </a:ext>
              </a:extLst>
            </p:cNvPr>
            <p:cNvSpPr/>
            <p:nvPr/>
          </p:nvSpPr>
          <p:spPr>
            <a:xfrm>
              <a:off x="16342130"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3" name="Forme libre : forme 4692">
              <a:extLst>
                <a:ext uri="{FF2B5EF4-FFF2-40B4-BE49-F238E27FC236}">
                  <a16:creationId xmlns:a16="http://schemas.microsoft.com/office/drawing/2014/main" id="{5FB7065B-7297-4E3B-91B6-747A65D7FFAD}"/>
                </a:ext>
              </a:extLst>
            </p:cNvPr>
            <p:cNvSpPr/>
            <p:nvPr/>
          </p:nvSpPr>
          <p:spPr>
            <a:xfrm>
              <a:off x="16536864"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4" name="Forme libre : forme 4693">
              <a:extLst>
                <a:ext uri="{FF2B5EF4-FFF2-40B4-BE49-F238E27FC236}">
                  <a16:creationId xmlns:a16="http://schemas.microsoft.com/office/drawing/2014/main" id="{A1AD95A2-4E3D-4E38-B22E-0312D14F7300}"/>
                </a:ext>
              </a:extLst>
            </p:cNvPr>
            <p:cNvSpPr/>
            <p:nvPr/>
          </p:nvSpPr>
          <p:spPr>
            <a:xfrm>
              <a:off x="16731597"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5" name="Forme libre : forme 4694">
              <a:extLst>
                <a:ext uri="{FF2B5EF4-FFF2-40B4-BE49-F238E27FC236}">
                  <a16:creationId xmlns:a16="http://schemas.microsoft.com/office/drawing/2014/main" id="{8734926C-E90C-43CC-ADEE-E683D3CF13A9}"/>
                </a:ext>
              </a:extLst>
            </p:cNvPr>
            <p:cNvSpPr/>
            <p:nvPr/>
          </p:nvSpPr>
          <p:spPr>
            <a:xfrm>
              <a:off x="169263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6" name="Forme libre : forme 4695">
              <a:extLst>
                <a:ext uri="{FF2B5EF4-FFF2-40B4-BE49-F238E27FC236}">
                  <a16:creationId xmlns:a16="http://schemas.microsoft.com/office/drawing/2014/main" id="{388AD43E-9DD1-4F95-81DC-F3CA9CD3067D}"/>
                </a:ext>
              </a:extLst>
            </p:cNvPr>
            <p:cNvSpPr/>
            <p:nvPr/>
          </p:nvSpPr>
          <p:spPr>
            <a:xfrm>
              <a:off x="171210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7" name="Forme libre : forme 4696">
              <a:extLst>
                <a:ext uri="{FF2B5EF4-FFF2-40B4-BE49-F238E27FC236}">
                  <a16:creationId xmlns:a16="http://schemas.microsoft.com/office/drawing/2014/main" id="{96F9712D-4227-44D2-948E-D6884FCE0A3A}"/>
                </a:ext>
              </a:extLst>
            </p:cNvPr>
            <p:cNvSpPr/>
            <p:nvPr/>
          </p:nvSpPr>
          <p:spPr>
            <a:xfrm>
              <a:off x="17315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8" name="Forme libre : forme 4697">
              <a:extLst>
                <a:ext uri="{FF2B5EF4-FFF2-40B4-BE49-F238E27FC236}">
                  <a16:creationId xmlns:a16="http://schemas.microsoft.com/office/drawing/2014/main" id="{C4D1B5D6-0D10-4020-849D-A61F64F33137}"/>
                </a:ext>
              </a:extLst>
            </p:cNvPr>
            <p:cNvSpPr/>
            <p:nvPr/>
          </p:nvSpPr>
          <p:spPr>
            <a:xfrm>
              <a:off x="175105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9" name="Forme libre : forme 4698">
              <a:extLst>
                <a:ext uri="{FF2B5EF4-FFF2-40B4-BE49-F238E27FC236}">
                  <a16:creationId xmlns:a16="http://schemas.microsoft.com/office/drawing/2014/main" id="{501CC26E-5486-4605-8911-D7C18200C83C}"/>
                </a:ext>
              </a:extLst>
            </p:cNvPr>
            <p:cNvSpPr/>
            <p:nvPr/>
          </p:nvSpPr>
          <p:spPr>
            <a:xfrm>
              <a:off x="17705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700" name="Forme libre : forme 4699">
              <a:extLst>
                <a:ext uri="{FF2B5EF4-FFF2-40B4-BE49-F238E27FC236}">
                  <a16:creationId xmlns:a16="http://schemas.microsoft.com/office/drawing/2014/main" id="{F62CBB1D-5C77-4525-8445-2461F4588528}"/>
                </a:ext>
              </a:extLst>
            </p:cNvPr>
            <p:cNvSpPr/>
            <p:nvPr/>
          </p:nvSpPr>
          <p:spPr>
            <a:xfrm>
              <a:off x="17899998"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701" name="Forme libre : forme 4700">
              <a:extLst>
                <a:ext uri="{FF2B5EF4-FFF2-40B4-BE49-F238E27FC236}">
                  <a16:creationId xmlns:a16="http://schemas.microsoft.com/office/drawing/2014/main" id="{25A97631-07EC-4E12-9FD8-7F89641E02AF}"/>
                </a:ext>
              </a:extLst>
            </p:cNvPr>
            <p:cNvSpPr/>
            <p:nvPr/>
          </p:nvSpPr>
          <p:spPr>
            <a:xfrm>
              <a:off x="180947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2" name="Forme libre : forme 4701">
              <a:extLst>
                <a:ext uri="{FF2B5EF4-FFF2-40B4-BE49-F238E27FC236}">
                  <a16:creationId xmlns:a16="http://schemas.microsoft.com/office/drawing/2014/main" id="{3FFA664D-80EA-4898-BA25-23A0F3CC4AC8}"/>
                </a:ext>
              </a:extLst>
            </p:cNvPr>
            <p:cNvSpPr/>
            <p:nvPr/>
          </p:nvSpPr>
          <p:spPr>
            <a:xfrm>
              <a:off x="182894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3" name="Forme libre : forme 4702">
              <a:extLst>
                <a:ext uri="{FF2B5EF4-FFF2-40B4-BE49-F238E27FC236}">
                  <a16:creationId xmlns:a16="http://schemas.microsoft.com/office/drawing/2014/main" id="{35D8CD84-F194-4EC5-8BA6-E2D9E22DB79E}"/>
                </a:ext>
              </a:extLst>
            </p:cNvPr>
            <p:cNvSpPr/>
            <p:nvPr/>
          </p:nvSpPr>
          <p:spPr>
            <a:xfrm>
              <a:off x="184841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4" name="Forme libre : forme 4703">
              <a:extLst>
                <a:ext uri="{FF2B5EF4-FFF2-40B4-BE49-F238E27FC236}">
                  <a16:creationId xmlns:a16="http://schemas.microsoft.com/office/drawing/2014/main" id="{C06FD167-FE61-4148-A99A-E7EE3A99853B}"/>
                </a:ext>
              </a:extLst>
            </p:cNvPr>
            <p:cNvSpPr/>
            <p:nvPr/>
          </p:nvSpPr>
          <p:spPr>
            <a:xfrm>
              <a:off x="186789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5" name="Forme libre : forme 4704">
              <a:extLst>
                <a:ext uri="{FF2B5EF4-FFF2-40B4-BE49-F238E27FC236}">
                  <a16:creationId xmlns:a16="http://schemas.microsoft.com/office/drawing/2014/main" id="{F9A02D37-6001-4F89-96BF-D725CA659F23}"/>
                </a:ext>
              </a:extLst>
            </p:cNvPr>
            <p:cNvSpPr/>
            <p:nvPr/>
          </p:nvSpPr>
          <p:spPr>
            <a:xfrm>
              <a:off x="188736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6" name="Forme libre : forme 4705">
              <a:extLst>
                <a:ext uri="{FF2B5EF4-FFF2-40B4-BE49-F238E27FC236}">
                  <a16:creationId xmlns:a16="http://schemas.microsoft.com/office/drawing/2014/main" id="{F8129FEB-0342-4AF2-804D-345FFDDA18A0}"/>
                </a:ext>
              </a:extLst>
            </p:cNvPr>
            <p:cNvSpPr/>
            <p:nvPr/>
          </p:nvSpPr>
          <p:spPr>
            <a:xfrm>
              <a:off x="190683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7" name="Forme libre : forme 4706">
              <a:extLst>
                <a:ext uri="{FF2B5EF4-FFF2-40B4-BE49-F238E27FC236}">
                  <a16:creationId xmlns:a16="http://schemas.microsoft.com/office/drawing/2014/main" id="{E543CE3F-115F-417E-8922-8CF070AAD828}"/>
                </a:ext>
              </a:extLst>
            </p:cNvPr>
            <p:cNvSpPr/>
            <p:nvPr/>
          </p:nvSpPr>
          <p:spPr>
            <a:xfrm>
              <a:off x="192631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8" name="Forme libre : forme 4707">
              <a:extLst>
                <a:ext uri="{FF2B5EF4-FFF2-40B4-BE49-F238E27FC236}">
                  <a16:creationId xmlns:a16="http://schemas.microsoft.com/office/drawing/2014/main" id="{05F2220E-AF79-4AC3-9FC4-7E89352EC025}"/>
                </a:ext>
              </a:extLst>
            </p:cNvPr>
            <p:cNvSpPr/>
            <p:nvPr/>
          </p:nvSpPr>
          <p:spPr>
            <a:xfrm>
              <a:off x="194578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9" name="Forme libre : forme 4708">
              <a:extLst>
                <a:ext uri="{FF2B5EF4-FFF2-40B4-BE49-F238E27FC236}">
                  <a16:creationId xmlns:a16="http://schemas.microsoft.com/office/drawing/2014/main" id="{6573C918-77C1-44BF-B12F-5ABA897F4026}"/>
                </a:ext>
              </a:extLst>
            </p:cNvPr>
            <p:cNvSpPr/>
            <p:nvPr/>
          </p:nvSpPr>
          <p:spPr>
            <a:xfrm>
              <a:off x="19652598"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10" name="Forme libre : forme 4709">
              <a:extLst>
                <a:ext uri="{FF2B5EF4-FFF2-40B4-BE49-F238E27FC236}">
                  <a16:creationId xmlns:a16="http://schemas.microsoft.com/office/drawing/2014/main" id="{7613985A-2940-4BEA-A9DE-6719678B0C68}"/>
                </a:ext>
              </a:extLst>
            </p:cNvPr>
            <p:cNvSpPr/>
            <p:nvPr/>
          </p:nvSpPr>
          <p:spPr>
            <a:xfrm>
              <a:off x="198473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1" name="Forme libre : forme 4710">
              <a:extLst>
                <a:ext uri="{FF2B5EF4-FFF2-40B4-BE49-F238E27FC236}">
                  <a16:creationId xmlns:a16="http://schemas.microsoft.com/office/drawing/2014/main" id="{53F57973-31A5-42C7-A8AE-86FD912FCEDA}"/>
                </a:ext>
              </a:extLst>
            </p:cNvPr>
            <p:cNvSpPr/>
            <p:nvPr/>
          </p:nvSpPr>
          <p:spPr>
            <a:xfrm>
              <a:off x="21210162"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2" name="Forme libre : forme 4711">
              <a:extLst>
                <a:ext uri="{FF2B5EF4-FFF2-40B4-BE49-F238E27FC236}">
                  <a16:creationId xmlns:a16="http://schemas.microsoft.com/office/drawing/2014/main" id="{C2DE16AD-7FB3-4851-AA0A-8975716C271E}"/>
                </a:ext>
              </a:extLst>
            </p:cNvPr>
            <p:cNvSpPr/>
            <p:nvPr/>
          </p:nvSpPr>
          <p:spPr>
            <a:xfrm>
              <a:off x="21404896"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3" name="Forme libre : forme 4712">
              <a:extLst>
                <a:ext uri="{FF2B5EF4-FFF2-40B4-BE49-F238E27FC236}">
                  <a16:creationId xmlns:a16="http://schemas.microsoft.com/office/drawing/2014/main" id="{DD4D61A3-256A-4772-9C96-FA692B848CE8}"/>
                </a:ext>
              </a:extLst>
            </p:cNvPr>
            <p:cNvSpPr/>
            <p:nvPr/>
          </p:nvSpPr>
          <p:spPr>
            <a:xfrm>
              <a:off x="44640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4" name="Forme libre : forme 4713">
              <a:extLst>
                <a:ext uri="{FF2B5EF4-FFF2-40B4-BE49-F238E27FC236}">
                  <a16:creationId xmlns:a16="http://schemas.microsoft.com/office/drawing/2014/main" id="{D1837465-27E6-41EC-BBA2-1325726DE68E}"/>
                </a:ext>
              </a:extLst>
            </p:cNvPr>
            <p:cNvSpPr/>
            <p:nvPr/>
          </p:nvSpPr>
          <p:spPr>
            <a:xfrm>
              <a:off x="4658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5" name="Forme libre : forme 4714">
              <a:extLst>
                <a:ext uri="{FF2B5EF4-FFF2-40B4-BE49-F238E27FC236}">
                  <a16:creationId xmlns:a16="http://schemas.microsoft.com/office/drawing/2014/main" id="{98ACC8CE-8041-4B42-887D-155165C09CC2}"/>
                </a:ext>
              </a:extLst>
            </p:cNvPr>
            <p:cNvSpPr/>
            <p:nvPr/>
          </p:nvSpPr>
          <p:spPr>
            <a:xfrm>
              <a:off x="48534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6" name="Forme libre : forme 4715">
              <a:extLst>
                <a:ext uri="{FF2B5EF4-FFF2-40B4-BE49-F238E27FC236}">
                  <a16:creationId xmlns:a16="http://schemas.microsoft.com/office/drawing/2014/main" id="{6750C8BE-6F2C-4FFB-9F69-D596CF77EB0D}"/>
                </a:ext>
              </a:extLst>
            </p:cNvPr>
            <p:cNvSpPr/>
            <p:nvPr/>
          </p:nvSpPr>
          <p:spPr>
            <a:xfrm>
              <a:off x="50482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7" name="Forme libre : forme 4716">
              <a:extLst>
                <a:ext uri="{FF2B5EF4-FFF2-40B4-BE49-F238E27FC236}">
                  <a16:creationId xmlns:a16="http://schemas.microsoft.com/office/drawing/2014/main" id="{D0922EB5-B6CE-42AD-B838-0AD5FCFFA393}"/>
                </a:ext>
              </a:extLst>
            </p:cNvPr>
            <p:cNvSpPr/>
            <p:nvPr/>
          </p:nvSpPr>
          <p:spPr>
            <a:xfrm>
              <a:off x="52429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8" name="Forme libre : forme 4717">
              <a:extLst>
                <a:ext uri="{FF2B5EF4-FFF2-40B4-BE49-F238E27FC236}">
                  <a16:creationId xmlns:a16="http://schemas.microsoft.com/office/drawing/2014/main" id="{3FD6E544-986D-4121-8B97-05807E9279DE}"/>
                </a:ext>
              </a:extLst>
            </p:cNvPr>
            <p:cNvSpPr/>
            <p:nvPr/>
          </p:nvSpPr>
          <p:spPr>
            <a:xfrm>
              <a:off x="54376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9" name="Forme libre : forme 4718">
              <a:extLst>
                <a:ext uri="{FF2B5EF4-FFF2-40B4-BE49-F238E27FC236}">
                  <a16:creationId xmlns:a16="http://schemas.microsoft.com/office/drawing/2014/main" id="{E162E7DE-52BE-4934-8579-4822E89183ED}"/>
                </a:ext>
              </a:extLst>
            </p:cNvPr>
            <p:cNvSpPr/>
            <p:nvPr/>
          </p:nvSpPr>
          <p:spPr>
            <a:xfrm>
              <a:off x="56324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0" name="Forme libre : forme 4719">
              <a:extLst>
                <a:ext uri="{FF2B5EF4-FFF2-40B4-BE49-F238E27FC236}">
                  <a16:creationId xmlns:a16="http://schemas.microsoft.com/office/drawing/2014/main" id="{FCF40E74-5042-47CE-9869-1FDAFA8D2A5A}"/>
                </a:ext>
              </a:extLst>
            </p:cNvPr>
            <p:cNvSpPr/>
            <p:nvPr/>
          </p:nvSpPr>
          <p:spPr>
            <a:xfrm>
              <a:off x="58271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1" name="Forme libre : forme 4720">
              <a:extLst>
                <a:ext uri="{FF2B5EF4-FFF2-40B4-BE49-F238E27FC236}">
                  <a16:creationId xmlns:a16="http://schemas.microsoft.com/office/drawing/2014/main" id="{8D266095-895E-482C-9DFA-6645EE7494F7}"/>
                </a:ext>
              </a:extLst>
            </p:cNvPr>
            <p:cNvSpPr/>
            <p:nvPr/>
          </p:nvSpPr>
          <p:spPr>
            <a:xfrm>
              <a:off x="60218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2" name="Forme libre : forme 4721">
              <a:extLst>
                <a:ext uri="{FF2B5EF4-FFF2-40B4-BE49-F238E27FC236}">
                  <a16:creationId xmlns:a16="http://schemas.microsoft.com/office/drawing/2014/main" id="{47ABD6D2-7B16-4029-AFF5-94974C908893}"/>
                </a:ext>
              </a:extLst>
            </p:cNvPr>
            <p:cNvSpPr/>
            <p:nvPr/>
          </p:nvSpPr>
          <p:spPr>
            <a:xfrm>
              <a:off x="62166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3" name="Forme libre : forme 4722">
              <a:extLst>
                <a:ext uri="{FF2B5EF4-FFF2-40B4-BE49-F238E27FC236}">
                  <a16:creationId xmlns:a16="http://schemas.microsoft.com/office/drawing/2014/main" id="{1F60F6AF-7FC5-40D5-AAFC-68251A648D72}"/>
                </a:ext>
              </a:extLst>
            </p:cNvPr>
            <p:cNvSpPr/>
            <p:nvPr/>
          </p:nvSpPr>
          <p:spPr>
            <a:xfrm>
              <a:off x="64113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4" name="Forme libre : forme 4723">
              <a:extLst>
                <a:ext uri="{FF2B5EF4-FFF2-40B4-BE49-F238E27FC236}">
                  <a16:creationId xmlns:a16="http://schemas.microsoft.com/office/drawing/2014/main" id="{ADEAC0D2-92CA-4DF7-AE75-612BD3EDD2E0}"/>
                </a:ext>
              </a:extLst>
            </p:cNvPr>
            <p:cNvSpPr/>
            <p:nvPr/>
          </p:nvSpPr>
          <p:spPr>
            <a:xfrm>
              <a:off x="66060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5" name="Forme libre : forme 4724">
              <a:extLst>
                <a:ext uri="{FF2B5EF4-FFF2-40B4-BE49-F238E27FC236}">
                  <a16:creationId xmlns:a16="http://schemas.microsoft.com/office/drawing/2014/main" id="{D50F8691-9E99-4B3D-98CE-BCE414CA6920}"/>
                </a:ext>
              </a:extLst>
            </p:cNvPr>
            <p:cNvSpPr/>
            <p:nvPr/>
          </p:nvSpPr>
          <p:spPr>
            <a:xfrm>
              <a:off x="68008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6" name="Forme libre : forme 4725">
              <a:extLst>
                <a:ext uri="{FF2B5EF4-FFF2-40B4-BE49-F238E27FC236}">
                  <a16:creationId xmlns:a16="http://schemas.microsoft.com/office/drawing/2014/main" id="{8A8DC6F3-F0E4-4523-B841-071D29642731}"/>
                </a:ext>
              </a:extLst>
            </p:cNvPr>
            <p:cNvSpPr/>
            <p:nvPr/>
          </p:nvSpPr>
          <p:spPr>
            <a:xfrm>
              <a:off x="69955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7" name="Forme libre : forme 4726">
              <a:extLst>
                <a:ext uri="{FF2B5EF4-FFF2-40B4-BE49-F238E27FC236}">
                  <a16:creationId xmlns:a16="http://schemas.microsoft.com/office/drawing/2014/main" id="{E059AFAF-7DAB-40FB-BBE2-38A243A06DF6}"/>
                </a:ext>
              </a:extLst>
            </p:cNvPr>
            <p:cNvSpPr/>
            <p:nvPr/>
          </p:nvSpPr>
          <p:spPr>
            <a:xfrm>
              <a:off x="71902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8" name="Forme libre : forme 4727">
              <a:extLst>
                <a:ext uri="{FF2B5EF4-FFF2-40B4-BE49-F238E27FC236}">
                  <a16:creationId xmlns:a16="http://schemas.microsoft.com/office/drawing/2014/main" id="{B2EC9A96-FFFF-4866-86CF-45B02FB359BD}"/>
                </a:ext>
              </a:extLst>
            </p:cNvPr>
            <p:cNvSpPr/>
            <p:nvPr/>
          </p:nvSpPr>
          <p:spPr>
            <a:xfrm>
              <a:off x="7579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9" name="Forme libre : forme 4728">
              <a:extLst>
                <a:ext uri="{FF2B5EF4-FFF2-40B4-BE49-F238E27FC236}">
                  <a16:creationId xmlns:a16="http://schemas.microsoft.com/office/drawing/2014/main" id="{C917EC04-5AD3-4737-AF45-4EC307D1FCBE}"/>
                </a:ext>
              </a:extLst>
            </p:cNvPr>
            <p:cNvSpPr/>
            <p:nvPr/>
          </p:nvSpPr>
          <p:spPr>
            <a:xfrm>
              <a:off x="77741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0" name="Forme libre : forme 4729">
              <a:extLst>
                <a:ext uri="{FF2B5EF4-FFF2-40B4-BE49-F238E27FC236}">
                  <a16:creationId xmlns:a16="http://schemas.microsoft.com/office/drawing/2014/main" id="{6B38DD47-8F0D-4AA5-B374-1FD814572608}"/>
                </a:ext>
              </a:extLst>
            </p:cNvPr>
            <p:cNvSpPr/>
            <p:nvPr/>
          </p:nvSpPr>
          <p:spPr>
            <a:xfrm>
              <a:off x="79688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1" name="Forme libre : forme 4730">
              <a:extLst>
                <a:ext uri="{FF2B5EF4-FFF2-40B4-BE49-F238E27FC236}">
                  <a16:creationId xmlns:a16="http://schemas.microsoft.com/office/drawing/2014/main" id="{99277FD9-C25E-4995-839F-3BF5FD93A1F2}"/>
                </a:ext>
              </a:extLst>
            </p:cNvPr>
            <p:cNvSpPr/>
            <p:nvPr/>
          </p:nvSpPr>
          <p:spPr>
            <a:xfrm>
              <a:off x="8163632"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2" name="Forme libre : forme 4731">
              <a:extLst>
                <a:ext uri="{FF2B5EF4-FFF2-40B4-BE49-F238E27FC236}">
                  <a16:creationId xmlns:a16="http://schemas.microsoft.com/office/drawing/2014/main" id="{29EEB3E7-8FED-46CF-8057-F89616BC2CB5}"/>
                </a:ext>
              </a:extLst>
            </p:cNvPr>
            <p:cNvSpPr/>
            <p:nvPr/>
          </p:nvSpPr>
          <p:spPr>
            <a:xfrm>
              <a:off x="83583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3" name="Forme libre : forme 4732">
              <a:extLst>
                <a:ext uri="{FF2B5EF4-FFF2-40B4-BE49-F238E27FC236}">
                  <a16:creationId xmlns:a16="http://schemas.microsoft.com/office/drawing/2014/main" id="{BDF63A41-A2A4-474F-A616-62AE3E39D40D}"/>
                </a:ext>
              </a:extLst>
            </p:cNvPr>
            <p:cNvSpPr/>
            <p:nvPr/>
          </p:nvSpPr>
          <p:spPr>
            <a:xfrm>
              <a:off x="85530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4" name="Forme libre : forme 4733">
              <a:extLst>
                <a:ext uri="{FF2B5EF4-FFF2-40B4-BE49-F238E27FC236}">
                  <a16:creationId xmlns:a16="http://schemas.microsoft.com/office/drawing/2014/main" id="{1F5BB651-5844-4441-97A8-C67A1AFA960C}"/>
                </a:ext>
              </a:extLst>
            </p:cNvPr>
            <p:cNvSpPr/>
            <p:nvPr/>
          </p:nvSpPr>
          <p:spPr>
            <a:xfrm>
              <a:off x="8747832"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5" name="Forme libre : forme 4734">
              <a:extLst>
                <a:ext uri="{FF2B5EF4-FFF2-40B4-BE49-F238E27FC236}">
                  <a16:creationId xmlns:a16="http://schemas.microsoft.com/office/drawing/2014/main" id="{8EDFCAF6-9007-4D23-BEF9-1DC02C153E37}"/>
                </a:ext>
              </a:extLst>
            </p:cNvPr>
            <p:cNvSpPr/>
            <p:nvPr/>
          </p:nvSpPr>
          <p:spPr>
            <a:xfrm>
              <a:off x="11344377" y="585358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6" name="Forme libre : forme 4735">
              <a:extLst>
                <a:ext uri="{FF2B5EF4-FFF2-40B4-BE49-F238E27FC236}">
                  <a16:creationId xmlns:a16="http://schemas.microsoft.com/office/drawing/2014/main" id="{FD1D5D12-227D-436F-87BB-CF360C9FED2A}"/>
                </a:ext>
              </a:extLst>
            </p:cNvPr>
            <p:cNvSpPr/>
            <p:nvPr/>
          </p:nvSpPr>
          <p:spPr>
            <a:xfrm>
              <a:off x="11668833"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7" name="Forme libre : forme 4736">
              <a:extLst>
                <a:ext uri="{FF2B5EF4-FFF2-40B4-BE49-F238E27FC236}">
                  <a16:creationId xmlns:a16="http://schemas.microsoft.com/office/drawing/2014/main" id="{6208AA21-438E-4638-B86C-6D3672C3EF93}"/>
                </a:ext>
              </a:extLst>
            </p:cNvPr>
            <p:cNvSpPr/>
            <p:nvPr/>
          </p:nvSpPr>
          <p:spPr>
            <a:xfrm>
              <a:off x="11863566"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8" name="Forme libre : forme 4737">
              <a:extLst>
                <a:ext uri="{FF2B5EF4-FFF2-40B4-BE49-F238E27FC236}">
                  <a16:creationId xmlns:a16="http://schemas.microsoft.com/office/drawing/2014/main" id="{FF7F376D-AB1B-4862-903C-6B31031730A1}"/>
                </a:ext>
              </a:extLst>
            </p:cNvPr>
            <p:cNvSpPr/>
            <p:nvPr/>
          </p:nvSpPr>
          <p:spPr>
            <a:xfrm>
              <a:off x="12058299"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9" name="Forme libre : forme 4738">
              <a:extLst>
                <a:ext uri="{FF2B5EF4-FFF2-40B4-BE49-F238E27FC236}">
                  <a16:creationId xmlns:a16="http://schemas.microsoft.com/office/drawing/2014/main" id="{4D185F34-94C0-42C2-8237-539AFD4E4533}"/>
                </a:ext>
              </a:extLst>
            </p:cNvPr>
            <p:cNvSpPr/>
            <p:nvPr/>
          </p:nvSpPr>
          <p:spPr>
            <a:xfrm>
              <a:off x="124477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40" name="Forme libre : forme 4739">
              <a:extLst>
                <a:ext uri="{FF2B5EF4-FFF2-40B4-BE49-F238E27FC236}">
                  <a16:creationId xmlns:a16="http://schemas.microsoft.com/office/drawing/2014/main" id="{E21B9591-F672-4E42-A9F0-54D96B934D34}"/>
                </a:ext>
              </a:extLst>
            </p:cNvPr>
            <p:cNvSpPr/>
            <p:nvPr/>
          </p:nvSpPr>
          <p:spPr>
            <a:xfrm>
              <a:off x="12642499"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1" name="Forme libre : forme 4740">
              <a:extLst>
                <a:ext uri="{FF2B5EF4-FFF2-40B4-BE49-F238E27FC236}">
                  <a16:creationId xmlns:a16="http://schemas.microsoft.com/office/drawing/2014/main" id="{7971E31E-5DCA-41E7-841F-0716D84B0571}"/>
                </a:ext>
              </a:extLst>
            </p:cNvPr>
            <p:cNvSpPr/>
            <p:nvPr/>
          </p:nvSpPr>
          <p:spPr>
            <a:xfrm>
              <a:off x="12837232"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2" name="Forme libre : forme 4741">
              <a:extLst>
                <a:ext uri="{FF2B5EF4-FFF2-40B4-BE49-F238E27FC236}">
                  <a16:creationId xmlns:a16="http://schemas.microsoft.com/office/drawing/2014/main" id="{FB36E849-B025-4324-A951-49CDAD95A41B}"/>
                </a:ext>
              </a:extLst>
            </p:cNvPr>
            <p:cNvSpPr/>
            <p:nvPr/>
          </p:nvSpPr>
          <p:spPr>
            <a:xfrm>
              <a:off x="13031966"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3" name="Forme libre : forme 4742">
              <a:extLst>
                <a:ext uri="{FF2B5EF4-FFF2-40B4-BE49-F238E27FC236}">
                  <a16:creationId xmlns:a16="http://schemas.microsoft.com/office/drawing/2014/main" id="{C2FDB377-575C-4D6A-A384-0CF83BCEE0BA}"/>
                </a:ext>
              </a:extLst>
            </p:cNvPr>
            <p:cNvSpPr/>
            <p:nvPr/>
          </p:nvSpPr>
          <p:spPr>
            <a:xfrm>
              <a:off x="13226699"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4" name="Forme libre : forme 4743">
              <a:extLst>
                <a:ext uri="{FF2B5EF4-FFF2-40B4-BE49-F238E27FC236}">
                  <a16:creationId xmlns:a16="http://schemas.microsoft.com/office/drawing/2014/main" id="{FDD3D777-80D1-4FD6-856B-463139979C2D}"/>
                </a:ext>
              </a:extLst>
            </p:cNvPr>
            <p:cNvSpPr/>
            <p:nvPr/>
          </p:nvSpPr>
          <p:spPr>
            <a:xfrm>
              <a:off x="13421432"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5" name="Forme libre : forme 4744">
              <a:extLst>
                <a:ext uri="{FF2B5EF4-FFF2-40B4-BE49-F238E27FC236}">
                  <a16:creationId xmlns:a16="http://schemas.microsoft.com/office/drawing/2014/main" id="{171FC8B6-A268-406B-82D7-0477CEEC6B33}"/>
                </a:ext>
              </a:extLst>
            </p:cNvPr>
            <p:cNvSpPr/>
            <p:nvPr/>
          </p:nvSpPr>
          <p:spPr>
            <a:xfrm>
              <a:off x="136161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746" name="Forme libre : forme 4745">
              <a:extLst>
                <a:ext uri="{FF2B5EF4-FFF2-40B4-BE49-F238E27FC236}">
                  <a16:creationId xmlns:a16="http://schemas.microsoft.com/office/drawing/2014/main" id="{EF1AD048-F325-497B-9C3B-0DD0847B11B5}"/>
                </a:ext>
              </a:extLst>
            </p:cNvPr>
            <p:cNvSpPr/>
            <p:nvPr/>
          </p:nvSpPr>
          <p:spPr>
            <a:xfrm>
              <a:off x="13810899"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7" name="Forme libre : forme 4746">
              <a:extLst>
                <a:ext uri="{FF2B5EF4-FFF2-40B4-BE49-F238E27FC236}">
                  <a16:creationId xmlns:a16="http://schemas.microsoft.com/office/drawing/2014/main" id="{F9D733B8-8B70-4A65-BF63-95AE6E377289}"/>
                </a:ext>
              </a:extLst>
            </p:cNvPr>
            <p:cNvSpPr/>
            <p:nvPr/>
          </p:nvSpPr>
          <p:spPr>
            <a:xfrm>
              <a:off x="14005633"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8" name="Forme libre : forme 4747">
              <a:extLst>
                <a:ext uri="{FF2B5EF4-FFF2-40B4-BE49-F238E27FC236}">
                  <a16:creationId xmlns:a16="http://schemas.microsoft.com/office/drawing/2014/main" id="{49BFDF1A-5DDE-47CA-AB6F-2F12B541CC09}"/>
                </a:ext>
              </a:extLst>
            </p:cNvPr>
            <p:cNvSpPr/>
            <p:nvPr/>
          </p:nvSpPr>
          <p:spPr>
            <a:xfrm>
              <a:off x="142003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9" name="Forme libre : forme 4748">
              <a:extLst>
                <a:ext uri="{FF2B5EF4-FFF2-40B4-BE49-F238E27FC236}">
                  <a16:creationId xmlns:a16="http://schemas.microsoft.com/office/drawing/2014/main" id="{38653394-D202-4A63-A175-1FA90CCC1483}"/>
                </a:ext>
              </a:extLst>
            </p:cNvPr>
            <p:cNvSpPr/>
            <p:nvPr/>
          </p:nvSpPr>
          <p:spPr>
            <a:xfrm>
              <a:off x="14394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0" name="Forme libre : forme 4749">
              <a:extLst>
                <a:ext uri="{FF2B5EF4-FFF2-40B4-BE49-F238E27FC236}">
                  <a16:creationId xmlns:a16="http://schemas.microsoft.com/office/drawing/2014/main" id="{FA3996EB-4CDF-4730-B503-3032C34B102A}"/>
                </a:ext>
              </a:extLst>
            </p:cNvPr>
            <p:cNvSpPr/>
            <p:nvPr/>
          </p:nvSpPr>
          <p:spPr>
            <a:xfrm>
              <a:off x="14589530"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1" name="Forme libre : forme 4750">
              <a:extLst>
                <a:ext uri="{FF2B5EF4-FFF2-40B4-BE49-F238E27FC236}">
                  <a16:creationId xmlns:a16="http://schemas.microsoft.com/office/drawing/2014/main" id="{5693BB21-37A4-4384-B95A-6256CAD62B82}"/>
                </a:ext>
              </a:extLst>
            </p:cNvPr>
            <p:cNvSpPr/>
            <p:nvPr/>
          </p:nvSpPr>
          <p:spPr>
            <a:xfrm>
              <a:off x="14784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2" name="Forme libre : forme 4751">
              <a:extLst>
                <a:ext uri="{FF2B5EF4-FFF2-40B4-BE49-F238E27FC236}">
                  <a16:creationId xmlns:a16="http://schemas.microsoft.com/office/drawing/2014/main" id="{9E9A6C83-905E-4746-B45E-45360E22C9CB}"/>
                </a:ext>
              </a:extLst>
            </p:cNvPr>
            <p:cNvSpPr/>
            <p:nvPr/>
          </p:nvSpPr>
          <p:spPr>
            <a:xfrm>
              <a:off x="149789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3" name="Forme libre : forme 4752">
              <a:extLst>
                <a:ext uri="{FF2B5EF4-FFF2-40B4-BE49-F238E27FC236}">
                  <a16:creationId xmlns:a16="http://schemas.microsoft.com/office/drawing/2014/main" id="{3A221DA2-CDD7-46F5-8CD2-F42255498C25}"/>
                </a:ext>
              </a:extLst>
            </p:cNvPr>
            <p:cNvSpPr/>
            <p:nvPr/>
          </p:nvSpPr>
          <p:spPr>
            <a:xfrm>
              <a:off x="151737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4" name="Forme libre : forme 4753">
              <a:extLst>
                <a:ext uri="{FF2B5EF4-FFF2-40B4-BE49-F238E27FC236}">
                  <a16:creationId xmlns:a16="http://schemas.microsoft.com/office/drawing/2014/main" id="{9DE80D45-EF5F-49BB-83B3-E60D38F30165}"/>
                </a:ext>
              </a:extLst>
            </p:cNvPr>
            <p:cNvSpPr/>
            <p:nvPr/>
          </p:nvSpPr>
          <p:spPr>
            <a:xfrm>
              <a:off x="153684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5" name="Forme libre : forme 4754">
              <a:extLst>
                <a:ext uri="{FF2B5EF4-FFF2-40B4-BE49-F238E27FC236}">
                  <a16:creationId xmlns:a16="http://schemas.microsoft.com/office/drawing/2014/main" id="{407B30C8-B4CE-4076-B9ED-D799212573F8}"/>
                </a:ext>
              </a:extLst>
            </p:cNvPr>
            <p:cNvSpPr/>
            <p:nvPr/>
          </p:nvSpPr>
          <p:spPr>
            <a:xfrm>
              <a:off x="155631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6" name="Forme libre : forme 4755">
              <a:extLst>
                <a:ext uri="{FF2B5EF4-FFF2-40B4-BE49-F238E27FC236}">
                  <a16:creationId xmlns:a16="http://schemas.microsoft.com/office/drawing/2014/main" id="{A2997EFC-9B5A-489A-89E5-EB16817F5EA6}"/>
                </a:ext>
              </a:extLst>
            </p:cNvPr>
            <p:cNvSpPr/>
            <p:nvPr/>
          </p:nvSpPr>
          <p:spPr>
            <a:xfrm>
              <a:off x="157579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7" name="Forme libre : forme 4756">
              <a:extLst>
                <a:ext uri="{FF2B5EF4-FFF2-40B4-BE49-F238E27FC236}">
                  <a16:creationId xmlns:a16="http://schemas.microsoft.com/office/drawing/2014/main" id="{E55F4167-EFEC-40A5-9D6A-89C02426EF02}"/>
                </a:ext>
              </a:extLst>
            </p:cNvPr>
            <p:cNvSpPr/>
            <p:nvPr/>
          </p:nvSpPr>
          <p:spPr>
            <a:xfrm>
              <a:off x="15952663"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58" name="Forme libre : forme 4757">
              <a:extLst>
                <a:ext uri="{FF2B5EF4-FFF2-40B4-BE49-F238E27FC236}">
                  <a16:creationId xmlns:a16="http://schemas.microsoft.com/office/drawing/2014/main" id="{EB5DA7CA-9CCA-4522-8945-A35984269BF9}"/>
                </a:ext>
              </a:extLst>
            </p:cNvPr>
            <p:cNvSpPr/>
            <p:nvPr/>
          </p:nvSpPr>
          <p:spPr>
            <a:xfrm>
              <a:off x="16147397"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59" name="Forme libre : forme 4758">
              <a:extLst>
                <a:ext uri="{FF2B5EF4-FFF2-40B4-BE49-F238E27FC236}">
                  <a16:creationId xmlns:a16="http://schemas.microsoft.com/office/drawing/2014/main" id="{88E0EAB8-68D6-4346-9A48-12560047FC71}"/>
                </a:ext>
              </a:extLst>
            </p:cNvPr>
            <p:cNvSpPr/>
            <p:nvPr/>
          </p:nvSpPr>
          <p:spPr>
            <a:xfrm>
              <a:off x="16342130"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0" name="Forme libre : forme 4759">
              <a:extLst>
                <a:ext uri="{FF2B5EF4-FFF2-40B4-BE49-F238E27FC236}">
                  <a16:creationId xmlns:a16="http://schemas.microsoft.com/office/drawing/2014/main" id="{6C003EC2-8A39-4F33-A130-5ED9265FD435}"/>
                </a:ext>
              </a:extLst>
            </p:cNvPr>
            <p:cNvSpPr/>
            <p:nvPr/>
          </p:nvSpPr>
          <p:spPr>
            <a:xfrm>
              <a:off x="16536864"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1" name="Forme libre : forme 4760">
              <a:extLst>
                <a:ext uri="{FF2B5EF4-FFF2-40B4-BE49-F238E27FC236}">
                  <a16:creationId xmlns:a16="http://schemas.microsoft.com/office/drawing/2014/main" id="{CBC8D418-9658-491F-8BC2-0D3796C8958B}"/>
                </a:ext>
              </a:extLst>
            </p:cNvPr>
            <p:cNvSpPr/>
            <p:nvPr/>
          </p:nvSpPr>
          <p:spPr>
            <a:xfrm>
              <a:off x="16731597"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2" name="Forme libre : forme 4761">
              <a:extLst>
                <a:ext uri="{FF2B5EF4-FFF2-40B4-BE49-F238E27FC236}">
                  <a16:creationId xmlns:a16="http://schemas.microsoft.com/office/drawing/2014/main" id="{7B79BE8F-B151-4548-8BC7-AE7C4A97DB9C}"/>
                </a:ext>
              </a:extLst>
            </p:cNvPr>
            <p:cNvSpPr/>
            <p:nvPr/>
          </p:nvSpPr>
          <p:spPr>
            <a:xfrm>
              <a:off x="169263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3" name="Forme libre : forme 4762">
              <a:extLst>
                <a:ext uri="{FF2B5EF4-FFF2-40B4-BE49-F238E27FC236}">
                  <a16:creationId xmlns:a16="http://schemas.microsoft.com/office/drawing/2014/main" id="{6BC309A2-6A2B-45FE-BD07-85ED91EED08C}"/>
                </a:ext>
              </a:extLst>
            </p:cNvPr>
            <p:cNvSpPr/>
            <p:nvPr/>
          </p:nvSpPr>
          <p:spPr>
            <a:xfrm>
              <a:off x="171210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4" name="Forme libre : forme 4763">
              <a:extLst>
                <a:ext uri="{FF2B5EF4-FFF2-40B4-BE49-F238E27FC236}">
                  <a16:creationId xmlns:a16="http://schemas.microsoft.com/office/drawing/2014/main" id="{A8D0DFC8-1372-4641-B970-3FCDA0539AC6}"/>
                </a:ext>
              </a:extLst>
            </p:cNvPr>
            <p:cNvSpPr/>
            <p:nvPr/>
          </p:nvSpPr>
          <p:spPr>
            <a:xfrm>
              <a:off x="17315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5" name="Forme libre : forme 4764">
              <a:extLst>
                <a:ext uri="{FF2B5EF4-FFF2-40B4-BE49-F238E27FC236}">
                  <a16:creationId xmlns:a16="http://schemas.microsoft.com/office/drawing/2014/main" id="{5DB4C376-744D-4DDA-BCA2-80F60CCB8F04}"/>
                </a:ext>
              </a:extLst>
            </p:cNvPr>
            <p:cNvSpPr/>
            <p:nvPr/>
          </p:nvSpPr>
          <p:spPr>
            <a:xfrm>
              <a:off x="175105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6" name="Forme libre : forme 4765">
              <a:extLst>
                <a:ext uri="{FF2B5EF4-FFF2-40B4-BE49-F238E27FC236}">
                  <a16:creationId xmlns:a16="http://schemas.microsoft.com/office/drawing/2014/main" id="{FF7CE08F-A6C6-4C36-BF1D-A9EEA441CD0E}"/>
                </a:ext>
              </a:extLst>
            </p:cNvPr>
            <p:cNvSpPr/>
            <p:nvPr/>
          </p:nvSpPr>
          <p:spPr>
            <a:xfrm>
              <a:off x="17705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7" name="Forme libre : forme 4766">
              <a:extLst>
                <a:ext uri="{FF2B5EF4-FFF2-40B4-BE49-F238E27FC236}">
                  <a16:creationId xmlns:a16="http://schemas.microsoft.com/office/drawing/2014/main" id="{D6CFB165-3D41-406F-841B-B819C4614289}"/>
                </a:ext>
              </a:extLst>
            </p:cNvPr>
            <p:cNvSpPr/>
            <p:nvPr/>
          </p:nvSpPr>
          <p:spPr>
            <a:xfrm>
              <a:off x="17899998"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8" name="Forme libre : forme 4767">
              <a:extLst>
                <a:ext uri="{FF2B5EF4-FFF2-40B4-BE49-F238E27FC236}">
                  <a16:creationId xmlns:a16="http://schemas.microsoft.com/office/drawing/2014/main" id="{B70BC82C-43A4-4D76-A5AF-CDC0AAB2E396}"/>
                </a:ext>
              </a:extLst>
            </p:cNvPr>
            <p:cNvSpPr/>
            <p:nvPr/>
          </p:nvSpPr>
          <p:spPr>
            <a:xfrm>
              <a:off x="180947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69" name="Forme libre : forme 4768">
              <a:extLst>
                <a:ext uri="{FF2B5EF4-FFF2-40B4-BE49-F238E27FC236}">
                  <a16:creationId xmlns:a16="http://schemas.microsoft.com/office/drawing/2014/main" id="{D613580D-6A9D-4EBA-B327-577966BA08CA}"/>
                </a:ext>
              </a:extLst>
            </p:cNvPr>
            <p:cNvSpPr/>
            <p:nvPr/>
          </p:nvSpPr>
          <p:spPr>
            <a:xfrm>
              <a:off x="182894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0" name="Forme libre : forme 4769">
              <a:extLst>
                <a:ext uri="{FF2B5EF4-FFF2-40B4-BE49-F238E27FC236}">
                  <a16:creationId xmlns:a16="http://schemas.microsoft.com/office/drawing/2014/main" id="{7F7F5CE1-24FE-44B6-BB2C-9F7B8AA72A04}"/>
                </a:ext>
              </a:extLst>
            </p:cNvPr>
            <p:cNvSpPr/>
            <p:nvPr/>
          </p:nvSpPr>
          <p:spPr>
            <a:xfrm>
              <a:off x="184841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1" name="Forme libre : forme 4770">
              <a:extLst>
                <a:ext uri="{FF2B5EF4-FFF2-40B4-BE49-F238E27FC236}">
                  <a16:creationId xmlns:a16="http://schemas.microsoft.com/office/drawing/2014/main" id="{C5D86430-2BAD-4C2B-AC52-9D0F2B36E4BE}"/>
                </a:ext>
              </a:extLst>
            </p:cNvPr>
            <p:cNvSpPr/>
            <p:nvPr/>
          </p:nvSpPr>
          <p:spPr>
            <a:xfrm>
              <a:off x="186789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2" name="Forme libre : forme 4771">
              <a:extLst>
                <a:ext uri="{FF2B5EF4-FFF2-40B4-BE49-F238E27FC236}">
                  <a16:creationId xmlns:a16="http://schemas.microsoft.com/office/drawing/2014/main" id="{1A469616-1BEB-4771-A96C-E9657E2C8CC6}"/>
                </a:ext>
              </a:extLst>
            </p:cNvPr>
            <p:cNvSpPr/>
            <p:nvPr/>
          </p:nvSpPr>
          <p:spPr>
            <a:xfrm>
              <a:off x="188736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3" name="Forme libre : forme 4772">
              <a:extLst>
                <a:ext uri="{FF2B5EF4-FFF2-40B4-BE49-F238E27FC236}">
                  <a16:creationId xmlns:a16="http://schemas.microsoft.com/office/drawing/2014/main" id="{2634327C-F977-4DF2-A8BE-ADE27AF43889}"/>
                </a:ext>
              </a:extLst>
            </p:cNvPr>
            <p:cNvSpPr/>
            <p:nvPr/>
          </p:nvSpPr>
          <p:spPr>
            <a:xfrm>
              <a:off x="190683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4" name="Forme libre : forme 4773">
              <a:extLst>
                <a:ext uri="{FF2B5EF4-FFF2-40B4-BE49-F238E27FC236}">
                  <a16:creationId xmlns:a16="http://schemas.microsoft.com/office/drawing/2014/main" id="{F82A9751-8AFE-467A-B48E-AF20B83FC81E}"/>
                </a:ext>
              </a:extLst>
            </p:cNvPr>
            <p:cNvSpPr/>
            <p:nvPr/>
          </p:nvSpPr>
          <p:spPr>
            <a:xfrm>
              <a:off x="192631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5" name="Forme libre : forme 4774">
              <a:extLst>
                <a:ext uri="{FF2B5EF4-FFF2-40B4-BE49-F238E27FC236}">
                  <a16:creationId xmlns:a16="http://schemas.microsoft.com/office/drawing/2014/main" id="{78E42C57-DE4F-47A8-B560-A7AFC3F125DE}"/>
                </a:ext>
              </a:extLst>
            </p:cNvPr>
            <p:cNvSpPr/>
            <p:nvPr/>
          </p:nvSpPr>
          <p:spPr>
            <a:xfrm>
              <a:off x="194578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6" name="Forme libre : forme 4775">
              <a:extLst>
                <a:ext uri="{FF2B5EF4-FFF2-40B4-BE49-F238E27FC236}">
                  <a16:creationId xmlns:a16="http://schemas.microsoft.com/office/drawing/2014/main" id="{0191108F-2C7E-44B4-B205-FCDB82B978CC}"/>
                </a:ext>
              </a:extLst>
            </p:cNvPr>
            <p:cNvSpPr/>
            <p:nvPr/>
          </p:nvSpPr>
          <p:spPr>
            <a:xfrm>
              <a:off x="19652598"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7" name="Forme libre : forme 4776">
              <a:extLst>
                <a:ext uri="{FF2B5EF4-FFF2-40B4-BE49-F238E27FC236}">
                  <a16:creationId xmlns:a16="http://schemas.microsoft.com/office/drawing/2014/main" id="{263B75F9-4CD0-4B11-ABC5-2A62A2BC0192}"/>
                </a:ext>
              </a:extLst>
            </p:cNvPr>
            <p:cNvSpPr/>
            <p:nvPr/>
          </p:nvSpPr>
          <p:spPr>
            <a:xfrm>
              <a:off x="198473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8" name="Forme libre : forme 4777">
              <a:extLst>
                <a:ext uri="{FF2B5EF4-FFF2-40B4-BE49-F238E27FC236}">
                  <a16:creationId xmlns:a16="http://schemas.microsoft.com/office/drawing/2014/main" id="{341566E5-F1F4-4E00-B34F-F581D6E9AEB9}"/>
                </a:ext>
              </a:extLst>
            </p:cNvPr>
            <p:cNvSpPr/>
            <p:nvPr/>
          </p:nvSpPr>
          <p:spPr>
            <a:xfrm>
              <a:off x="20042064"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9" name="Forme libre : forme 4778">
              <a:extLst>
                <a:ext uri="{FF2B5EF4-FFF2-40B4-BE49-F238E27FC236}">
                  <a16:creationId xmlns:a16="http://schemas.microsoft.com/office/drawing/2014/main" id="{E5E9FD22-8C0D-4B00-97E6-65132ED7F1B0}"/>
                </a:ext>
              </a:extLst>
            </p:cNvPr>
            <p:cNvSpPr/>
            <p:nvPr/>
          </p:nvSpPr>
          <p:spPr>
            <a:xfrm>
              <a:off x="20431531"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0" name="Forme libre : forme 4779">
              <a:extLst>
                <a:ext uri="{FF2B5EF4-FFF2-40B4-BE49-F238E27FC236}">
                  <a16:creationId xmlns:a16="http://schemas.microsoft.com/office/drawing/2014/main" id="{C5740442-1902-4EBD-A4A0-0818B6D9A599}"/>
                </a:ext>
              </a:extLst>
            </p:cNvPr>
            <p:cNvSpPr/>
            <p:nvPr/>
          </p:nvSpPr>
          <p:spPr>
            <a:xfrm>
              <a:off x="21210162"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1" name="Forme libre : forme 4780">
              <a:extLst>
                <a:ext uri="{FF2B5EF4-FFF2-40B4-BE49-F238E27FC236}">
                  <a16:creationId xmlns:a16="http://schemas.microsoft.com/office/drawing/2014/main" id="{F561DD24-9B66-4D70-B1B5-8C397C8CEC76}"/>
                </a:ext>
              </a:extLst>
            </p:cNvPr>
            <p:cNvSpPr/>
            <p:nvPr/>
          </p:nvSpPr>
          <p:spPr>
            <a:xfrm>
              <a:off x="4658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2" name="Forme libre : forme 4781">
              <a:extLst>
                <a:ext uri="{FF2B5EF4-FFF2-40B4-BE49-F238E27FC236}">
                  <a16:creationId xmlns:a16="http://schemas.microsoft.com/office/drawing/2014/main" id="{45F50F41-8C8B-4D6A-A8C5-311453939415}"/>
                </a:ext>
              </a:extLst>
            </p:cNvPr>
            <p:cNvSpPr/>
            <p:nvPr/>
          </p:nvSpPr>
          <p:spPr>
            <a:xfrm>
              <a:off x="48534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3" name="Forme libre : forme 4782">
              <a:extLst>
                <a:ext uri="{FF2B5EF4-FFF2-40B4-BE49-F238E27FC236}">
                  <a16:creationId xmlns:a16="http://schemas.microsoft.com/office/drawing/2014/main" id="{2D0D81A5-A1E2-4597-BF38-0BE7D5467DCC}"/>
                </a:ext>
              </a:extLst>
            </p:cNvPr>
            <p:cNvSpPr/>
            <p:nvPr/>
          </p:nvSpPr>
          <p:spPr>
            <a:xfrm>
              <a:off x="50482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4" name="Forme libre : forme 4783">
              <a:extLst>
                <a:ext uri="{FF2B5EF4-FFF2-40B4-BE49-F238E27FC236}">
                  <a16:creationId xmlns:a16="http://schemas.microsoft.com/office/drawing/2014/main" id="{7C37FD1F-99F5-4241-9BE2-7ED2EE1FDAC4}"/>
                </a:ext>
              </a:extLst>
            </p:cNvPr>
            <p:cNvSpPr/>
            <p:nvPr/>
          </p:nvSpPr>
          <p:spPr>
            <a:xfrm>
              <a:off x="52429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5" name="Forme libre : forme 4784">
              <a:extLst>
                <a:ext uri="{FF2B5EF4-FFF2-40B4-BE49-F238E27FC236}">
                  <a16:creationId xmlns:a16="http://schemas.microsoft.com/office/drawing/2014/main" id="{53D184D0-56CB-4BEA-A81C-D7B3724B293F}"/>
                </a:ext>
              </a:extLst>
            </p:cNvPr>
            <p:cNvSpPr/>
            <p:nvPr/>
          </p:nvSpPr>
          <p:spPr>
            <a:xfrm>
              <a:off x="54376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6" name="Forme libre : forme 4785">
              <a:extLst>
                <a:ext uri="{FF2B5EF4-FFF2-40B4-BE49-F238E27FC236}">
                  <a16:creationId xmlns:a16="http://schemas.microsoft.com/office/drawing/2014/main" id="{EB7DCA15-2833-43E1-986F-CCB1F21B9BB7}"/>
                </a:ext>
              </a:extLst>
            </p:cNvPr>
            <p:cNvSpPr/>
            <p:nvPr/>
          </p:nvSpPr>
          <p:spPr>
            <a:xfrm>
              <a:off x="56324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7" name="Forme libre : forme 4786">
              <a:extLst>
                <a:ext uri="{FF2B5EF4-FFF2-40B4-BE49-F238E27FC236}">
                  <a16:creationId xmlns:a16="http://schemas.microsoft.com/office/drawing/2014/main" id="{6DE0D6EF-D8E6-41FF-9CB8-96359D10115C}"/>
                </a:ext>
              </a:extLst>
            </p:cNvPr>
            <p:cNvSpPr/>
            <p:nvPr/>
          </p:nvSpPr>
          <p:spPr>
            <a:xfrm>
              <a:off x="58271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8" name="Forme libre : forme 4787">
              <a:extLst>
                <a:ext uri="{FF2B5EF4-FFF2-40B4-BE49-F238E27FC236}">
                  <a16:creationId xmlns:a16="http://schemas.microsoft.com/office/drawing/2014/main" id="{5B1276F5-8AF0-45F4-B899-DEADFADB366A}"/>
                </a:ext>
              </a:extLst>
            </p:cNvPr>
            <p:cNvSpPr/>
            <p:nvPr/>
          </p:nvSpPr>
          <p:spPr>
            <a:xfrm>
              <a:off x="60218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9" name="Forme libre : forme 4788">
              <a:extLst>
                <a:ext uri="{FF2B5EF4-FFF2-40B4-BE49-F238E27FC236}">
                  <a16:creationId xmlns:a16="http://schemas.microsoft.com/office/drawing/2014/main" id="{CC5D1E1B-9DC5-4634-A21E-F4E43DE93CDD}"/>
                </a:ext>
              </a:extLst>
            </p:cNvPr>
            <p:cNvSpPr/>
            <p:nvPr/>
          </p:nvSpPr>
          <p:spPr>
            <a:xfrm>
              <a:off x="62166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0" name="Forme libre : forme 4789">
              <a:extLst>
                <a:ext uri="{FF2B5EF4-FFF2-40B4-BE49-F238E27FC236}">
                  <a16:creationId xmlns:a16="http://schemas.microsoft.com/office/drawing/2014/main" id="{48C5F478-C988-4EC2-8E85-4E6F793EE783}"/>
                </a:ext>
              </a:extLst>
            </p:cNvPr>
            <p:cNvSpPr/>
            <p:nvPr/>
          </p:nvSpPr>
          <p:spPr>
            <a:xfrm>
              <a:off x="64113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1" name="Forme libre : forme 4790">
              <a:extLst>
                <a:ext uri="{FF2B5EF4-FFF2-40B4-BE49-F238E27FC236}">
                  <a16:creationId xmlns:a16="http://schemas.microsoft.com/office/drawing/2014/main" id="{B4A56C00-7F95-4F7F-8231-EF75A12E5C95}"/>
                </a:ext>
              </a:extLst>
            </p:cNvPr>
            <p:cNvSpPr/>
            <p:nvPr/>
          </p:nvSpPr>
          <p:spPr>
            <a:xfrm>
              <a:off x="66060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2" name="Forme libre : forme 4791">
              <a:extLst>
                <a:ext uri="{FF2B5EF4-FFF2-40B4-BE49-F238E27FC236}">
                  <a16:creationId xmlns:a16="http://schemas.microsoft.com/office/drawing/2014/main" id="{04CD262E-6773-468A-9767-59E4018F6F79}"/>
                </a:ext>
              </a:extLst>
            </p:cNvPr>
            <p:cNvSpPr/>
            <p:nvPr/>
          </p:nvSpPr>
          <p:spPr>
            <a:xfrm>
              <a:off x="68008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3" name="Forme libre : forme 4792">
              <a:extLst>
                <a:ext uri="{FF2B5EF4-FFF2-40B4-BE49-F238E27FC236}">
                  <a16:creationId xmlns:a16="http://schemas.microsoft.com/office/drawing/2014/main" id="{47EA4413-4A5E-40C1-9A52-EAE950CD09FC}"/>
                </a:ext>
              </a:extLst>
            </p:cNvPr>
            <p:cNvSpPr/>
            <p:nvPr/>
          </p:nvSpPr>
          <p:spPr>
            <a:xfrm>
              <a:off x="69955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4" name="Forme libre : forme 4793">
              <a:extLst>
                <a:ext uri="{FF2B5EF4-FFF2-40B4-BE49-F238E27FC236}">
                  <a16:creationId xmlns:a16="http://schemas.microsoft.com/office/drawing/2014/main" id="{ACC1C563-7E42-4FDC-ABB7-E97F0525AD14}"/>
                </a:ext>
              </a:extLst>
            </p:cNvPr>
            <p:cNvSpPr/>
            <p:nvPr/>
          </p:nvSpPr>
          <p:spPr>
            <a:xfrm>
              <a:off x="71902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5" name="Forme libre : forme 4794">
              <a:extLst>
                <a:ext uri="{FF2B5EF4-FFF2-40B4-BE49-F238E27FC236}">
                  <a16:creationId xmlns:a16="http://schemas.microsoft.com/office/drawing/2014/main" id="{C1465765-C64E-4FD5-A6DB-51F414A8CE37}"/>
                </a:ext>
              </a:extLst>
            </p:cNvPr>
            <p:cNvSpPr/>
            <p:nvPr/>
          </p:nvSpPr>
          <p:spPr>
            <a:xfrm>
              <a:off x="7579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6" name="Forme libre : forme 4795">
              <a:extLst>
                <a:ext uri="{FF2B5EF4-FFF2-40B4-BE49-F238E27FC236}">
                  <a16:creationId xmlns:a16="http://schemas.microsoft.com/office/drawing/2014/main" id="{C95CDCF2-ACC2-4FC3-9FE4-080C7B73258A}"/>
                </a:ext>
              </a:extLst>
            </p:cNvPr>
            <p:cNvSpPr/>
            <p:nvPr/>
          </p:nvSpPr>
          <p:spPr>
            <a:xfrm>
              <a:off x="77741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7" name="Forme libre : forme 4796">
              <a:extLst>
                <a:ext uri="{FF2B5EF4-FFF2-40B4-BE49-F238E27FC236}">
                  <a16:creationId xmlns:a16="http://schemas.microsoft.com/office/drawing/2014/main" id="{FEB88E1D-64DF-4BD2-B15A-E523580BDC5B}"/>
                </a:ext>
              </a:extLst>
            </p:cNvPr>
            <p:cNvSpPr/>
            <p:nvPr/>
          </p:nvSpPr>
          <p:spPr>
            <a:xfrm>
              <a:off x="79688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8" name="Forme libre : forme 4797">
              <a:extLst>
                <a:ext uri="{FF2B5EF4-FFF2-40B4-BE49-F238E27FC236}">
                  <a16:creationId xmlns:a16="http://schemas.microsoft.com/office/drawing/2014/main" id="{459736EC-56BA-47BE-A9FE-7240B59FC67A}"/>
                </a:ext>
              </a:extLst>
            </p:cNvPr>
            <p:cNvSpPr/>
            <p:nvPr/>
          </p:nvSpPr>
          <p:spPr>
            <a:xfrm>
              <a:off x="8163632"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99" name="Forme libre : forme 4798">
              <a:extLst>
                <a:ext uri="{FF2B5EF4-FFF2-40B4-BE49-F238E27FC236}">
                  <a16:creationId xmlns:a16="http://schemas.microsoft.com/office/drawing/2014/main" id="{DD2306AA-7B89-4E08-94A5-EC56872A739F}"/>
                </a:ext>
              </a:extLst>
            </p:cNvPr>
            <p:cNvSpPr/>
            <p:nvPr/>
          </p:nvSpPr>
          <p:spPr>
            <a:xfrm>
              <a:off x="83583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0" name="Forme libre : forme 4799">
              <a:extLst>
                <a:ext uri="{FF2B5EF4-FFF2-40B4-BE49-F238E27FC236}">
                  <a16:creationId xmlns:a16="http://schemas.microsoft.com/office/drawing/2014/main" id="{5069EA8B-101B-49E7-849A-6E5D15126FD4}"/>
                </a:ext>
              </a:extLst>
            </p:cNvPr>
            <p:cNvSpPr/>
            <p:nvPr/>
          </p:nvSpPr>
          <p:spPr>
            <a:xfrm>
              <a:off x="85530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1" name="Forme libre : forme 4800">
              <a:extLst>
                <a:ext uri="{FF2B5EF4-FFF2-40B4-BE49-F238E27FC236}">
                  <a16:creationId xmlns:a16="http://schemas.microsoft.com/office/drawing/2014/main" id="{07BBCF2B-33AF-42AC-990C-AD1535AADDCA}"/>
                </a:ext>
              </a:extLst>
            </p:cNvPr>
            <p:cNvSpPr/>
            <p:nvPr/>
          </p:nvSpPr>
          <p:spPr>
            <a:xfrm>
              <a:off x="8747832"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02" name="Forme libre : forme 4801">
              <a:extLst>
                <a:ext uri="{FF2B5EF4-FFF2-40B4-BE49-F238E27FC236}">
                  <a16:creationId xmlns:a16="http://schemas.microsoft.com/office/drawing/2014/main" id="{0B747F11-FD10-4FDF-8A70-0A43A8FB2642}"/>
                </a:ext>
              </a:extLst>
            </p:cNvPr>
            <p:cNvSpPr/>
            <p:nvPr userDrawn="1"/>
          </p:nvSpPr>
          <p:spPr>
            <a:xfrm>
              <a:off x="11344377" y="604831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3" name="Forme libre : forme 4802">
              <a:extLst>
                <a:ext uri="{FF2B5EF4-FFF2-40B4-BE49-F238E27FC236}">
                  <a16:creationId xmlns:a16="http://schemas.microsoft.com/office/drawing/2014/main" id="{1D533A0E-FAE9-4D99-ADBD-93C7302CB248}"/>
                </a:ext>
              </a:extLst>
            </p:cNvPr>
            <p:cNvSpPr/>
            <p:nvPr/>
          </p:nvSpPr>
          <p:spPr>
            <a:xfrm>
              <a:off x="118635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4" name="Forme libre : forme 4803">
              <a:extLst>
                <a:ext uri="{FF2B5EF4-FFF2-40B4-BE49-F238E27FC236}">
                  <a16:creationId xmlns:a16="http://schemas.microsoft.com/office/drawing/2014/main" id="{744D73AC-8BE5-4473-A858-06E7DF428A7A}"/>
                </a:ext>
              </a:extLst>
            </p:cNvPr>
            <p:cNvSpPr/>
            <p:nvPr/>
          </p:nvSpPr>
          <p:spPr>
            <a:xfrm>
              <a:off x="122530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5" name="Forme libre : forme 4804">
              <a:extLst>
                <a:ext uri="{FF2B5EF4-FFF2-40B4-BE49-F238E27FC236}">
                  <a16:creationId xmlns:a16="http://schemas.microsoft.com/office/drawing/2014/main" id="{A1080BA5-93FE-4431-8E57-996FAED4C563}"/>
                </a:ext>
              </a:extLst>
            </p:cNvPr>
            <p:cNvSpPr/>
            <p:nvPr/>
          </p:nvSpPr>
          <p:spPr>
            <a:xfrm>
              <a:off x="124477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6" name="Forme libre : forme 4805">
              <a:extLst>
                <a:ext uri="{FF2B5EF4-FFF2-40B4-BE49-F238E27FC236}">
                  <a16:creationId xmlns:a16="http://schemas.microsoft.com/office/drawing/2014/main" id="{DA1400CE-BA53-4177-980A-188952EA4C30}"/>
                </a:ext>
              </a:extLst>
            </p:cNvPr>
            <p:cNvSpPr/>
            <p:nvPr/>
          </p:nvSpPr>
          <p:spPr>
            <a:xfrm>
              <a:off x="12642499"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7" name="Forme libre : forme 4806">
              <a:extLst>
                <a:ext uri="{FF2B5EF4-FFF2-40B4-BE49-F238E27FC236}">
                  <a16:creationId xmlns:a16="http://schemas.microsoft.com/office/drawing/2014/main" id="{ABD5AA5A-B6F7-4F24-9A52-E526ECB0FA17}"/>
                </a:ext>
              </a:extLst>
            </p:cNvPr>
            <p:cNvSpPr/>
            <p:nvPr/>
          </p:nvSpPr>
          <p:spPr>
            <a:xfrm>
              <a:off x="12837232"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8" name="Forme libre : forme 4807">
              <a:extLst>
                <a:ext uri="{FF2B5EF4-FFF2-40B4-BE49-F238E27FC236}">
                  <a16:creationId xmlns:a16="http://schemas.microsoft.com/office/drawing/2014/main" id="{A5AA775F-462F-474D-8B1C-B57CC9C30DB1}"/>
                </a:ext>
              </a:extLst>
            </p:cNvPr>
            <p:cNvSpPr/>
            <p:nvPr/>
          </p:nvSpPr>
          <p:spPr>
            <a:xfrm>
              <a:off x="13031966"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0" name="Forme libre : forme 4809">
              <a:extLst>
                <a:ext uri="{FF2B5EF4-FFF2-40B4-BE49-F238E27FC236}">
                  <a16:creationId xmlns:a16="http://schemas.microsoft.com/office/drawing/2014/main" id="{EECDDE98-DA02-41B3-B1B1-83BFA25DD5F4}"/>
                </a:ext>
              </a:extLst>
            </p:cNvPr>
            <p:cNvSpPr/>
            <p:nvPr/>
          </p:nvSpPr>
          <p:spPr>
            <a:xfrm>
              <a:off x="13421432"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1" name="Forme libre : forme 4810">
              <a:extLst>
                <a:ext uri="{FF2B5EF4-FFF2-40B4-BE49-F238E27FC236}">
                  <a16:creationId xmlns:a16="http://schemas.microsoft.com/office/drawing/2014/main" id="{E5FEA123-4301-4752-BE4D-78637A4217A4}"/>
                </a:ext>
              </a:extLst>
            </p:cNvPr>
            <p:cNvSpPr/>
            <p:nvPr/>
          </p:nvSpPr>
          <p:spPr>
            <a:xfrm>
              <a:off x="136161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812" name="Forme libre : forme 4811">
              <a:extLst>
                <a:ext uri="{FF2B5EF4-FFF2-40B4-BE49-F238E27FC236}">
                  <a16:creationId xmlns:a16="http://schemas.microsoft.com/office/drawing/2014/main" id="{488A3F60-D2A9-4618-9D1C-217E8A123472}"/>
                </a:ext>
              </a:extLst>
            </p:cNvPr>
            <p:cNvSpPr/>
            <p:nvPr/>
          </p:nvSpPr>
          <p:spPr>
            <a:xfrm>
              <a:off x="13810899"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3" name="Forme libre : forme 4812">
              <a:extLst>
                <a:ext uri="{FF2B5EF4-FFF2-40B4-BE49-F238E27FC236}">
                  <a16:creationId xmlns:a16="http://schemas.microsoft.com/office/drawing/2014/main" id="{39FB20F6-B44E-40D7-8FF5-2C540F39AF2D}"/>
                </a:ext>
              </a:extLst>
            </p:cNvPr>
            <p:cNvSpPr/>
            <p:nvPr/>
          </p:nvSpPr>
          <p:spPr>
            <a:xfrm>
              <a:off x="140056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4" name="Forme libre : forme 4813">
              <a:extLst>
                <a:ext uri="{FF2B5EF4-FFF2-40B4-BE49-F238E27FC236}">
                  <a16:creationId xmlns:a16="http://schemas.microsoft.com/office/drawing/2014/main" id="{7DF026C9-766D-465E-B666-81CDE7FD5A38}"/>
                </a:ext>
              </a:extLst>
            </p:cNvPr>
            <p:cNvSpPr/>
            <p:nvPr/>
          </p:nvSpPr>
          <p:spPr>
            <a:xfrm>
              <a:off x="142003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5" name="Forme libre : forme 4814">
              <a:extLst>
                <a:ext uri="{FF2B5EF4-FFF2-40B4-BE49-F238E27FC236}">
                  <a16:creationId xmlns:a16="http://schemas.microsoft.com/office/drawing/2014/main" id="{12089ACD-2454-4424-A5FD-B1AD3DA0CAFA}"/>
                </a:ext>
              </a:extLst>
            </p:cNvPr>
            <p:cNvSpPr/>
            <p:nvPr/>
          </p:nvSpPr>
          <p:spPr>
            <a:xfrm>
              <a:off x="14394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6" name="Forme libre : forme 4815">
              <a:extLst>
                <a:ext uri="{FF2B5EF4-FFF2-40B4-BE49-F238E27FC236}">
                  <a16:creationId xmlns:a16="http://schemas.microsoft.com/office/drawing/2014/main" id="{9D47F709-63BC-426F-B371-798A1DA8A45E}"/>
                </a:ext>
              </a:extLst>
            </p:cNvPr>
            <p:cNvSpPr/>
            <p:nvPr/>
          </p:nvSpPr>
          <p:spPr>
            <a:xfrm>
              <a:off x="14589530"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7" name="Forme libre : forme 4816">
              <a:extLst>
                <a:ext uri="{FF2B5EF4-FFF2-40B4-BE49-F238E27FC236}">
                  <a16:creationId xmlns:a16="http://schemas.microsoft.com/office/drawing/2014/main" id="{2780F93A-E634-4C8E-82DC-0B6E795720A0}"/>
                </a:ext>
              </a:extLst>
            </p:cNvPr>
            <p:cNvSpPr/>
            <p:nvPr/>
          </p:nvSpPr>
          <p:spPr>
            <a:xfrm>
              <a:off x="14784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8" name="Forme libre : forme 4817">
              <a:extLst>
                <a:ext uri="{FF2B5EF4-FFF2-40B4-BE49-F238E27FC236}">
                  <a16:creationId xmlns:a16="http://schemas.microsoft.com/office/drawing/2014/main" id="{74B611C7-4AD1-43A5-9F7C-CF3E85C295C8}"/>
                </a:ext>
              </a:extLst>
            </p:cNvPr>
            <p:cNvSpPr/>
            <p:nvPr/>
          </p:nvSpPr>
          <p:spPr>
            <a:xfrm>
              <a:off x="149789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9" name="Forme libre : forme 4818">
              <a:extLst>
                <a:ext uri="{FF2B5EF4-FFF2-40B4-BE49-F238E27FC236}">
                  <a16:creationId xmlns:a16="http://schemas.microsoft.com/office/drawing/2014/main" id="{A05A1209-6404-45F5-B1AB-D74F70C92FC3}"/>
                </a:ext>
              </a:extLst>
            </p:cNvPr>
            <p:cNvSpPr/>
            <p:nvPr/>
          </p:nvSpPr>
          <p:spPr>
            <a:xfrm>
              <a:off x="151737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0" name="Forme libre : forme 4819">
              <a:extLst>
                <a:ext uri="{FF2B5EF4-FFF2-40B4-BE49-F238E27FC236}">
                  <a16:creationId xmlns:a16="http://schemas.microsoft.com/office/drawing/2014/main" id="{172C7702-3179-4C52-82AE-3FC01124D30D}"/>
                </a:ext>
              </a:extLst>
            </p:cNvPr>
            <p:cNvSpPr/>
            <p:nvPr/>
          </p:nvSpPr>
          <p:spPr>
            <a:xfrm>
              <a:off x="153684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1" name="Forme libre : forme 4820">
              <a:extLst>
                <a:ext uri="{FF2B5EF4-FFF2-40B4-BE49-F238E27FC236}">
                  <a16:creationId xmlns:a16="http://schemas.microsoft.com/office/drawing/2014/main" id="{C183B753-8850-454B-8590-D0AE3362D826}"/>
                </a:ext>
              </a:extLst>
            </p:cNvPr>
            <p:cNvSpPr/>
            <p:nvPr/>
          </p:nvSpPr>
          <p:spPr>
            <a:xfrm>
              <a:off x="155631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2" name="Forme libre : forme 4821">
              <a:extLst>
                <a:ext uri="{FF2B5EF4-FFF2-40B4-BE49-F238E27FC236}">
                  <a16:creationId xmlns:a16="http://schemas.microsoft.com/office/drawing/2014/main" id="{7EC77B91-99B4-4FFB-9485-B0107856CF49}"/>
                </a:ext>
              </a:extLst>
            </p:cNvPr>
            <p:cNvSpPr/>
            <p:nvPr/>
          </p:nvSpPr>
          <p:spPr>
            <a:xfrm>
              <a:off x="157579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3" name="Forme libre : forme 4822">
              <a:extLst>
                <a:ext uri="{FF2B5EF4-FFF2-40B4-BE49-F238E27FC236}">
                  <a16:creationId xmlns:a16="http://schemas.microsoft.com/office/drawing/2014/main" id="{73654862-02FD-4394-8C51-239EBED4CB88}"/>
                </a:ext>
              </a:extLst>
            </p:cNvPr>
            <p:cNvSpPr/>
            <p:nvPr/>
          </p:nvSpPr>
          <p:spPr>
            <a:xfrm>
              <a:off x="15952663"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24" name="Forme libre : forme 4823">
              <a:extLst>
                <a:ext uri="{FF2B5EF4-FFF2-40B4-BE49-F238E27FC236}">
                  <a16:creationId xmlns:a16="http://schemas.microsoft.com/office/drawing/2014/main" id="{A8F98BDA-7441-4D45-94B9-05BD815DC87C}"/>
                </a:ext>
              </a:extLst>
            </p:cNvPr>
            <p:cNvSpPr/>
            <p:nvPr/>
          </p:nvSpPr>
          <p:spPr>
            <a:xfrm>
              <a:off x="16147397"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5" name="Forme libre : forme 4824">
              <a:extLst>
                <a:ext uri="{FF2B5EF4-FFF2-40B4-BE49-F238E27FC236}">
                  <a16:creationId xmlns:a16="http://schemas.microsoft.com/office/drawing/2014/main" id="{D964C48A-9214-4584-A678-861F19E9164E}"/>
                </a:ext>
              </a:extLst>
            </p:cNvPr>
            <p:cNvSpPr/>
            <p:nvPr/>
          </p:nvSpPr>
          <p:spPr>
            <a:xfrm>
              <a:off x="16342130"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6" name="Forme libre : forme 4825">
              <a:extLst>
                <a:ext uri="{FF2B5EF4-FFF2-40B4-BE49-F238E27FC236}">
                  <a16:creationId xmlns:a16="http://schemas.microsoft.com/office/drawing/2014/main" id="{CAF71088-0EFA-40C1-9621-1BF231A2DA4A}"/>
                </a:ext>
              </a:extLst>
            </p:cNvPr>
            <p:cNvSpPr/>
            <p:nvPr/>
          </p:nvSpPr>
          <p:spPr>
            <a:xfrm>
              <a:off x="16536864"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7" name="Forme libre : forme 4826">
              <a:extLst>
                <a:ext uri="{FF2B5EF4-FFF2-40B4-BE49-F238E27FC236}">
                  <a16:creationId xmlns:a16="http://schemas.microsoft.com/office/drawing/2014/main" id="{198CF4B3-E4F1-4E6E-8973-6DB070408AF3}"/>
                </a:ext>
              </a:extLst>
            </p:cNvPr>
            <p:cNvSpPr/>
            <p:nvPr/>
          </p:nvSpPr>
          <p:spPr>
            <a:xfrm>
              <a:off x="16731597"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8" name="Forme libre : forme 4827">
              <a:extLst>
                <a:ext uri="{FF2B5EF4-FFF2-40B4-BE49-F238E27FC236}">
                  <a16:creationId xmlns:a16="http://schemas.microsoft.com/office/drawing/2014/main" id="{0BEAFDD6-53AB-45D0-9945-F362BCA34231}"/>
                </a:ext>
              </a:extLst>
            </p:cNvPr>
            <p:cNvSpPr/>
            <p:nvPr/>
          </p:nvSpPr>
          <p:spPr>
            <a:xfrm>
              <a:off x="169263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9" name="Forme libre : forme 4828">
              <a:extLst>
                <a:ext uri="{FF2B5EF4-FFF2-40B4-BE49-F238E27FC236}">
                  <a16:creationId xmlns:a16="http://schemas.microsoft.com/office/drawing/2014/main" id="{D01FFFF9-4A08-45E9-9947-0EF0F2DDC511}"/>
                </a:ext>
              </a:extLst>
            </p:cNvPr>
            <p:cNvSpPr/>
            <p:nvPr/>
          </p:nvSpPr>
          <p:spPr>
            <a:xfrm>
              <a:off x="171210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0" name="Forme libre : forme 4829">
              <a:extLst>
                <a:ext uri="{FF2B5EF4-FFF2-40B4-BE49-F238E27FC236}">
                  <a16:creationId xmlns:a16="http://schemas.microsoft.com/office/drawing/2014/main" id="{F6857389-0039-4CBB-B96E-A99C286EB276}"/>
                </a:ext>
              </a:extLst>
            </p:cNvPr>
            <p:cNvSpPr/>
            <p:nvPr/>
          </p:nvSpPr>
          <p:spPr>
            <a:xfrm>
              <a:off x="17315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1" name="Forme libre : forme 4830">
              <a:extLst>
                <a:ext uri="{FF2B5EF4-FFF2-40B4-BE49-F238E27FC236}">
                  <a16:creationId xmlns:a16="http://schemas.microsoft.com/office/drawing/2014/main" id="{450A5532-A193-4073-A02A-43B70D4182AB}"/>
                </a:ext>
              </a:extLst>
            </p:cNvPr>
            <p:cNvSpPr/>
            <p:nvPr/>
          </p:nvSpPr>
          <p:spPr>
            <a:xfrm>
              <a:off x="175105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2" name="Forme libre : forme 4831">
              <a:extLst>
                <a:ext uri="{FF2B5EF4-FFF2-40B4-BE49-F238E27FC236}">
                  <a16:creationId xmlns:a16="http://schemas.microsoft.com/office/drawing/2014/main" id="{76BF317C-B877-46FD-B75D-58B1A6385C51}"/>
                </a:ext>
              </a:extLst>
            </p:cNvPr>
            <p:cNvSpPr/>
            <p:nvPr/>
          </p:nvSpPr>
          <p:spPr>
            <a:xfrm>
              <a:off x="17705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3" name="Forme libre : forme 4832">
              <a:extLst>
                <a:ext uri="{FF2B5EF4-FFF2-40B4-BE49-F238E27FC236}">
                  <a16:creationId xmlns:a16="http://schemas.microsoft.com/office/drawing/2014/main" id="{374B598B-1C59-4F99-A923-590DDC2B32E4}"/>
                </a:ext>
              </a:extLst>
            </p:cNvPr>
            <p:cNvSpPr/>
            <p:nvPr/>
          </p:nvSpPr>
          <p:spPr>
            <a:xfrm>
              <a:off x="17899998"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34" name="Forme libre : forme 4833">
              <a:extLst>
                <a:ext uri="{FF2B5EF4-FFF2-40B4-BE49-F238E27FC236}">
                  <a16:creationId xmlns:a16="http://schemas.microsoft.com/office/drawing/2014/main" id="{5394B3DA-8E3B-4A7A-BA51-5BF017C7F4E6}"/>
                </a:ext>
              </a:extLst>
            </p:cNvPr>
            <p:cNvSpPr/>
            <p:nvPr/>
          </p:nvSpPr>
          <p:spPr>
            <a:xfrm>
              <a:off x="180947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5" name="Forme libre : forme 4834">
              <a:extLst>
                <a:ext uri="{FF2B5EF4-FFF2-40B4-BE49-F238E27FC236}">
                  <a16:creationId xmlns:a16="http://schemas.microsoft.com/office/drawing/2014/main" id="{D4D0EFF2-21CE-471B-94FB-C7B355C59B8D}"/>
                </a:ext>
              </a:extLst>
            </p:cNvPr>
            <p:cNvSpPr/>
            <p:nvPr/>
          </p:nvSpPr>
          <p:spPr>
            <a:xfrm>
              <a:off x="182894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6" name="Forme libre : forme 4835">
              <a:extLst>
                <a:ext uri="{FF2B5EF4-FFF2-40B4-BE49-F238E27FC236}">
                  <a16:creationId xmlns:a16="http://schemas.microsoft.com/office/drawing/2014/main" id="{B14AFB7B-9E23-46B1-B9F6-5C7EA5FDBDC3}"/>
                </a:ext>
              </a:extLst>
            </p:cNvPr>
            <p:cNvSpPr/>
            <p:nvPr/>
          </p:nvSpPr>
          <p:spPr>
            <a:xfrm>
              <a:off x="184841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7" name="Forme libre : forme 4836">
              <a:extLst>
                <a:ext uri="{FF2B5EF4-FFF2-40B4-BE49-F238E27FC236}">
                  <a16:creationId xmlns:a16="http://schemas.microsoft.com/office/drawing/2014/main" id="{0B82D437-898F-4CA8-8344-88A03462A3CC}"/>
                </a:ext>
              </a:extLst>
            </p:cNvPr>
            <p:cNvSpPr/>
            <p:nvPr/>
          </p:nvSpPr>
          <p:spPr>
            <a:xfrm>
              <a:off x="186789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8" name="Forme libre : forme 4837">
              <a:extLst>
                <a:ext uri="{FF2B5EF4-FFF2-40B4-BE49-F238E27FC236}">
                  <a16:creationId xmlns:a16="http://schemas.microsoft.com/office/drawing/2014/main" id="{B0543393-3C8F-426E-ABCE-08CE0D1A3B2A}"/>
                </a:ext>
              </a:extLst>
            </p:cNvPr>
            <p:cNvSpPr/>
            <p:nvPr/>
          </p:nvSpPr>
          <p:spPr>
            <a:xfrm>
              <a:off x="188736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9" name="Forme libre : forme 4838">
              <a:extLst>
                <a:ext uri="{FF2B5EF4-FFF2-40B4-BE49-F238E27FC236}">
                  <a16:creationId xmlns:a16="http://schemas.microsoft.com/office/drawing/2014/main" id="{20DD36B7-3FB8-408F-9223-5D33AD82BAA4}"/>
                </a:ext>
              </a:extLst>
            </p:cNvPr>
            <p:cNvSpPr/>
            <p:nvPr/>
          </p:nvSpPr>
          <p:spPr>
            <a:xfrm>
              <a:off x="190683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0" name="Forme libre : forme 4839">
              <a:extLst>
                <a:ext uri="{FF2B5EF4-FFF2-40B4-BE49-F238E27FC236}">
                  <a16:creationId xmlns:a16="http://schemas.microsoft.com/office/drawing/2014/main" id="{8304CE26-F9A1-4E34-ADD2-CDF68120ED86}"/>
                </a:ext>
              </a:extLst>
            </p:cNvPr>
            <p:cNvSpPr/>
            <p:nvPr/>
          </p:nvSpPr>
          <p:spPr>
            <a:xfrm>
              <a:off x="192631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1" name="Forme libre : forme 4840">
              <a:extLst>
                <a:ext uri="{FF2B5EF4-FFF2-40B4-BE49-F238E27FC236}">
                  <a16:creationId xmlns:a16="http://schemas.microsoft.com/office/drawing/2014/main" id="{D2E10196-C1E4-4FF0-9D17-B5F5C3105536}"/>
                </a:ext>
              </a:extLst>
            </p:cNvPr>
            <p:cNvSpPr/>
            <p:nvPr/>
          </p:nvSpPr>
          <p:spPr>
            <a:xfrm>
              <a:off x="194578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2" name="Forme libre : forme 4841">
              <a:extLst>
                <a:ext uri="{FF2B5EF4-FFF2-40B4-BE49-F238E27FC236}">
                  <a16:creationId xmlns:a16="http://schemas.microsoft.com/office/drawing/2014/main" id="{3ABC87E9-F357-4452-9625-19EA52EF27BD}"/>
                </a:ext>
              </a:extLst>
            </p:cNvPr>
            <p:cNvSpPr/>
            <p:nvPr/>
          </p:nvSpPr>
          <p:spPr>
            <a:xfrm>
              <a:off x="19652598"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3" name="Forme libre : forme 4842">
              <a:extLst>
                <a:ext uri="{FF2B5EF4-FFF2-40B4-BE49-F238E27FC236}">
                  <a16:creationId xmlns:a16="http://schemas.microsoft.com/office/drawing/2014/main" id="{2D2E23ED-74EF-45D5-9ABC-59DAE6DF8E04}"/>
                </a:ext>
              </a:extLst>
            </p:cNvPr>
            <p:cNvSpPr/>
            <p:nvPr/>
          </p:nvSpPr>
          <p:spPr>
            <a:xfrm>
              <a:off x="198473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4" name="Forme libre : forme 4843">
              <a:extLst>
                <a:ext uri="{FF2B5EF4-FFF2-40B4-BE49-F238E27FC236}">
                  <a16:creationId xmlns:a16="http://schemas.microsoft.com/office/drawing/2014/main" id="{BBF6D661-DE52-4C3A-9B0F-4CB3896CD96D}"/>
                </a:ext>
              </a:extLst>
            </p:cNvPr>
            <p:cNvSpPr/>
            <p:nvPr/>
          </p:nvSpPr>
          <p:spPr>
            <a:xfrm>
              <a:off x="20042064"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5" name="Forme libre : forme 4844">
              <a:extLst>
                <a:ext uri="{FF2B5EF4-FFF2-40B4-BE49-F238E27FC236}">
                  <a16:creationId xmlns:a16="http://schemas.microsoft.com/office/drawing/2014/main" id="{385821DC-458B-46E9-8239-49189765E838}"/>
                </a:ext>
              </a:extLst>
            </p:cNvPr>
            <p:cNvSpPr/>
            <p:nvPr/>
          </p:nvSpPr>
          <p:spPr>
            <a:xfrm>
              <a:off x="20431531"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6" name="Forme libre : forme 4845">
              <a:extLst>
                <a:ext uri="{FF2B5EF4-FFF2-40B4-BE49-F238E27FC236}">
                  <a16:creationId xmlns:a16="http://schemas.microsoft.com/office/drawing/2014/main" id="{574F8F44-A0E6-4921-99E8-EEE6F761CA4E}"/>
                </a:ext>
              </a:extLst>
            </p:cNvPr>
            <p:cNvSpPr/>
            <p:nvPr/>
          </p:nvSpPr>
          <p:spPr>
            <a:xfrm>
              <a:off x="21210162"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7" name="Forme libre : forme 4846">
              <a:extLst>
                <a:ext uri="{FF2B5EF4-FFF2-40B4-BE49-F238E27FC236}">
                  <a16:creationId xmlns:a16="http://schemas.microsoft.com/office/drawing/2014/main" id="{C2473EC9-F4C0-42BE-9BD2-1BB7B266BD99}"/>
                </a:ext>
              </a:extLst>
            </p:cNvPr>
            <p:cNvSpPr/>
            <p:nvPr/>
          </p:nvSpPr>
          <p:spPr>
            <a:xfrm>
              <a:off x="48534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8" name="Forme libre : forme 4847">
              <a:extLst>
                <a:ext uri="{FF2B5EF4-FFF2-40B4-BE49-F238E27FC236}">
                  <a16:creationId xmlns:a16="http://schemas.microsoft.com/office/drawing/2014/main" id="{13233051-11E0-4986-BEC2-F3E946C82054}"/>
                </a:ext>
              </a:extLst>
            </p:cNvPr>
            <p:cNvSpPr/>
            <p:nvPr/>
          </p:nvSpPr>
          <p:spPr>
            <a:xfrm>
              <a:off x="50482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9" name="Forme libre : forme 4848">
              <a:extLst>
                <a:ext uri="{FF2B5EF4-FFF2-40B4-BE49-F238E27FC236}">
                  <a16:creationId xmlns:a16="http://schemas.microsoft.com/office/drawing/2014/main" id="{3E3740B3-6A48-4933-AE82-B8161C914AF4}"/>
                </a:ext>
              </a:extLst>
            </p:cNvPr>
            <p:cNvSpPr/>
            <p:nvPr/>
          </p:nvSpPr>
          <p:spPr>
            <a:xfrm>
              <a:off x="52429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0" name="Forme libre : forme 4849">
              <a:extLst>
                <a:ext uri="{FF2B5EF4-FFF2-40B4-BE49-F238E27FC236}">
                  <a16:creationId xmlns:a16="http://schemas.microsoft.com/office/drawing/2014/main" id="{44D969C6-CAB9-4A91-BDF4-C2B3F8870B71}"/>
                </a:ext>
              </a:extLst>
            </p:cNvPr>
            <p:cNvSpPr/>
            <p:nvPr/>
          </p:nvSpPr>
          <p:spPr>
            <a:xfrm>
              <a:off x="54376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1" name="Forme libre : forme 4850">
              <a:extLst>
                <a:ext uri="{FF2B5EF4-FFF2-40B4-BE49-F238E27FC236}">
                  <a16:creationId xmlns:a16="http://schemas.microsoft.com/office/drawing/2014/main" id="{8C10A338-DB7D-4A68-9A92-0C3288A8BDB6}"/>
                </a:ext>
              </a:extLst>
            </p:cNvPr>
            <p:cNvSpPr/>
            <p:nvPr/>
          </p:nvSpPr>
          <p:spPr>
            <a:xfrm>
              <a:off x="56324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2" name="Forme libre : forme 4851">
              <a:extLst>
                <a:ext uri="{FF2B5EF4-FFF2-40B4-BE49-F238E27FC236}">
                  <a16:creationId xmlns:a16="http://schemas.microsoft.com/office/drawing/2014/main" id="{08EF78B4-9946-411B-BB6D-86E6C5EFF283}"/>
                </a:ext>
              </a:extLst>
            </p:cNvPr>
            <p:cNvSpPr/>
            <p:nvPr/>
          </p:nvSpPr>
          <p:spPr>
            <a:xfrm>
              <a:off x="58271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3" name="Forme libre : forme 4852">
              <a:extLst>
                <a:ext uri="{FF2B5EF4-FFF2-40B4-BE49-F238E27FC236}">
                  <a16:creationId xmlns:a16="http://schemas.microsoft.com/office/drawing/2014/main" id="{18D69A72-87E2-4962-86FD-AA9C8EB1C5D6}"/>
                </a:ext>
              </a:extLst>
            </p:cNvPr>
            <p:cNvSpPr/>
            <p:nvPr/>
          </p:nvSpPr>
          <p:spPr>
            <a:xfrm>
              <a:off x="60218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4" name="Forme libre : forme 4853">
              <a:extLst>
                <a:ext uri="{FF2B5EF4-FFF2-40B4-BE49-F238E27FC236}">
                  <a16:creationId xmlns:a16="http://schemas.microsoft.com/office/drawing/2014/main" id="{E59690D3-605D-4F2F-9BA3-7B3D2722E304}"/>
                </a:ext>
              </a:extLst>
            </p:cNvPr>
            <p:cNvSpPr/>
            <p:nvPr/>
          </p:nvSpPr>
          <p:spPr>
            <a:xfrm>
              <a:off x="62166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5" name="Forme libre : forme 4854">
              <a:extLst>
                <a:ext uri="{FF2B5EF4-FFF2-40B4-BE49-F238E27FC236}">
                  <a16:creationId xmlns:a16="http://schemas.microsoft.com/office/drawing/2014/main" id="{39E2559A-FF6A-4442-9D61-8731596B2F0A}"/>
                </a:ext>
              </a:extLst>
            </p:cNvPr>
            <p:cNvSpPr/>
            <p:nvPr/>
          </p:nvSpPr>
          <p:spPr>
            <a:xfrm>
              <a:off x="64113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6" name="Forme libre : forme 4855">
              <a:extLst>
                <a:ext uri="{FF2B5EF4-FFF2-40B4-BE49-F238E27FC236}">
                  <a16:creationId xmlns:a16="http://schemas.microsoft.com/office/drawing/2014/main" id="{7925F159-886C-4DD6-BB99-9C3483CA967B}"/>
                </a:ext>
              </a:extLst>
            </p:cNvPr>
            <p:cNvSpPr/>
            <p:nvPr/>
          </p:nvSpPr>
          <p:spPr>
            <a:xfrm>
              <a:off x="66060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7" name="Forme libre : forme 4856">
              <a:extLst>
                <a:ext uri="{FF2B5EF4-FFF2-40B4-BE49-F238E27FC236}">
                  <a16:creationId xmlns:a16="http://schemas.microsoft.com/office/drawing/2014/main" id="{9EF6C34D-21BC-4530-A70E-3BB04D66C523}"/>
                </a:ext>
              </a:extLst>
            </p:cNvPr>
            <p:cNvSpPr/>
            <p:nvPr/>
          </p:nvSpPr>
          <p:spPr>
            <a:xfrm>
              <a:off x="68008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8" name="Forme libre : forme 4857">
              <a:extLst>
                <a:ext uri="{FF2B5EF4-FFF2-40B4-BE49-F238E27FC236}">
                  <a16:creationId xmlns:a16="http://schemas.microsoft.com/office/drawing/2014/main" id="{A72D1585-44DA-408A-9465-A72DAE99FF86}"/>
                </a:ext>
              </a:extLst>
            </p:cNvPr>
            <p:cNvSpPr/>
            <p:nvPr/>
          </p:nvSpPr>
          <p:spPr>
            <a:xfrm>
              <a:off x="69955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9" name="Forme libre : forme 4858">
              <a:extLst>
                <a:ext uri="{FF2B5EF4-FFF2-40B4-BE49-F238E27FC236}">
                  <a16:creationId xmlns:a16="http://schemas.microsoft.com/office/drawing/2014/main" id="{0C7B1BA2-094D-4861-AE09-CFE6965E85F9}"/>
                </a:ext>
              </a:extLst>
            </p:cNvPr>
            <p:cNvSpPr/>
            <p:nvPr/>
          </p:nvSpPr>
          <p:spPr>
            <a:xfrm>
              <a:off x="71902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0" name="Forme libre : forme 4859">
              <a:extLst>
                <a:ext uri="{FF2B5EF4-FFF2-40B4-BE49-F238E27FC236}">
                  <a16:creationId xmlns:a16="http://schemas.microsoft.com/office/drawing/2014/main" id="{55178304-B8EE-400A-BA48-2F596862B4F9}"/>
                </a:ext>
              </a:extLst>
            </p:cNvPr>
            <p:cNvSpPr/>
            <p:nvPr/>
          </p:nvSpPr>
          <p:spPr>
            <a:xfrm>
              <a:off x="738500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61" name="Forme libre : forme 4860">
              <a:extLst>
                <a:ext uri="{FF2B5EF4-FFF2-40B4-BE49-F238E27FC236}">
                  <a16:creationId xmlns:a16="http://schemas.microsoft.com/office/drawing/2014/main" id="{325E861B-982F-4820-A61E-DD15EC18B2E4}"/>
                </a:ext>
              </a:extLst>
            </p:cNvPr>
            <p:cNvSpPr/>
            <p:nvPr/>
          </p:nvSpPr>
          <p:spPr>
            <a:xfrm>
              <a:off x="75797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2" name="Forme libre : forme 4861">
              <a:extLst>
                <a:ext uri="{FF2B5EF4-FFF2-40B4-BE49-F238E27FC236}">
                  <a16:creationId xmlns:a16="http://schemas.microsoft.com/office/drawing/2014/main" id="{BFAC7CF1-51B5-4B15-93AA-491B37179D04}"/>
                </a:ext>
              </a:extLst>
            </p:cNvPr>
            <p:cNvSpPr/>
            <p:nvPr/>
          </p:nvSpPr>
          <p:spPr>
            <a:xfrm>
              <a:off x="77741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3" name="Forme libre : forme 4862">
              <a:extLst>
                <a:ext uri="{FF2B5EF4-FFF2-40B4-BE49-F238E27FC236}">
                  <a16:creationId xmlns:a16="http://schemas.microsoft.com/office/drawing/2014/main" id="{AF661AFE-C1C1-406E-9FDD-3FFB59BF9F89}"/>
                </a:ext>
              </a:extLst>
            </p:cNvPr>
            <p:cNvSpPr/>
            <p:nvPr/>
          </p:nvSpPr>
          <p:spPr>
            <a:xfrm>
              <a:off x="7968899"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4" name="Forme libre : forme 4863">
              <a:extLst>
                <a:ext uri="{FF2B5EF4-FFF2-40B4-BE49-F238E27FC236}">
                  <a16:creationId xmlns:a16="http://schemas.microsoft.com/office/drawing/2014/main" id="{F05731F0-B6F5-4B42-A44A-16987B067CF9}"/>
                </a:ext>
              </a:extLst>
            </p:cNvPr>
            <p:cNvSpPr/>
            <p:nvPr/>
          </p:nvSpPr>
          <p:spPr>
            <a:xfrm>
              <a:off x="8163632"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5" name="Forme libre : forme 4864">
              <a:extLst>
                <a:ext uri="{FF2B5EF4-FFF2-40B4-BE49-F238E27FC236}">
                  <a16:creationId xmlns:a16="http://schemas.microsoft.com/office/drawing/2014/main" id="{46932EE4-9839-4CD0-B542-D0DFE10913F8}"/>
                </a:ext>
              </a:extLst>
            </p:cNvPr>
            <p:cNvSpPr/>
            <p:nvPr/>
          </p:nvSpPr>
          <p:spPr>
            <a:xfrm>
              <a:off x="83583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6" name="Forme libre : forme 4865">
              <a:extLst>
                <a:ext uri="{FF2B5EF4-FFF2-40B4-BE49-F238E27FC236}">
                  <a16:creationId xmlns:a16="http://schemas.microsoft.com/office/drawing/2014/main" id="{CA1B365E-1BF2-4354-B111-4A68A38F5D6D}"/>
                </a:ext>
              </a:extLst>
            </p:cNvPr>
            <p:cNvSpPr/>
            <p:nvPr/>
          </p:nvSpPr>
          <p:spPr>
            <a:xfrm>
              <a:off x="120582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8" name="Forme libre : forme 4867">
              <a:extLst>
                <a:ext uri="{FF2B5EF4-FFF2-40B4-BE49-F238E27FC236}">
                  <a16:creationId xmlns:a16="http://schemas.microsoft.com/office/drawing/2014/main" id="{DA73E463-8AEE-4341-A818-CD6E2997D348}"/>
                </a:ext>
              </a:extLst>
            </p:cNvPr>
            <p:cNvSpPr/>
            <p:nvPr/>
          </p:nvSpPr>
          <p:spPr>
            <a:xfrm>
              <a:off x="124477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9" name="Forme libre : forme 4868">
              <a:extLst>
                <a:ext uri="{FF2B5EF4-FFF2-40B4-BE49-F238E27FC236}">
                  <a16:creationId xmlns:a16="http://schemas.microsoft.com/office/drawing/2014/main" id="{ABBA0FF4-122F-4626-8DDD-EAE190198EE9}"/>
                </a:ext>
              </a:extLst>
            </p:cNvPr>
            <p:cNvSpPr/>
            <p:nvPr/>
          </p:nvSpPr>
          <p:spPr>
            <a:xfrm>
              <a:off x="12642499"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72" name="Forme libre : forme 4871">
              <a:extLst>
                <a:ext uri="{FF2B5EF4-FFF2-40B4-BE49-F238E27FC236}">
                  <a16:creationId xmlns:a16="http://schemas.microsoft.com/office/drawing/2014/main" id="{EBED3B3F-C5FF-4ED8-9A9B-8CF0F8B52607}"/>
                </a:ext>
              </a:extLst>
            </p:cNvPr>
            <p:cNvSpPr/>
            <p:nvPr/>
          </p:nvSpPr>
          <p:spPr>
            <a:xfrm>
              <a:off x="13226699"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3" name="Forme libre : forme 4872">
              <a:extLst>
                <a:ext uri="{FF2B5EF4-FFF2-40B4-BE49-F238E27FC236}">
                  <a16:creationId xmlns:a16="http://schemas.microsoft.com/office/drawing/2014/main" id="{5325F5B2-B7BD-4B76-B6D0-39E6BB3FBC2E}"/>
                </a:ext>
              </a:extLst>
            </p:cNvPr>
            <p:cNvSpPr/>
            <p:nvPr/>
          </p:nvSpPr>
          <p:spPr>
            <a:xfrm>
              <a:off x="13421432"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4" name="Forme libre : forme 4873">
              <a:extLst>
                <a:ext uri="{FF2B5EF4-FFF2-40B4-BE49-F238E27FC236}">
                  <a16:creationId xmlns:a16="http://schemas.microsoft.com/office/drawing/2014/main" id="{FEA2408C-2447-4059-A4B7-E111EC3DBE8B}"/>
                </a:ext>
              </a:extLst>
            </p:cNvPr>
            <p:cNvSpPr/>
            <p:nvPr/>
          </p:nvSpPr>
          <p:spPr>
            <a:xfrm>
              <a:off x="136161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75" name="Forme libre : forme 4874">
              <a:extLst>
                <a:ext uri="{FF2B5EF4-FFF2-40B4-BE49-F238E27FC236}">
                  <a16:creationId xmlns:a16="http://schemas.microsoft.com/office/drawing/2014/main" id="{A2424BB8-6146-4C37-9969-59348FFB6D90}"/>
                </a:ext>
              </a:extLst>
            </p:cNvPr>
            <p:cNvSpPr/>
            <p:nvPr/>
          </p:nvSpPr>
          <p:spPr>
            <a:xfrm>
              <a:off x="138108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6" name="Forme libre : forme 4875">
              <a:extLst>
                <a:ext uri="{FF2B5EF4-FFF2-40B4-BE49-F238E27FC236}">
                  <a16:creationId xmlns:a16="http://schemas.microsoft.com/office/drawing/2014/main" id="{4D5CBBBD-988C-4212-BCBE-0B738FED5990}"/>
                </a:ext>
              </a:extLst>
            </p:cNvPr>
            <p:cNvSpPr/>
            <p:nvPr/>
          </p:nvSpPr>
          <p:spPr>
            <a:xfrm>
              <a:off x="14005633"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7" name="Forme libre : forme 4876">
              <a:extLst>
                <a:ext uri="{FF2B5EF4-FFF2-40B4-BE49-F238E27FC236}">
                  <a16:creationId xmlns:a16="http://schemas.microsoft.com/office/drawing/2014/main" id="{6EBC509D-49C7-41C1-B164-85E7D20B6FE8}"/>
                </a:ext>
              </a:extLst>
            </p:cNvPr>
            <p:cNvSpPr/>
            <p:nvPr/>
          </p:nvSpPr>
          <p:spPr>
            <a:xfrm>
              <a:off x="142003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8" name="Forme libre : forme 4877">
              <a:extLst>
                <a:ext uri="{FF2B5EF4-FFF2-40B4-BE49-F238E27FC236}">
                  <a16:creationId xmlns:a16="http://schemas.microsoft.com/office/drawing/2014/main" id="{2E5B98E1-BED9-48B6-800C-16ECB1771E42}"/>
                </a:ext>
              </a:extLst>
            </p:cNvPr>
            <p:cNvSpPr/>
            <p:nvPr/>
          </p:nvSpPr>
          <p:spPr>
            <a:xfrm>
              <a:off x="14394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79" name="Forme libre : forme 4878">
              <a:extLst>
                <a:ext uri="{FF2B5EF4-FFF2-40B4-BE49-F238E27FC236}">
                  <a16:creationId xmlns:a16="http://schemas.microsoft.com/office/drawing/2014/main" id="{1002C52E-FB72-4FE6-AE38-F979D800C9AC}"/>
                </a:ext>
              </a:extLst>
            </p:cNvPr>
            <p:cNvSpPr/>
            <p:nvPr/>
          </p:nvSpPr>
          <p:spPr>
            <a:xfrm>
              <a:off x="14589530"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0" name="Forme libre : forme 4879">
              <a:extLst>
                <a:ext uri="{FF2B5EF4-FFF2-40B4-BE49-F238E27FC236}">
                  <a16:creationId xmlns:a16="http://schemas.microsoft.com/office/drawing/2014/main" id="{867B2687-1941-4A42-85BC-553643479627}"/>
                </a:ext>
              </a:extLst>
            </p:cNvPr>
            <p:cNvSpPr/>
            <p:nvPr/>
          </p:nvSpPr>
          <p:spPr>
            <a:xfrm>
              <a:off x="14784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1" name="Forme libre : forme 4880">
              <a:extLst>
                <a:ext uri="{FF2B5EF4-FFF2-40B4-BE49-F238E27FC236}">
                  <a16:creationId xmlns:a16="http://schemas.microsoft.com/office/drawing/2014/main" id="{1F6D9C45-BCBA-447B-B80A-31B2C416D6D3}"/>
                </a:ext>
              </a:extLst>
            </p:cNvPr>
            <p:cNvSpPr/>
            <p:nvPr/>
          </p:nvSpPr>
          <p:spPr>
            <a:xfrm>
              <a:off x="149789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2" name="Forme libre : forme 4881">
              <a:extLst>
                <a:ext uri="{FF2B5EF4-FFF2-40B4-BE49-F238E27FC236}">
                  <a16:creationId xmlns:a16="http://schemas.microsoft.com/office/drawing/2014/main" id="{D83E7FD0-F960-4566-BCD5-94D4DBEB5F78}"/>
                </a:ext>
              </a:extLst>
            </p:cNvPr>
            <p:cNvSpPr/>
            <p:nvPr/>
          </p:nvSpPr>
          <p:spPr>
            <a:xfrm>
              <a:off x="151737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3" name="Forme libre : forme 4882">
              <a:extLst>
                <a:ext uri="{FF2B5EF4-FFF2-40B4-BE49-F238E27FC236}">
                  <a16:creationId xmlns:a16="http://schemas.microsoft.com/office/drawing/2014/main" id="{D50F0657-9A4E-4F89-B51B-CDE87916FF76}"/>
                </a:ext>
              </a:extLst>
            </p:cNvPr>
            <p:cNvSpPr/>
            <p:nvPr/>
          </p:nvSpPr>
          <p:spPr>
            <a:xfrm>
              <a:off x="153684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4" name="Forme libre : forme 4883">
              <a:extLst>
                <a:ext uri="{FF2B5EF4-FFF2-40B4-BE49-F238E27FC236}">
                  <a16:creationId xmlns:a16="http://schemas.microsoft.com/office/drawing/2014/main" id="{13BD9378-CE67-433A-9D00-B5B44B08AD03}"/>
                </a:ext>
              </a:extLst>
            </p:cNvPr>
            <p:cNvSpPr/>
            <p:nvPr/>
          </p:nvSpPr>
          <p:spPr>
            <a:xfrm>
              <a:off x="155631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5" name="Forme libre : forme 4884">
              <a:extLst>
                <a:ext uri="{FF2B5EF4-FFF2-40B4-BE49-F238E27FC236}">
                  <a16:creationId xmlns:a16="http://schemas.microsoft.com/office/drawing/2014/main" id="{15E921F0-4F26-4B62-8F2F-4F240E01BC2A}"/>
                </a:ext>
              </a:extLst>
            </p:cNvPr>
            <p:cNvSpPr/>
            <p:nvPr/>
          </p:nvSpPr>
          <p:spPr>
            <a:xfrm>
              <a:off x="157579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6" name="Forme libre : forme 4885">
              <a:extLst>
                <a:ext uri="{FF2B5EF4-FFF2-40B4-BE49-F238E27FC236}">
                  <a16:creationId xmlns:a16="http://schemas.microsoft.com/office/drawing/2014/main" id="{D8D0379B-DAA7-4842-AE36-14F2D55EA2A7}"/>
                </a:ext>
              </a:extLst>
            </p:cNvPr>
            <p:cNvSpPr/>
            <p:nvPr/>
          </p:nvSpPr>
          <p:spPr>
            <a:xfrm>
              <a:off x="15952663"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87" name="Forme libre : forme 4886">
              <a:extLst>
                <a:ext uri="{FF2B5EF4-FFF2-40B4-BE49-F238E27FC236}">
                  <a16:creationId xmlns:a16="http://schemas.microsoft.com/office/drawing/2014/main" id="{4EA9C325-FF95-4B65-8A59-B63C278C723C}"/>
                </a:ext>
              </a:extLst>
            </p:cNvPr>
            <p:cNvSpPr/>
            <p:nvPr/>
          </p:nvSpPr>
          <p:spPr>
            <a:xfrm>
              <a:off x="16147397"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8" name="Forme libre : forme 4887">
              <a:extLst>
                <a:ext uri="{FF2B5EF4-FFF2-40B4-BE49-F238E27FC236}">
                  <a16:creationId xmlns:a16="http://schemas.microsoft.com/office/drawing/2014/main" id="{B7095AA6-449E-4F38-B7A9-7CB097780459}"/>
                </a:ext>
              </a:extLst>
            </p:cNvPr>
            <p:cNvSpPr/>
            <p:nvPr/>
          </p:nvSpPr>
          <p:spPr>
            <a:xfrm>
              <a:off x="16342130"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9" name="Forme libre : forme 4888">
              <a:extLst>
                <a:ext uri="{FF2B5EF4-FFF2-40B4-BE49-F238E27FC236}">
                  <a16:creationId xmlns:a16="http://schemas.microsoft.com/office/drawing/2014/main" id="{22CC8D5D-2786-4832-BFEE-87EB69008C0A}"/>
                </a:ext>
              </a:extLst>
            </p:cNvPr>
            <p:cNvSpPr/>
            <p:nvPr/>
          </p:nvSpPr>
          <p:spPr>
            <a:xfrm>
              <a:off x="16536864"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0" name="Forme libre : forme 4889">
              <a:extLst>
                <a:ext uri="{FF2B5EF4-FFF2-40B4-BE49-F238E27FC236}">
                  <a16:creationId xmlns:a16="http://schemas.microsoft.com/office/drawing/2014/main" id="{BF41CDF1-1558-4F3C-BA1C-D5F94A609F83}"/>
                </a:ext>
              </a:extLst>
            </p:cNvPr>
            <p:cNvSpPr/>
            <p:nvPr/>
          </p:nvSpPr>
          <p:spPr>
            <a:xfrm>
              <a:off x="16731597"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1" name="Forme libre : forme 4890">
              <a:extLst>
                <a:ext uri="{FF2B5EF4-FFF2-40B4-BE49-F238E27FC236}">
                  <a16:creationId xmlns:a16="http://schemas.microsoft.com/office/drawing/2014/main" id="{BA06C37E-E1CF-40FA-91B1-24B7AD34BCF7}"/>
                </a:ext>
              </a:extLst>
            </p:cNvPr>
            <p:cNvSpPr/>
            <p:nvPr/>
          </p:nvSpPr>
          <p:spPr>
            <a:xfrm>
              <a:off x="169263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2" name="Forme libre : forme 4891">
              <a:extLst>
                <a:ext uri="{FF2B5EF4-FFF2-40B4-BE49-F238E27FC236}">
                  <a16:creationId xmlns:a16="http://schemas.microsoft.com/office/drawing/2014/main" id="{3F6DCC87-8D46-42BE-B1F4-B71B3C88CA3D}"/>
                </a:ext>
              </a:extLst>
            </p:cNvPr>
            <p:cNvSpPr/>
            <p:nvPr/>
          </p:nvSpPr>
          <p:spPr>
            <a:xfrm>
              <a:off x="171210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3" name="Forme libre : forme 4892">
              <a:extLst>
                <a:ext uri="{FF2B5EF4-FFF2-40B4-BE49-F238E27FC236}">
                  <a16:creationId xmlns:a16="http://schemas.microsoft.com/office/drawing/2014/main" id="{CCF67D5B-190A-4605-83B7-3A36BE99D1F9}"/>
                </a:ext>
              </a:extLst>
            </p:cNvPr>
            <p:cNvSpPr/>
            <p:nvPr/>
          </p:nvSpPr>
          <p:spPr>
            <a:xfrm>
              <a:off x="17315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4" name="Forme libre : forme 4893">
              <a:extLst>
                <a:ext uri="{FF2B5EF4-FFF2-40B4-BE49-F238E27FC236}">
                  <a16:creationId xmlns:a16="http://schemas.microsoft.com/office/drawing/2014/main" id="{D6DD18FE-1B0B-4D2A-8058-C003FE098576}"/>
                </a:ext>
              </a:extLst>
            </p:cNvPr>
            <p:cNvSpPr/>
            <p:nvPr/>
          </p:nvSpPr>
          <p:spPr>
            <a:xfrm>
              <a:off x="175105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5" name="Forme libre : forme 4894">
              <a:extLst>
                <a:ext uri="{FF2B5EF4-FFF2-40B4-BE49-F238E27FC236}">
                  <a16:creationId xmlns:a16="http://schemas.microsoft.com/office/drawing/2014/main" id="{98279BC3-EC32-4E55-872F-01A37C730EE7}"/>
                </a:ext>
              </a:extLst>
            </p:cNvPr>
            <p:cNvSpPr/>
            <p:nvPr/>
          </p:nvSpPr>
          <p:spPr>
            <a:xfrm>
              <a:off x="17705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6" name="Forme libre : forme 4895">
              <a:extLst>
                <a:ext uri="{FF2B5EF4-FFF2-40B4-BE49-F238E27FC236}">
                  <a16:creationId xmlns:a16="http://schemas.microsoft.com/office/drawing/2014/main" id="{6F6D4756-22CB-4A58-B073-214B64A9602C}"/>
                </a:ext>
              </a:extLst>
            </p:cNvPr>
            <p:cNvSpPr/>
            <p:nvPr/>
          </p:nvSpPr>
          <p:spPr>
            <a:xfrm>
              <a:off x="17899998"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7" name="Forme libre : forme 4896">
              <a:extLst>
                <a:ext uri="{FF2B5EF4-FFF2-40B4-BE49-F238E27FC236}">
                  <a16:creationId xmlns:a16="http://schemas.microsoft.com/office/drawing/2014/main" id="{ECB5D269-290A-49F7-A5B7-D5DC78930ADA}"/>
                </a:ext>
              </a:extLst>
            </p:cNvPr>
            <p:cNvSpPr/>
            <p:nvPr/>
          </p:nvSpPr>
          <p:spPr>
            <a:xfrm>
              <a:off x="180947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8" name="Forme libre : forme 4897">
              <a:extLst>
                <a:ext uri="{FF2B5EF4-FFF2-40B4-BE49-F238E27FC236}">
                  <a16:creationId xmlns:a16="http://schemas.microsoft.com/office/drawing/2014/main" id="{503D72DC-EB79-44E5-940E-2288377E085D}"/>
                </a:ext>
              </a:extLst>
            </p:cNvPr>
            <p:cNvSpPr/>
            <p:nvPr/>
          </p:nvSpPr>
          <p:spPr>
            <a:xfrm>
              <a:off x="182894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9" name="Forme libre : forme 4898">
              <a:extLst>
                <a:ext uri="{FF2B5EF4-FFF2-40B4-BE49-F238E27FC236}">
                  <a16:creationId xmlns:a16="http://schemas.microsoft.com/office/drawing/2014/main" id="{DE7AEBA7-CBCC-4F60-973C-B47AC70BE856}"/>
                </a:ext>
              </a:extLst>
            </p:cNvPr>
            <p:cNvSpPr/>
            <p:nvPr/>
          </p:nvSpPr>
          <p:spPr>
            <a:xfrm>
              <a:off x="184841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0" name="Forme libre : forme 4899">
              <a:extLst>
                <a:ext uri="{FF2B5EF4-FFF2-40B4-BE49-F238E27FC236}">
                  <a16:creationId xmlns:a16="http://schemas.microsoft.com/office/drawing/2014/main" id="{A344E0F8-9345-4881-8B27-7EA1F06CC116}"/>
                </a:ext>
              </a:extLst>
            </p:cNvPr>
            <p:cNvSpPr/>
            <p:nvPr/>
          </p:nvSpPr>
          <p:spPr>
            <a:xfrm>
              <a:off x="186789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1" name="Forme libre : forme 4900">
              <a:extLst>
                <a:ext uri="{FF2B5EF4-FFF2-40B4-BE49-F238E27FC236}">
                  <a16:creationId xmlns:a16="http://schemas.microsoft.com/office/drawing/2014/main" id="{13B28DF1-98B6-4184-86FD-933FA4F1C698}"/>
                </a:ext>
              </a:extLst>
            </p:cNvPr>
            <p:cNvSpPr/>
            <p:nvPr/>
          </p:nvSpPr>
          <p:spPr>
            <a:xfrm>
              <a:off x="188736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2" name="Forme libre : forme 4901">
              <a:extLst>
                <a:ext uri="{FF2B5EF4-FFF2-40B4-BE49-F238E27FC236}">
                  <a16:creationId xmlns:a16="http://schemas.microsoft.com/office/drawing/2014/main" id="{E4EF8D06-987D-444E-BBF2-668F4D10D862}"/>
                </a:ext>
              </a:extLst>
            </p:cNvPr>
            <p:cNvSpPr/>
            <p:nvPr/>
          </p:nvSpPr>
          <p:spPr>
            <a:xfrm>
              <a:off x="190683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3" name="Forme libre : forme 4902">
              <a:extLst>
                <a:ext uri="{FF2B5EF4-FFF2-40B4-BE49-F238E27FC236}">
                  <a16:creationId xmlns:a16="http://schemas.microsoft.com/office/drawing/2014/main" id="{68727CBF-F21F-4B8A-B6B4-6E71F191A026}"/>
                </a:ext>
              </a:extLst>
            </p:cNvPr>
            <p:cNvSpPr/>
            <p:nvPr/>
          </p:nvSpPr>
          <p:spPr>
            <a:xfrm>
              <a:off x="192631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4" name="Forme libre : forme 4903">
              <a:extLst>
                <a:ext uri="{FF2B5EF4-FFF2-40B4-BE49-F238E27FC236}">
                  <a16:creationId xmlns:a16="http://schemas.microsoft.com/office/drawing/2014/main" id="{D67D3D01-B23C-4C30-9FE6-87660983A9FC}"/>
                </a:ext>
              </a:extLst>
            </p:cNvPr>
            <p:cNvSpPr/>
            <p:nvPr/>
          </p:nvSpPr>
          <p:spPr>
            <a:xfrm>
              <a:off x="194578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5" name="Forme libre : forme 4904">
              <a:extLst>
                <a:ext uri="{FF2B5EF4-FFF2-40B4-BE49-F238E27FC236}">
                  <a16:creationId xmlns:a16="http://schemas.microsoft.com/office/drawing/2014/main" id="{FCF598D4-65E5-4215-AFBA-A9433D36DF6D}"/>
                </a:ext>
              </a:extLst>
            </p:cNvPr>
            <p:cNvSpPr/>
            <p:nvPr/>
          </p:nvSpPr>
          <p:spPr>
            <a:xfrm>
              <a:off x="19652598"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6" name="Forme libre : forme 4905">
              <a:extLst>
                <a:ext uri="{FF2B5EF4-FFF2-40B4-BE49-F238E27FC236}">
                  <a16:creationId xmlns:a16="http://schemas.microsoft.com/office/drawing/2014/main" id="{540BE4B6-6AA9-4A93-8409-2468E6818D94}"/>
                </a:ext>
              </a:extLst>
            </p:cNvPr>
            <p:cNvSpPr/>
            <p:nvPr/>
          </p:nvSpPr>
          <p:spPr>
            <a:xfrm>
              <a:off x="198473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7" name="Forme libre : forme 4906">
              <a:extLst>
                <a:ext uri="{FF2B5EF4-FFF2-40B4-BE49-F238E27FC236}">
                  <a16:creationId xmlns:a16="http://schemas.microsoft.com/office/drawing/2014/main" id="{C0D8317C-9C21-445B-ADCC-7D985C57A1F4}"/>
                </a:ext>
              </a:extLst>
            </p:cNvPr>
            <p:cNvSpPr/>
            <p:nvPr/>
          </p:nvSpPr>
          <p:spPr>
            <a:xfrm>
              <a:off x="20042064"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8" name="Forme libre : forme 4907">
              <a:extLst>
                <a:ext uri="{FF2B5EF4-FFF2-40B4-BE49-F238E27FC236}">
                  <a16:creationId xmlns:a16="http://schemas.microsoft.com/office/drawing/2014/main" id="{07EC075C-A773-4500-8268-E70755E0494E}"/>
                </a:ext>
              </a:extLst>
            </p:cNvPr>
            <p:cNvSpPr/>
            <p:nvPr/>
          </p:nvSpPr>
          <p:spPr>
            <a:xfrm>
              <a:off x="20431531"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9" name="Forme libre : forme 4908">
              <a:extLst>
                <a:ext uri="{FF2B5EF4-FFF2-40B4-BE49-F238E27FC236}">
                  <a16:creationId xmlns:a16="http://schemas.microsoft.com/office/drawing/2014/main" id="{4496C0CA-88D9-47A1-BFB8-EED17476395C}"/>
                </a:ext>
              </a:extLst>
            </p:cNvPr>
            <p:cNvSpPr/>
            <p:nvPr/>
          </p:nvSpPr>
          <p:spPr>
            <a:xfrm>
              <a:off x="48534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0" name="Forme libre : forme 4909">
              <a:extLst>
                <a:ext uri="{FF2B5EF4-FFF2-40B4-BE49-F238E27FC236}">
                  <a16:creationId xmlns:a16="http://schemas.microsoft.com/office/drawing/2014/main" id="{CDFDA5CB-14BC-4BEE-8BAD-43C2CB9736AA}"/>
                </a:ext>
              </a:extLst>
            </p:cNvPr>
            <p:cNvSpPr/>
            <p:nvPr/>
          </p:nvSpPr>
          <p:spPr>
            <a:xfrm>
              <a:off x="50482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1" name="Forme libre : forme 4910">
              <a:extLst>
                <a:ext uri="{FF2B5EF4-FFF2-40B4-BE49-F238E27FC236}">
                  <a16:creationId xmlns:a16="http://schemas.microsoft.com/office/drawing/2014/main" id="{4A8BE834-4323-4352-93D8-DA4ED24B85D4}"/>
                </a:ext>
              </a:extLst>
            </p:cNvPr>
            <p:cNvSpPr/>
            <p:nvPr/>
          </p:nvSpPr>
          <p:spPr>
            <a:xfrm>
              <a:off x="52429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2" name="Forme libre : forme 4911">
              <a:extLst>
                <a:ext uri="{FF2B5EF4-FFF2-40B4-BE49-F238E27FC236}">
                  <a16:creationId xmlns:a16="http://schemas.microsoft.com/office/drawing/2014/main" id="{C2737A82-9E06-43A8-BEE1-110EFA61D0D0}"/>
                </a:ext>
              </a:extLst>
            </p:cNvPr>
            <p:cNvSpPr/>
            <p:nvPr/>
          </p:nvSpPr>
          <p:spPr>
            <a:xfrm>
              <a:off x="54376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3" name="Forme libre : forme 4912">
              <a:extLst>
                <a:ext uri="{FF2B5EF4-FFF2-40B4-BE49-F238E27FC236}">
                  <a16:creationId xmlns:a16="http://schemas.microsoft.com/office/drawing/2014/main" id="{2974402A-6B28-4BEF-B096-DF1321F8782C}"/>
                </a:ext>
              </a:extLst>
            </p:cNvPr>
            <p:cNvSpPr/>
            <p:nvPr/>
          </p:nvSpPr>
          <p:spPr>
            <a:xfrm>
              <a:off x="56324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4" name="Forme libre : forme 4913">
              <a:extLst>
                <a:ext uri="{FF2B5EF4-FFF2-40B4-BE49-F238E27FC236}">
                  <a16:creationId xmlns:a16="http://schemas.microsoft.com/office/drawing/2014/main" id="{2B5868F9-FDE4-4FB1-9E1D-EF96F9B78776}"/>
                </a:ext>
              </a:extLst>
            </p:cNvPr>
            <p:cNvSpPr/>
            <p:nvPr/>
          </p:nvSpPr>
          <p:spPr>
            <a:xfrm>
              <a:off x="58271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5" name="Forme libre : forme 4914">
              <a:extLst>
                <a:ext uri="{FF2B5EF4-FFF2-40B4-BE49-F238E27FC236}">
                  <a16:creationId xmlns:a16="http://schemas.microsoft.com/office/drawing/2014/main" id="{184FA0B9-0C1F-4046-BD57-F2654F5AAACF}"/>
                </a:ext>
              </a:extLst>
            </p:cNvPr>
            <p:cNvSpPr/>
            <p:nvPr/>
          </p:nvSpPr>
          <p:spPr>
            <a:xfrm>
              <a:off x="60218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6" name="Forme libre : forme 4915">
              <a:extLst>
                <a:ext uri="{FF2B5EF4-FFF2-40B4-BE49-F238E27FC236}">
                  <a16:creationId xmlns:a16="http://schemas.microsoft.com/office/drawing/2014/main" id="{BDED9405-0A79-4D30-8867-B5300B01B97C}"/>
                </a:ext>
              </a:extLst>
            </p:cNvPr>
            <p:cNvSpPr/>
            <p:nvPr/>
          </p:nvSpPr>
          <p:spPr>
            <a:xfrm>
              <a:off x="62166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7" name="Forme libre : forme 4916">
              <a:extLst>
                <a:ext uri="{FF2B5EF4-FFF2-40B4-BE49-F238E27FC236}">
                  <a16:creationId xmlns:a16="http://schemas.microsoft.com/office/drawing/2014/main" id="{444DA468-1F4F-47F0-A3C5-8C5D51BBC66A}"/>
                </a:ext>
              </a:extLst>
            </p:cNvPr>
            <p:cNvSpPr/>
            <p:nvPr/>
          </p:nvSpPr>
          <p:spPr>
            <a:xfrm>
              <a:off x="64113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8" name="Forme libre : forme 4917">
              <a:extLst>
                <a:ext uri="{FF2B5EF4-FFF2-40B4-BE49-F238E27FC236}">
                  <a16:creationId xmlns:a16="http://schemas.microsoft.com/office/drawing/2014/main" id="{4B4DDF74-8A68-4572-84AE-F58A0D64237D}"/>
                </a:ext>
              </a:extLst>
            </p:cNvPr>
            <p:cNvSpPr/>
            <p:nvPr/>
          </p:nvSpPr>
          <p:spPr>
            <a:xfrm>
              <a:off x="66060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9" name="Forme libre : forme 4918">
              <a:extLst>
                <a:ext uri="{FF2B5EF4-FFF2-40B4-BE49-F238E27FC236}">
                  <a16:creationId xmlns:a16="http://schemas.microsoft.com/office/drawing/2014/main" id="{73B0174F-997E-4EDB-A26B-B9E07614C412}"/>
                </a:ext>
              </a:extLst>
            </p:cNvPr>
            <p:cNvSpPr/>
            <p:nvPr/>
          </p:nvSpPr>
          <p:spPr>
            <a:xfrm>
              <a:off x="68008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0" name="Forme libre : forme 4919">
              <a:extLst>
                <a:ext uri="{FF2B5EF4-FFF2-40B4-BE49-F238E27FC236}">
                  <a16:creationId xmlns:a16="http://schemas.microsoft.com/office/drawing/2014/main" id="{C5BD0279-E918-4426-93C1-09EB03F57B0A}"/>
                </a:ext>
              </a:extLst>
            </p:cNvPr>
            <p:cNvSpPr/>
            <p:nvPr/>
          </p:nvSpPr>
          <p:spPr>
            <a:xfrm>
              <a:off x="69955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1" name="Forme libre : forme 4920">
              <a:extLst>
                <a:ext uri="{FF2B5EF4-FFF2-40B4-BE49-F238E27FC236}">
                  <a16:creationId xmlns:a16="http://schemas.microsoft.com/office/drawing/2014/main" id="{2408F6AA-B0E4-4C8D-9376-3E7E3F9D47A2}"/>
                </a:ext>
              </a:extLst>
            </p:cNvPr>
            <p:cNvSpPr/>
            <p:nvPr/>
          </p:nvSpPr>
          <p:spPr>
            <a:xfrm>
              <a:off x="71902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2" name="Forme libre : forme 4921">
              <a:extLst>
                <a:ext uri="{FF2B5EF4-FFF2-40B4-BE49-F238E27FC236}">
                  <a16:creationId xmlns:a16="http://schemas.microsoft.com/office/drawing/2014/main" id="{8887220D-C05E-46C2-A702-1194F5FD0E96}"/>
                </a:ext>
              </a:extLst>
            </p:cNvPr>
            <p:cNvSpPr/>
            <p:nvPr/>
          </p:nvSpPr>
          <p:spPr>
            <a:xfrm>
              <a:off x="738500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23" name="Forme libre : forme 4922">
              <a:extLst>
                <a:ext uri="{FF2B5EF4-FFF2-40B4-BE49-F238E27FC236}">
                  <a16:creationId xmlns:a16="http://schemas.microsoft.com/office/drawing/2014/main" id="{CEB8EE84-6780-48F0-9047-95BE9B628F1C}"/>
                </a:ext>
              </a:extLst>
            </p:cNvPr>
            <p:cNvSpPr/>
            <p:nvPr/>
          </p:nvSpPr>
          <p:spPr>
            <a:xfrm>
              <a:off x="75797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24" name="Forme libre : forme 4923">
              <a:extLst>
                <a:ext uri="{FF2B5EF4-FFF2-40B4-BE49-F238E27FC236}">
                  <a16:creationId xmlns:a16="http://schemas.microsoft.com/office/drawing/2014/main" id="{D4079E23-C3BD-4C22-A1E6-5AEC57552A20}"/>
                </a:ext>
              </a:extLst>
            </p:cNvPr>
            <p:cNvSpPr/>
            <p:nvPr/>
          </p:nvSpPr>
          <p:spPr>
            <a:xfrm>
              <a:off x="7774165"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5" name="Forme libre : forme 4924">
              <a:extLst>
                <a:ext uri="{FF2B5EF4-FFF2-40B4-BE49-F238E27FC236}">
                  <a16:creationId xmlns:a16="http://schemas.microsoft.com/office/drawing/2014/main" id="{72E0BDE9-52D3-4393-B166-9F42093FE5E2}"/>
                </a:ext>
              </a:extLst>
            </p:cNvPr>
            <p:cNvSpPr/>
            <p:nvPr/>
          </p:nvSpPr>
          <p:spPr>
            <a:xfrm>
              <a:off x="7968899"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6" name="Forme libre : forme 4925">
              <a:extLst>
                <a:ext uri="{FF2B5EF4-FFF2-40B4-BE49-F238E27FC236}">
                  <a16:creationId xmlns:a16="http://schemas.microsoft.com/office/drawing/2014/main" id="{CD3F7E96-0EB5-4E1C-9980-3E91F74887B7}"/>
                </a:ext>
              </a:extLst>
            </p:cNvPr>
            <p:cNvSpPr/>
            <p:nvPr/>
          </p:nvSpPr>
          <p:spPr>
            <a:xfrm>
              <a:off x="8163632"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7" name="Forme libre : forme 4926">
              <a:extLst>
                <a:ext uri="{FF2B5EF4-FFF2-40B4-BE49-F238E27FC236}">
                  <a16:creationId xmlns:a16="http://schemas.microsoft.com/office/drawing/2014/main" id="{5EFA05B2-887C-4C78-9F97-FDB4BB306F59}"/>
                </a:ext>
              </a:extLst>
            </p:cNvPr>
            <p:cNvSpPr/>
            <p:nvPr/>
          </p:nvSpPr>
          <p:spPr>
            <a:xfrm>
              <a:off x="120582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8" name="Forme libre : forme 4927">
              <a:extLst>
                <a:ext uri="{FF2B5EF4-FFF2-40B4-BE49-F238E27FC236}">
                  <a16:creationId xmlns:a16="http://schemas.microsoft.com/office/drawing/2014/main" id="{FC5BCAE5-C2C1-4EFA-AA87-C074FAE2AD0C}"/>
                </a:ext>
              </a:extLst>
            </p:cNvPr>
            <p:cNvSpPr/>
            <p:nvPr/>
          </p:nvSpPr>
          <p:spPr>
            <a:xfrm>
              <a:off x="122530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9" name="Forme libre : forme 4928">
              <a:extLst>
                <a:ext uri="{FF2B5EF4-FFF2-40B4-BE49-F238E27FC236}">
                  <a16:creationId xmlns:a16="http://schemas.microsoft.com/office/drawing/2014/main" id="{A7F72DDF-C3EB-4C44-BF30-2E11F1F8F689}"/>
                </a:ext>
              </a:extLst>
            </p:cNvPr>
            <p:cNvSpPr/>
            <p:nvPr/>
          </p:nvSpPr>
          <p:spPr>
            <a:xfrm>
              <a:off x="124477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30" name="Forme libre : forme 4929">
              <a:extLst>
                <a:ext uri="{FF2B5EF4-FFF2-40B4-BE49-F238E27FC236}">
                  <a16:creationId xmlns:a16="http://schemas.microsoft.com/office/drawing/2014/main" id="{CCBDF473-1C54-421F-B13B-0C7D8FDEDB63}"/>
                </a:ext>
              </a:extLst>
            </p:cNvPr>
            <p:cNvSpPr/>
            <p:nvPr/>
          </p:nvSpPr>
          <p:spPr>
            <a:xfrm>
              <a:off x="12642499"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1" name="Forme libre : forme 4930">
              <a:extLst>
                <a:ext uri="{FF2B5EF4-FFF2-40B4-BE49-F238E27FC236}">
                  <a16:creationId xmlns:a16="http://schemas.microsoft.com/office/drawing/2014/main" id="{9A518B4C-586A-43C5-B661-8A7F0D532FF2}"/>
                </a:ext>
              </a:extLst>
            </p:cNvPr>
            <p:cNvSpPr/>
            <p:nvPr/>
          </p:nvSpPr>
          <p:spPr>
            <a:xfrm>
              <a:off x="12837232"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2" name="Forme libre : forme 4931">
              <a:extLst>
                <a:ext uri="{FF2B5EF4-FFF2-40B4-BE49-F238E27FC236}">
                  <a16:creationId xmlns:a16="http://schemas.microsoft.com/office/drawing/2014/main" id="{B7583622-21D2-42BE-BDF0-7A62CC326F7A}"/>
                </a:ext>
              </a:extLst>
            </p:cNvPr>
            <p:cNvSpPr/>
            <p:nvPr/>
          </p:nvSpPr>
          <p:spPr>
            <a:xfrm>
              <a:off x="13031966"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3" name="Forme libre : forme 4932">
              <a:extLst>
                <a:ext uri="{FF2B5EF4-FFF2-40B4-BE49-F238E27FC236}">
                  <a16:creationId xmlns:a16="http://schemas.microsoft.com/office/drawing/2014/main" id="{9243F3D6-B493-45E9-93F2-EA067C2E0422}"/>
                </a:ext>
              </a:extLst>
            </p:cNvPr>
            <p:cNvSpPr/>
            <p:nvPr/>
          </p:nvSpPr>
          <p:spPr>
            <a:xfrm>
              <a:off x="13226699"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4" name="Forme libre : forme 4933">
              <a:extLst>
                <a:ext uri="{FF2B5EF4-FFF2-40B4-BE49-F238E27FC236}">
                  <a16:creationId xmlns:a16="http://schemas.microsoft.com/office/drawing/2014/main" id="{67CE7797-2258-4189-8FCB-C30C86093550}"/>
                </a:ext>
              </a:extLst>
            </p:cNvPr>
            <p:cNvSpPr/>
            <p:nvPr/>
          </p:nvSpPr>
          <p:spPr>
            <a:xfrm>
              <a:off x="13421432"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5" name="Forme libre : forme 4934">
              <a:extLst>
                <a:ext uri="{FF2B5EF4-FFF2-40B4-BE49-F238E27FC236}">
                  <a16:creationId xmlns:a16="http://schemas.microsoft.com/office/drawing/2014/main" id="{129AF7AE-CEAC-401D-8DAD-044CB66EF024}"/>
                </a:ext>
              </a:extLst>
            </p:cNvPr>
            <p:cNvSpPr/>
            <p:nvPr/>
          </p:nvSpPr>
          <p:spPr>
            <a:xfrm>
              <a:off x="136161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36" name="Forme libre : forme 4935">
              <a:extLst>
                <a:ext uri="{FF2B5EF4-FFF2-40B4-BE49-F238E27FC236}">
                  <a16:creationId xmlns:a16="http://schemas.microsoft.com/office/drawing/2014/main" id="{6A78E400-8315-4364-8B35-1D32F1AE459D}"/>
                </a:ext>
              </a:extLst>
            </p:cNvPr>
            <p:cNvSpPr/>
            <p:nvPr/>
          </p:nvSpPr>
          <p:spPr>
            <a:xfrm>
              <a:off x="138108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7" name="Forme libre : forme 4936">
              <a:extLst>
                <a:ext uri="{FF2B5EF4-FFF2-40B4-BE49-F238E27FC236}">
                  <a16:creationId xmlns:a16="http://schemas.microsoft.com/office/drawing/2014/main" id="{6A6C3751-2D59-4FAD-857C-8CADF5866045}"/>
                </a:ext>
              </a:extLst>
            </p:cNvPr>
            <p:cNvSpPr/>
            <p:nvPr/>
          </p:nvSpPr>
          <p:spPr>
            <a:xfrm>
              <a:off x="140056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8" name="Forme libre : forme 4937">
              <a:extLst>
                <a:ext uri="{FF2B5EF4-FFF2-40B4-BE49-F238E27FC236}">
                  <a16:creationId xmlns:a16="http://schemas.microsoft.com/office/drawing/2014/main" id="{FC22405D-A447-409A-9E6B-009B21A277C0}"/>
                </a:ext>
              </a:extLst>
            </p:cNvPr>
            <p:cNvSpPr/>
            <p:nvPr/>
          </p:nvSpPr>
          <p:spPr>
            <a:xfrm>
              <a:off x="142003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9" name="Forme libre : forme 4938">
              <a:extLst>
                <a:ext uri="{FF2B5EF4-FFF2-40B4-BE49-F238E27FC236}">
                  <a16:creationId xmlns:a16="http://schemas.microsoft.com/office/drawing/2014/main" id="{9573B913-896B-4398-A36E-B08CB76ADBBE}"/>
                </a:ext>
              </a:extLst>
            </p:cNvPr>
            <p:cNvSpPr/>
            <p:nvPr/>
          </p:nvSpPr>
          <p:spPr>
            <a:xfrm>
              <a:off x="14394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0" name="Forme libre : forme 4939">
              <a:extLst>
                <a:ext uri="{FF2B5EF4-FFF2-40B4-BE49-F238E27FC236}">
                  <a16:creationId xmlns:a16="http://schemas.microsoft.com/office/drawing/2014/main" id="{8605A49B-D7C4-4104-A0FA-AD5AB46407C9}"/>
                </a:ext>
              </a:extLst>
            </p:cNvPr>
            <p:cNvSpPr/>
            <p:nvPr/>
          </p:nvSpPr>
          <p:spPr>
            <a:xfrm>
              <a:off x="14589530"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1" name="Forme libre : forme 4940">
              <a:extLst>
                <a:ext uri="{FF2B5EF4-FFF2-40B4-BE49-F238E27FC236}">
                  <a16:creationId xmlns:a16="http://schemas.microsoft.com/office/drawing/2014/main" id="{2D10F64C-F686-4B04-9375-48DAD05F430C}"/>
                </a:ext>
              </a:extLst>
            </p:cNvPr>
            <p:cNvSpPr/>
            <p:nvPr/>
          </p:nvSpPr>
          <p:spPr>
            <a:xfrm>
              <a:off x="14784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2" name="Forme libre : forme 4941">
              <a:extLst>
                <a:ext uri="{FF2B5EF4-FFF2-40B4-BE49-F238E27FC236}">
                  <a16:creationId xmlns:a16="http://schemas.microsoft.com/office/drawing/2014/main" id="{C134AB4E-FA47-4C44-8631-1EEE0A63B9FE}"/>
                </a:ext>
              </a:extLst>
            </p:cNvPr>
            <p:cNvSpPr/>
            <p:nvPr/>
          </p:nvSpPr>
          <p:spPr>
            <a:xfrm>
              <a:off x="149789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3" name="Forme libre : forme 4942">
              <a:extLst>
                <a:ext uri="{FF2B5EF4-FFF2-40B4-BE49-F238E27FC236}">
                  <a16:creationId xmlns:a16="http://schemas.microsoft.com/office/drawing/2014/main" id="{C223DA13-2DCF-43B4-8BF4-DCC2E9F73D0B}"/>
                </a:ext>
              </a:extLst>
            </p:cNvPr>
            <p:cNvSpPr/>
            <p:nvPr/>
          </p:nvSpPr>
          <p:spPr>
            <a:xfrm>
              <a:off x="151737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4" name="Forme libre : forme 4943">
              <a:extLst>
                <a:ext uri="{FF2B5EF4-FFF2-40B4-BE49-F238E27FC236}">
                  <a16:creationId xmlns:a16="http://schemas.microsoft.com/office/drawing/2014/main" id="{E62BC7C4-51FC-43CF-8787-8187B58E93EC}"/>
                </a:ext>
              </a:extLst>
            </p:cNvPr>
            <p:cNvSpPr/>
            <p:nvPr/>
          </p:nvSpPr>
          <p:spPr>
            <a:xfrm>
              <a:off x="153684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5" name="Forme libre : forme 4944">
              <a:extLst>
                <a:ext uri="{FF2B5EF4-FFF2-40B4-BE49-F238E27FC236}">
                  <a16:creationId xmlns:a16="http://schemas.microsoft.com/office/drawing/2014/main" id="{ED4D28F2-900B-4E6E-BB54-E8527DE95383}"/>
                </a:ext>
              </a:extLst>
            </p:cNvPr>
            <p:cNvSpPr/>
            <p:nvPr/>
          </p:nvSpPr>
          <p:spPr>
            <a:xfrm>
              <a:off x="155631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6" name="Forme libre : forme 4945">
              <a:extLst>
                <a:ext uri="{FF2B5EF4-FFF2-40B4-BE49-F238E27FC236}">
                  <a16:creationId xmlns:a16="http://schemas.microsoft.com/office/drawing/2014/main" id="{75F0A63B-5042-4F0B-A120-8FDFA0408283}"/>
                </a:ext>
              </a:extLst>
            </p:cNvPr>
            <p:cNvSpPr/>
            <p:nvPr/>
          </p:nvSpPr>
          <p:spPr>
            <a:xfrm>
              <a:off x="157579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7" name="Forme libre : forme 4946">
              <a:extLst>
                <a:ext uri="{FF2B5EF4-FFF2-40B4-BE49-F238E27FC236}">
                  <a16:creationId xmlns:a16="http://schemas.microsoft.com/office/drawing/2014/main" id="{BE9F57AC-10C3-434B-951B-B1F1BBD86584}"/>
                </a:ext>
              </a:extLst>
            </p:cNvPr>
            <p:cNvSpPr/>
            <p:nvPr/>
          </p:nvSpPr>
          <p:spPr>
            <a:xfrm>
              <a:off x="15952663"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48" name="Forme libre : forme 4947">
              <a:extLst>
                <a:ext uri="{FF2B5EF4-FFF2-40B4-BE49-F238E27FC236}">
                  <a16:creationId xmlns:a16="http://schemas.microsoft.com/office/drawing/2014/main" id="{D6B4E094-F842-4BA5-BDAD-14DBD7978511}"/>
                </a:ext>
              </a:extLst>
            </p:cNvPr>
            <p:cNvSpPr/>
            <p:nvPr/>
          </p:nvSpPr>
          <p:spPr>
            <a:xfrm>
              <a:off x="16147397"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49" name="Forme libre : forme 4948">
              <a:extLst>
                <a:ext uri="{FF2B5EF4-FFF2-40B4-BE49-F238E27FC236}">
                  <a16:creationId xmlns:a16="http://schemas.microsoft.com/office/drawing/2014/main" id="{13C142C8-5B44-4F8B-9835-6F7D2ADF8779}"/>
                </a:ext>
              </a:extLst>
            </p:cNvPr>
            <p:cNvSpPr/>
            <p:nvPr/>
          </p:nvSpPr>
          <p:spPr>
            <a:xfrm>
              <a:off x="16342130"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0" name="Forme libre : forme 4949">
              <a:extLst>
                <a:ext uri="{FF2B5EF4-FFF2-40B4-BE49-F238E27FC236}">
                  <a16:creationId xmlns:a16="http://schemas.microsoft.com/office/drawing/2014/main" id="{F7FFFA4C-B830-4989-A63B-D83350498457}"/>
                </a:ext>
              </a:extLst>
            </p:cNvPr>
            <p:cNvSpPr/>
            <p:nvPr/>
          </p:nvSpPr>
          <p:spPr>
            <a:xfrm>
              <a:off x="16536864"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1" name="Forme libre : forme 4950">
              <a:extLst>
                <a:ext uri="{FF2B5EF4-FFF2-40B4-BE49-F238E27FC236}">
                  <a16:creationId xmlns:a16="http://schemas.microsoft.com/office/drawing/2014/main" id="{AA58E19E-4D66-4066-B61C-1F4B07A5E1F9}"/>
                </a:ext>
              </a:extLst>
            </p:cNvPr>
            <p:cNvSpPr/>
            <p:nvPr/>
          </p:nvSpPr>
          <p:spPr>
            <a:xfrm>
              <a:off x="16731597"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2" name="Forme libre : forme 4951">
              <a:extLst>
                <a:ext uri="{FF2B5EF4-FFF2-40B4-BE49-F238E27FC236}">
                  <a16:creationId xmlns:a16="http://schemas.microsoft.com/office/drawing/2014/main" id="{C0888D31-D99F-4E2E-906A-8D7BCA989C03}"/>
                </a:ext>
              </a:extLst>
            </p:cNvPr>
            <p:cNvSpPr/>
            <p:nvPr/>
          </p:nvSpPr>
          <p:spPr>
            <a:xfrm>
              <a:off x="169263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3" name="Forme libre : forme 4952">
              <a:extLst>
                <a:ext uri="{FF2B5EF4-FFF2-40B4-BE49-F238E27FC236}">
                  <a16:creationId xmlns:a16="http://schemas.microsoft.com/office/drawing/2014/main" id="{6BB4D3EE-E64F-4CCF-B34A-6F5C8EB565A9}"/>
                </a:ext>
              </a:extLst>
            </p:cNvPr>
            <p:cNvSpPr/>
            <p:nvPr/>
          </p:nvSpPr>
          <p:spPr>
            <a:xfrm>
              <a:off x="171210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4" name="Forme libre : forme 4953">
              <a:extLst>
                <a:ext uri="{FF2B5EF4-FFF2-40B4-BE49-F238E27FC236}">
                  <a16:creationId xmlns:a16="http://schemas.microsoft.com/office/drawing/2014/main" id="{027AD3AE-BA36-48FE-A55B-D48B1FDCEE3D}"/>
                </a:ext>
              </a:extLst>
            </p:cNvPr>
            <p:cNvSpPr/>
            <p:nvPr/>
          </p:nvSpPr>
          <p:spPr>
            <a:xfrm>
              <a:off x="17315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5" name="Forme libre : forme 4954">
              <a:extLst>
                <a:ext uri="{FF2B5EF4-FFF2-40B4-BE49-F238E27FC236}">
                  <a16:creationId xmlns:a16="http://schemas.microsoft.com/office/drawing/2014/main" id="{44AE26E7-59D1-4F3C-9DAF-4978D4C495E1}"/>
                </a:ext>
              </a:extLst>
            </p:cNvPr>
            <p:cNvSpPr/>
            <p:nvPr/>
          </p:nvSpPr>
          <p:spPr>
            <a:xfrm>
              <a:off x="175105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6" name="Forme libre : forme 4955">
              <a:extLst>
                <a:ext uri="{FF2B5EF4-FFF2-40B4-BE49-F238E27FC236}">
                  <a16:creationId xmlns:a16="http://schemas.microsoft.com/office/drawing/2014/main" id="{B63F4F44-11D2-4D17-BF40-7236ACF7B7FC}"/>
                </a:ext>
              </a:extLst>
            </p:cNvPr>
            <p:cNvSpPr/>
            <p:nvPr/>
          </p:nvSpPr>
          <p:spPr>
            <a:xfrm>
              <a:off x="17705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7" name="Forme libre : forme 4956">
              <a:extLst>
                <a:ext uri="{FF2B5EF4-FFF2-40B4-BE49-F238E27FC236}">
                  <a16:creationId xmlns:a16="http://schemas.microsoft.com/office/drawing/2014/main" id="{E53CCC02-0FE0-459D-B0BC-59F8CB1BDDD1}"/>
                </a:ext>
              </a:extLst>
            </p:cNvPr>
            <p:cNvSpPr/>
            <p:nvPr/>
          </p:nvSpPr>
          <p:spPr>
            <a:xfrm>
              <a:off x="17899998"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8" name="Forme libre : forme 4957">
              <a:extLst>
                <a:ext uri="{FF2B5EF4-FFF2-40B4-BE49-F238E27FC236}">
                  <a16:creationId xmlns:a16="http://schemas.microsoft.com/office/drawing/2014/main" id="{06280C08-D304-46BC-88BE-303EE6487D6E}"/>
                </a:ext>
              </a:extLst>
            </p:cNvPr>
            <p:cNvSpPr/>
            <p:nvPr/>
          </p:nvSpPr>
          <p:spPr>
            <a:xfrm>
              <a:off x="180947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59" name="Forme libre : forme 4958">
              <a:extLst>
                <a:ext uri="{FF2B5EF4-FFF2-40B4-BE49-F238E27FC236}">
                  <a16:creationId xmlns:a16="http://schemas.microsoft.com/office/drawing/2014/main" id="{3B814BA5-0EE5-40C7-8F2D-AA1C24B0E357}"/>
                </a:ext>
              </a:extLst>
            </p:cNvPr>
            <p:cNvSpPr/>
            <p:nvPr/>
          </p:nvSpPr>
          <p:spPr>
            <a:xfrm>
              <a:off x="182894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0" name="Forme libre : forme 4959">
              <a:extLst>
                <a:ext uri="{FF2B5EF4-FFF2-40B4-BE49-F238E27FC236}">
                  <a16:creationId xmlns:a16="http://schemas.microsoft.com/office/drawing/2014/main" id="{37B17F76-9A62-4BE8-90E8-06D3FAEE99F5}"/>
                </a:ext>
              </a:extLst>
            </p:cNvPr>
            <p:cNvSpPr/>
            <p:nvPr/>
          </p:nvSpPr>
          <p:spPr>
            <a:xfrm>
              <a:off x="184841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1" name="Forme libre : forme 4960">
              <a:extLst>
                <a:ext uri="{FF2B5EF4-FFF2-40B4-BE49-F238E27FC236}">
                  <a16:creationId xmlns:a16="http://schemas.microsoft.com/office/drawing/2014/main" id="{CA13B2B6-1E89-4FAC-98C0-244BCEF52822}"/>
                </a:ext>
              </a:extLst>
            </p:cNvPr>
            <p:cNvSpPr/>
            <p:nvPr/>
          </p:nvSpPr>
          <p:spPr>
            <a:xfrm>
              <a:off x="186789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2" name="Forme libre : forme 4961">
              <a:extLst>
                <a:ext uri="{FF2B5EF4-FFF2-40B4-BE49-F238E27FC236}">
                  <a16:creationId xmlns:a16="http://schemas.microsoft.com/office/drawing/2014/main" id="{4B1768F9-8C1F-4A68-AA7B-D720953070A7}"/>
                </a:ext>
              </a:extLst>
            </p:cNvPr>
            <p:cNvSpPr/>
            <p:nvPr/>
          </p:nvSpPr>
          <p:spPr>
            <a:xfrm>
              <a:off x="188736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3" name="Forme libre : forme 4962">
              <a:extLst>
                <a:ext uri="{FF2B5EF4-FFF2-40B4-BE49-F238E27FC236}">
                  <a16:creationId xmlns:a16="http://schemas.microsoft.com/office/drawing/2014/main" id="{BD5E7EF8-548B-4FEE-83E3-C60B16BD7EF0}"/>
                </a:ext>
              </a:extLst>
            </p:cNvPr>
            <p:cNvSpPr/>
            <p:nvPr/>
          </p:nvSpPr>
          <p:spPr>
            <a:xfrm>
              <a:off x="190683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4" name="Forme libre : forme 4963">
              <a:extLst>
                <a:ext uri="{FF2B5EF4-FFF2-40B4-BE49-F238E27FC236}">
                  <a16:creationId xmlns:a16="http://schemas.microsoft.com/office/drawing/2014/main" id="{39831840-AD38-4AD4-BEA9-C89ECAF10AF7}"/>
                </a:ext>
              </a:extLst>
            </p:cNvPr>
            <p:cNvSpPr/>
            <p:nvPr/>
          </p:nvSpPr>
          <p:spPr>
            <a:xfrm>
              <a:off x="192631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5" name="Forme libre : forme 4964">
              <a:extLst>
                <a:ext uri="{FF2B5EF4-FFF2-40B4-BE49-F238E27FC236}">
                  <a16:creationId xmlns:a16="http://schemas.microsoft.com/office/drawing/2014/main" id="{EA8D7B31-EE79-41B1-8D37-45AE1A1E5B52}"/>
                </a:ext>
              </a:extLst>
            </p:cNvPr>
            <p:cNvSpPr/>
            <p:nvPr/>
          </p:nvSpPr>
          <p:spPr>
            <a:xfrm>
              <a:off x="194578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6" name="Forme libre : forme 4965">
              <a:extLst>
                <a:ext uri="{FF2B5EF4-FFF2-40B4-BE49-F238E27FC236}">
                  <a16:creationId xmlns:a16="http://schemas.microsoft.com/office/drawing/2014/main" id="{E00D7342-492A-43E4-9258-FED25AA0D4F3}"/>
                </a:ext>
              </a:extLst>
            </p:cNvPr>
            <p:cNvSpPr/>
            <p:nvPr/>
          </p:nvSpPr>
          <p:spPr>
            <a:xfrm>
              <a:off x="19652598"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7" name="Forme libre : forme 4966">
              <a:extLst>
                <a:ext uri="{FF2B5EF4-FFF2-40B4-BE49-F238E27FC236}">
                  <a16:creationId xmlns:a16="http://schemas.microsoft.com/office/drawing/2014/main" id="{AE51CA82-E5B1-4526-AF38-2D31B3AFDDE0}"/>
                </a:ext>
              </a:extLst>
            </p:cNvPr>
            <p:cNvSpPr/>
            <p:nvPr/>
          </p:nvSpPr>
          <p:spPr>
            <a:xfrm>
              <a:off x="198473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8" name="Forme libre : forme 4967">
              <a:extLst>
                <a:ext uri="{FF2B5EF4-FFF2-40B4-BE49-F238E27FC236}">
                  <a16:creationId xmlns:a16="http://schemas.microsoft.com/office/drawing/2014/main" id="{474A8022-830B-4BBB-9BC3-F0288812DF07}"/>
                </a:ext>
              </a:extLst>
            </p:cNvPr>
            <p:cNvSpPr/>
            <p:nvPr/>
          </p:nvSpPr>
          <p:spPr>
            <a:xfrm>
              <a:off x="20431531" y="6823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9" name="Forme libre : forme 4968">
              <a:extLst>
                <a:ext uri="{FF2B5EF4-FFF2-40B4-BE49-F238E27FC236}">
                  <a16:creationId xmlns:a16="http://schemas.microsoft.com/office/drawing/2014/main" id="{9B9F084D-3225-419F-B21E-7A3E351417AD}"/>
                </a:ext>
              </a:extLst>
            </p:cNvPr>
            <p:cNvSpPr/>
            <p:nvPr/>
          </p:nvSpPr>
          <p:spPr>
            <a:xfrm>
              <a:off x="48534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0" name="Forme libre : forme 4969">
              <a:extLst>
                <a:ext uri="{FF2B5EF4-FFF2-40B4-BE49-F238E27FC236}">
                  <a16:creationId xmlns:a16="http://schemas.microsoft.com/office/drawing/2014/main" id="{39C66FC8-0D7D-4CB3-8D5C-112DD47EF262}"/>
                </a:ext>
              </a:extLst>
            </p:cNvPr>
            <p:cNvSpPr/>
            <p:nvPr/>
          </p:nvSpPr>
          <p:spPr>
            <a:xfrm>
              <a:off x="50482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1" name="Forme libre : forme 4970">
              <a:extLst>
                <a:ext uri="{FF2B5EF4-FFF2-40B4-BE49-F238E27FC236}">
                  <a16:creationId xmlns:a16="http://schemas.microsoft.com/office/drawing/2014/main" id="{C79A070F-6667-49D9-83BE-6971707BCABF}"/>
                </a:ext>
              </a:extLst>
            </p:cNvPr>
            <p:cNvSpPr/>
            <p:nvPr/>
          </p:nvSpPr>
          <p:spPr>
            <a:xfrm>
              <a:off x="52429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2" name="Forme libre : forme 4971">
              <a:extLst>
                <a:ext uri="{FF2B5EF4-FFF2-40B4-BE49-F238E27FC236}">
                  <a16:creationId xmlns:a16="http://schemas.microsoft.com/office/drawing/2014/main" id="{91FB396D-0F45-4E12-9C8A-64213E370CD4}"/>
                </a:ext>
              </a:extLst>
            </p:cNvPr>
            <p:cNvSpPr/>
            <p:nvPr/>
          </p:nvSpPr>
          <p:spPr>
            <a:xfrm>
              <a:off x="54376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3" name="Forme libre : forme 4972">
              <a:extLst>
                <a:ext uri="{FF2B5EF4-FFF2-40B4-BE49-F238E27FC236}">
                  <a16:creationId xmlns:a16="http://schemas.microsoft.com/office/drawing/2014/main" id="{6844EFD2-2161-4DD4-BB5E-BE2B74BC0D16}"/>
                </a:ext>
              </a:extLst>
            </p:cNvPr>
            <p:cNvSpPr/>
            <p:nvPr/>
          </p:nvSpPr>
          <p:spPr>
            <a:xfrm>
              <a:off x="56324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4" name="Forme libre : forme 4973">
              <a:extLst>
                <a:ext uri="{FF2B5EF4-FFF2-40B4-BE49-F238E27FC236}">
                  <a16:creationId xmlns:a16="http://schemas.microsoft.com/office/drawing/2014/main" id="{F902D701-B733-4552-ACE9-C11194136701}"/>
                </a:ext>
              </a:extLst>
            </p:cNvPr>
            <p:cNvSpPr/>
            <p:nvPr/>
          </p:nvSpPr>
          <p:spPr>
            <a:xfrm>
              <a:off x="58271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5" name="Forme libre : forme 4974">
              <a:extLst>
                <a:ext uri="{FF2B5EF4-FFF2-40B4-BE49-F238E27FC236}">
                  <a16:creationId xmlns:a16="http://schemas.microsoft.com/office/drawing/2014/main" id="{9684CE4D-C768-4AA8-8612-6EEFA0C78192}"/>
                </a:ext>
              </a:extLst>
            </p:cNvPr>
            <p:cNvSpPr/>
            <p:nvPr/>
          </p:nvSpPr>
          <p:spPr>
            <a:xfrm>
              <a:off x="60218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6" name="Forme libre : forme 4975">
              <a:extLst>
                <a:ext uri="{FF2B5EF4-FFF2-40B4-BE49-F238E27FC236}">
                  <a16:creationId xmlns:a16="http://schemas.microsoft.com/office/drawing/2014/main" id="{EACDFED3-3E1F-4313-8557-843D831D2EC6}"/>
                </a:ext>
              </a:extLst>
            </p:cNvPr>
            <p:cNvSpPr/>
            <p:nvPr/>
          </p:nvSpPr>
          <p:spPr>
            <a:xfrm>
              <a:off x="62166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7" name="Forme libre : forme 4976">
              <a:extLst>
                <a:ext uri="{FF2B5EF4-FFF2-40B4-BE49-F238E27FC236}">
                  <a16:creationId xmlns:a16="http://schemas.microsoft.com/office/drawing/2014/main" id="{8CDC31DD-BB57-463D-B39A-A6E35F5016AB}"/>
                </a:ext>
              </a:extLst>
            </p:cNvPr>
            <p:cNvSpPr/>
            <p:nvPr/>
          </p:nvSpPr>
          <p:spPr>
            <a:xfrm>
              <a:off x="64113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8" name="Forme libre : forme 4977">
              <a:extLst>
                <a:ext uri="{FF2B5EF4-FFF2-40B4-BE49-F238E27FC236}">
                  <a16:creationId xmlns:a16="http://schemas.microsoft.com/office/drawing/2014/main" id="{6745EDD5-6E0A-44EF-B9B6-998493C3E427}"/>
                </a:ext>
              </a:extLst>
            </p:cNvPr>
            <p:cNvSpPr/>
            <p:nvPr/>
          </p:nvSpPr>
          <p:spPr>
            <a:xfrm>
              <a:off x="66060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9" name="Forme libre : forme 4978">
              <a:extLst>
                <a:ext uri="{FF2B5EF4-FFF2-40B4-BE49-F238E27FC236}">
                  <a16:creationId xmlns:a16="http://schemas.microsoft.com/office/drawing/2014/main" id="{D266E397-E818-4A97-A825-9F1C9E9B4102}"/>
                </a:ext>
              </a:extLst>
            </p:cNvPr>
            <p:cNvSpPr/>
            <p:nvPr/>
          </p:nvSpPr>
          <p:spPr>
            <a:xfrm>
              <a:off x="68008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0" name="Forme libre : forme 4979">
              <a:extLst>
                <a:ext uri="{FF2B5EF4-FFF2-40B4-BE49-F238E27FC236}">
                  <a16:creationId xmlns:a16="http://schemas.microsoft.com/office/drawing/2014/main" id="{4977934B-0A06-450D-9843-F089D443C6F8}"/>
                </a:ext>
              </a:extLst>
            </p:cNvPr>
            <p:cNvSpPr/>
            <p:nvPr/>
          </p:nvSpPr>
          <p:spPr>
            <a:xfrm>
              <a:off x="69955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1" name="Forme libre : forme 4980">
              <a:extLst>
                <a:ext uri="{FF2B5EF4-FFF2-40B4-BE49-F238E27FC236}">
                  <a16:creationId xmlns:a16="http://schemas.microsoft.com/office/drawing/2014/main" id="{E5BE226F-48D6-4185-AA3C-CC38DFE01756}"/>
                </a:ext>
              </a:extLst>
            </p:cNvPr>
            <p:cNvSpPr/>
            <p:nvPr/>
          </p:nvSpPr>
          <p:spPr>
            <a:xfrm>
              <a:off x="71902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2" name="Forme libre : forme 4981">
              <a:extLst>
                <a:ext uri="{FF2B5EF4-FFF2-40B4-BE49-F238E27FC236}">
                  <a16:creationId xmlns:a16="http://schemas.microsoft.com/office/drawing/2014/main" id="{38BC1572-B3B3-4347-B21D-114A0F4256C2}"/>
                </a:ext>
              </a:extLst>
            </p:cNvPr>
            <p:cNvSpPr/>
            <p:nvPr/>
          </p:nvSpPr>
          <p:spPr>
            <a:xfrm>
              <a:off x="738500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83" name="Forme libre : forme 4982">
              <a:extLst>
                <a:ext uri="{FF2B5EF4-FFF2-40B4-BE49-F238E27FC236}">
                  <a16:creationId xmlns:a16="http://schemas.microsoft.com/office/drawing/2014/main" id="{AFBB9C31-4EE1-4ED1-9E83-39594BC4489E}"/>
                </a:ext>
              </a:extLst>
            </p:cNvPr>
            <p:cNvSpPr/>
            <p:nvPr/>
          </p:nvSpPr>
          <p:spPr>
            <a:xfrm>
              <a:off x="75797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84" name="Forme libre : forme 4983">
              <a:extLst>
                <a:ext uri="{FF2B5EF4-FFF2-40B4-BE49-F238E27FC236}">
                  <a16:creationId xmlns:a16="http://schemas.microsoft.com/office/drawing/2014/main" id="{2C902B20-3307-4B26-AA6D-2A57F1DFD768}"/>
                </a:ext>
              </a:extLst>
            </p:cNvPr>
            <p:cNvSpPr/>
            <p:nvPr/>
          </p:nvSpPr>
          <p:spPr>
            <a:xfrm>
              <a:off x="7774165"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5" name="Forme libre : forme 4984">
              <a:extLst>
                <a:ext uri="{FF2B5EF4-FFF2-40B4-BE49-F238E27FC236}">
                  <a16:creationId xmlns:a16="http://schemas.microsoft.com/office/drawing/2014/main" id="{E2F33241-3B5F-475B-A815-D9072003A4E0}"/>
                </a:ext>
              </a:extLst>
            </p:cNvPr>
            <p:cNvSpPr/>
            <p:nvPr/>
          </p:nvSpPr>
          <p:spPr>
            <a:xfrm>
              <a:off x="7968899"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7" name="Forme libre : forme 4986">
              <a:extLst>
                <a:ext uri="{FF2B5EF4-FFF2-40B4-BE49-F238E27FC236}">
                  <a16:creationId xmlns:a16="http://schemas.microsoft.com/office/drawing/2014/main" id="{7C7DE625-B057-48F0-AE40-808841AF3CF6}"/>
                </a:ext>
              </a:extLst>
            </p:cNvPr>
            <p:cNvSpPr/>
            <p:nvPr/>
          </p:nvSpPr>
          <p:spPr>
            <a:xfrm>
              <a:off x="120582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8" name="Forme libre : forme 4987">
              <a:extLst>
                <a:ext uri="{FF2B5EF4-FFF2-40B4-BE49-F238E27FC236}">
                  <a16:creationId xmlns:a16="http://schemas.microsoft.com/office/drawing/2014/main" id="{92D6099B-59FB-446C-90AF-27F7E519E1CB}"/>
                </a:ext>
              </a:extLst>
            </p:cNvPr>
            <p:cNvSpPr/>
            <p:nvPr/>
          </p:nvSpPr>
          <p:spPr>
            <a:xfrm>
              <a:off x="122530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9" name="Forme libre : forme 4988">
              <a:extLst>
                <a:ext uri="{FF2B5EF4-FFF2-40B4-BE49-F238E27FC236}">
                  <a16:creationId xmlns:a16="http://schemas.microsoft.com/office/drawing/2014/main" id="{D3086341-563D-4F30-AB18-0DE6CACF9A25}"/>
                </a:ext>
              </a:extLst>
            </p:cNvPr>
            <p:cNvSpPr/>
            <p:nvPr/>
          </p:nvSpPr>
          <p:spPr>
            <a:xfrm>
              <a:off x="124477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1" name="Forme libre : forme 4990">
              <a:extLst>
                <a:ext uri="{FF2B5EF4-FFF2-40B4-BE49-F238E27FC236}">
                  <a16:creationId xmlns:a16="http://schemas.microsoft.com/office/drawing/2014/main" id="{5EDB56C0-068A-4F2E-B1C6-9A326945CE00}"/>
                </a:ext>
              </a:extLst>
            </p:cNvPr>
            <p:cNvSpPr/>
            <p:nvPr/>
          </p:nvSpPr>
          <p:spPr>
            <a:xfrm>
              <a:off x="13031966"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2" name="Forme libre : forme 4991">
              <a:extLst>
                <a:ext uri="{FF2B5EF4-FFF2-40B4-BE49-F238E27FC236}">
                  <a16:creationId xmlns:a16="http://schemas.microsoft.com/office/drawing/2014/main" id="{610FF1FD-5CC7-4504-A4BD-50DB6DFEBB9A}"/>
                </a:ext>
              </a:extLst>
            </p:cNvPr>
            <p:cNvSpPr/>
            <p:nvPr/>
          </p:nvSpPr>
          <p:spPr>
            <a:xfrm>
              <a:off x="13226699"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3" name="Forme libre : forme 4992">
              <a:extLst>
                <a:ext uri="{FF2B5EF4-FFF2-40B4-BE49-F238E27FC236}">
                  <a16:creationId xmlns:a16="http://schemas.microsoft.com/office/drawing/2014/main" id="{524795E3-40BB-4630-953B-93950EF30CAD}"/>
                </a:ext>
              </a:extLst>
            </p:cNvPr>
            <p:cNvSpPr/>
            <p:nvPr/>
          </p:nvSpPr>
          <p:spPr>
            <a:xfrm>
              <a:off x="13421432"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4" name="Forme libre : forme 4993">
              <a:extLst>
                <a:ext uri="{FF2B5EF4-FFF2-40B4-BE49-F238E27FC236}">
                  <a16:creationId xmlns:a16="http://schemas.microsoft.com/office/drawing/2014/main" id="{0D62A86A-D90C-45D5-B9E8-A8DCDBAF68FC}"/>
                </a:ext>
              </a:extLst>
            </p:cNvPr>
            <p:cNvSpPr/>
            <p:nvPr/>
          </p:nvSpPr>
          <p:spPr>
            <a:xfrm>
              <a:off x="136161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95" name="Forme libre : forme 4994">
              <a:extLst>
                <a:ext uri="{FF2B5EF4-FFF2-40B4-BE49-F238E27FC236}">
                  <a16:creationId xmlns:a16="http://schemas.microsoft.com/office/drawing/2014/main" id="{1360CA6E-D084-4A94-B187-0E88E7AAB74B}"/>
                </a:ext>
              </a:extLst>
            </p:cNvPr>
            <p:cNvSpPr/>
            <p:nvPr/>
          </p:nvSpPr>
          <p:spPr>
            <a:xfrm>
              <a:off x="138108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6" name="Forme libre : forme 4995">
              <a:extLst>
                <a:ext uri="{FF2B5EF4-FFF2-40B4-BE49-F238E27FC236}">
                  <a16:creationId xmlns:a16="http://schemas.microsoft.com/office/drawing/2014/main" id="{BD2BFDE2-1EE0-444D-B90D-93D6F065D806}"/>
                </a:ext>
              </a:extLst>
            </p:cNvPr>
            <p:cNvSpPr/>
            <p:nvPr/>
          </p:nvSpPr>
          <p:spPr>
            <a:xfrm>
              <a:off x="140056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7" name="Forme libre : forme 4996">
              <a:extLst>
                <a:ext uri="{FF2B5EF4-FFF2-40B4-BE49-F238E27FC236}">
                  <a16:creationId xmlns:a16="http://schemas.microsoft.com/office/drawing/2014/main" id="{1CE00AAA-DAAE-44F9-91F4-95744437BEBD}"/>
                </a:ext>
              </a:extLst>
            </p:cNvPr>
            <p:cNvSpPr/>
            <p:nvPr/>
          </p:nvSpPr>
          <p:spPr>
            <a:xfrm>
              <a:off x="142003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8" name="Forme libre : forme 4997">
              <a:extLst>
                <a:ext uri="{FF2B5EF4-FFF2-40B4-BE49-F238E27FC236}">
                  <a16:creationId xmlns:a16="http://schemas.microsoft.com/office/drawing/2014/main" id="{8303B9DE-1DA7-4036-BF01-435F9A3D7E5C}"/>
                </a:ext>
              </a:extLst>
            </p:cNvPr>
            <p:cNvSpPr/>
            <p:nvPr/>
          </p:nvSpPr>
          <p:spPr>
            <a:xfrm>
              <a:off x="14394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9" name="Forme libre : forme 4998">
              <a:extLst>
                <a:ext uri="{FF2B5EF4-FFF2-40B4-BE49-F238E27FC236}">
                  <a16:creationId xmlns:a16="http://schemas.microsoft.com/office/drawing/2014/main" id="{C82CFC14-5AB6-4B15-8FC2-1D5A34C84E49}"/>
                </a:ext>
              </a:extLst>
            </p:cNvPr>
            <p:cNvSpPr/>
            <p:nvPr/>
          </p:nvSpPr>
          <p:spPr>
            <a:xfrm>
              <a:off x="14589530"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0" name="Forme libre : forme 4999">
              <a:extLst>
                <a:ext uri="{FF2B5EF4-FFF2-40B4-BE49-F238E27FC236}">
                  <a16:creationId xmlns:a16="http://schemas.microsoft.com/office/drawing/2014/main" id="{732EDA52-B3C1-497B-9F8F-90C95EA75689}"/>
                </a:ext>
              </a:extLst>
            </p:cNvPr>
            <p:cNvSpPr/>
            <p:nvPr/>
          </p:nvSpPr>
          <p:spPr>
            <a:xfrm>
              <a:off x="14784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1" name="Forme libre : forme 5000">
              <a:extLst>
                <a:ext uri="{FF2B5EF4-FFF2-40B4-BE49-F238E27FC236}">
                  <a16:creationId xmlns:a16="http://schemas.microsoft.com/office/drawing/2014/main" id="{1AC186D9-59E7-48C5-B642-E0300196F592}"/>
                </a:ext>
              </a:extLst>
            </p:cNvPr>
            <p:cNvSpPr/>
            <p:nvPr/>
          </p:nvSpPr>
          <p:spPr>
            <a:xfrm>
              <a:off x="149789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2" name="Forme libre : forme 5001">
              <a:extLst>
                <a:ext uri="{FF2B5EF4-FFF2-40B4-BE49-F238E27FC236}">
                  <a16:creationId xmlns:a16="http://schemas.microsoft.com/office/drawing/2014/main" id="{27E5A203-75AD-4A9C-AAB8-6C0FB4C642EC}"/>
                </a:ext>
              </a:extLst>
            </p:cNvPr>
            <p:cNvSpPr/>
            <p:nvPr/>
          </p:nvSpPr>
          <p:spPr>
            <a:xfrm>
              <a:off x="151737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3" name="Forme libre : forme 5002">
              <a:extLst>
                <a:ext uri="{FF2B5EF4-FFF2-40B4-BE49-F238E27FC236}">
                  <a16:creationId xmlns:a16="http://schemas.microsoft.com/office/drawing/2014/main" id="{A69D1919-3CEC-43EF-B70E-C8991F606132}"/>
                </a:ext>
              </a:extLst>
            </p:cNvPr>
            <p:cNvSpPr/>
            <p:nvPr/>
          </p:nvSpPr>
          <p:spPr>
            <a:xfrm>
              <a:off x="153684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4" name="Forme libre : forme 5003">
              <a:extLst>
                <a:ext uri="{FF2B5EF4-FFF2-40B4-BE49-F238E27FC236}">
                  <a16:creationId xmlns:a16="http://schemas.microsoft.com/office/drawing/2014/main" id="{24EAE6DA-F671-4314-8BA7-4361C0D2FC55}"/>
                </a:ext>
              </a:extLst>
            </p:cNvPr>
            <p:cNvSpPr/>
            <p:nvPr/>
          </p:nvSpPr>
          <p:spPr>
            <a:xfrm>
              <a:off x="155631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5" name="Forme libre : forme 5004">
              <a:extLst>
                <a:ext uri="{FF2B5EF4-FFF2-40B4-BE49-F238E27FC236}">
                  <a16:creationId xmlns:a16="http://schemas.microsoft.com/office/drawing/2014/main" id="{485C6387-9D0A-4FFC-BDB6-9B444B09AC9F}"/>
                </a:ext>
              </a:extLst>
            </p:cNvPr>
            <p:cNvSpPr/>
            <p:nvPr/>
          </p:nvSpPr>
          <p:spPr>
            <a:xfrm>
              <a:off x="157579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6" name="Forme libre : forme 5005">
              <a:extLst>
                <a:ext uri="{FF2B5EF4-FFF2-40B4-BE49-F238E27FC236}">
                  <a16:creationId xmlns:a16="http://schemas.microsoft.com/office/drawing/2014/main" id="{E8D8C9DE-9605-47F6-B1B0-B738DBE820B7}"/>
                </a:ext>
              </a:extLst>
            </p:cNvPr>
            <p:cNvSpPr/>
            <p:nvPr/>
          </p:nvSpPr>
          <p:spPr>
            <a:xfrm>
              <a:off x="15952663"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07" name="Forme libre : forme 5006">
              <a:extLst>
                <a:ext uri="{FF2B5EF4-FFF2-40B4-BE49-F238E27FC236}">
                  <a16:creationId xmlns:a16="http://schemas.microsoft.com/office/drawing/2014/main" id="{7672469E-3F7D-4DC8-A782-65343BEF1AAD}"/>
                </a:ext>
              </a:extLst>
            </p:cNvPr>
            <p:cNvSpPr/>
            <p:nvPr/>
          </p:nvSpPr>
          <p:spPr>
            <a:xfrm>
              <a:off x="16147397"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8" name="Forme libre : forme 5007">
              <a:extLst>
                <a:ext uri="{FF2B5EF4-FFF2-40B4-BE49-F238E27FC236}">
                  <a16:creationId xmlns:a16="http://schemas.microsoft.com/office/drawing/2014/main" id="{494EEC73-AF23-4041-8557-0A8F0F6EDF77}"/>
                </a:ext>
              </a:extLst>
            </p:cNvPr>
            <p:cNvSpPr/>
            <p:nvPr/>
          </p:nvSpPr>
          <p:spPr>
            <a:xfrm>
              <a:off x="16342130"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9" name="Forme libre : forme 5008">
              <a:extLst>
                <a:ext uri="{FF2B5EF4-FFF2-40B4-BE49-F238E27FC236}">
                  <a16:creationId xmlns:a16="http://schemas.microsoft.com/office/drawing/2014/main" id="{5915594F-BC73-4412-8973-864C3B111D7E}"/>
                </a:ext>
              </a:extLst>
            </p:cNvPr>
            <p:cNvSpPr/>
            <p:nvPr/>
          </p:nvSpPr>
          <p:spPr>
            <a:xfrm>
              <a:off x="16536864"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0" name="Forme libre : forme 5009">
              <a:extLst>
                <a:ext uri="{FF2B5EF4-FFF2-40B4-BE49-F238E27FC236}">
                  <a16:creationId xmlns:a16="http://schemas.microsoft.com/office/drawing/2014/main" id="{D11F9A3D-605E-4801-93E3-B457B6B4BE97}"/>
                </a:ext>
              </a:extLst>
            </p:cNvPr>
            <p:cNvSpPr/>
            <p:nvPr/>
          </p:nvSpPr>
          <p:spPr>
            <a:xfrm>
              <a:off x="16731597"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1" name="Forme libre : forme 5010">
              <a:extLst>
                <a:ext uri="{FF2B5EF4-FFF2-40B4-BE49-F238E27FC236}">
                  <a16:creationId xmlns:a16="http://schemas.microsoft.com/office/drawing/2014/main" id="{B4F10024-77D6-447A-AE4C-D3822B7E8071}"/>
                </a:ext>
              </a:extLst>
            </p:cNvPr>
            <p:cNvSpPr/>
            <p:nvPr/>
          </p:nvSpPr>
          <p:spPr>
            <a:xfrm>
              <a:off x="169263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2" name="Forme libre : forme 5011">
              <a:extLst>
                <a:ext uri="{FF2B5EF4-FFF2-40B4-BE49-F238E27FC236}">
                  <a16:creationId xmlns:a16="http://schemas.microsoft.com/office/drawing/2014/main" id="{5D75A329-2518-4276-9254-BFA0CD1CD5DD}"/>
                </a:ext>
              </a:extLst>
            </p:cNvPr>
            <p:cNvSpPr/>
            <p:nvPr/>
          </p:nvSpPr>
          <p:spPr>
            <a:xfrm>
              <a:off x="171210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3" name="Forme libre : forme 5012">
              <a:extLst>
                <a:ext uri="{FF2B5EF4-FFF2-40B4-BE49-F238E27FC236}">
                  <a16:creationId xmlns:a16="http://schemas.microsoft.com/office/drawing/2014/main" id="{90DCD842-62D6-4DC0-837E-43EA850CC687}"/>
                </a:ext>
              </a:extLst>
            </p:cNvPr>
            <p:cNvSpPr/>
            <p:nvPr/>
          </p:nvSpPr>
          <p:spPr>
            <a:xfrm>
              <a:off x="17315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4" name="Forme libre : forme 5013">
              <a:extLst>
                <a:ext uri="{FF2B5EF4-FFF2-40B4-BE49-F238E27FC236}">
                  <a16:creationId xmlns:a16="http://schemas.microsoft.com/office/drawing/2014/main" id="{5B7BF065-8443-4C89-B01C-B818F119B9E2}"/>
                </a:ext>
              </a:extLst>
            </p:cNvPr>
            <p:cNvSpPr/>
            <p:nvPr/>
          </p:nvSpPr>
          <p:spPr>
            <a:xfrm>
              <a:off x="175105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5" name="Forme libre : forme 5014">
              <a:extLst>
                <a:ext uri="{FF2B5EF4-FFF2-40B4-BE49-F238E27FC236}">
                  <a16:creationId xmlns:a16="http://schemas.microsoft.com/office/drawing/2014/main" id="{966881DB-089A-4046-B9F2-E6BFD1FCC92F}"/>
                </a:ext>
              </a:extLst>
            </p:cNvPr>
            <p:cNvSpPr/>
            <p:nvPr/>
          </p:nvSpPr>
          <p:spPr>
            <a:xfrm>
              <a:off x="17705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6" name="Forme libre : forme 5015">
              <a:extLst>
                <a:ext uri="{FF2B5EF4-FFF2-40B4-BE49-F238E27FC236}">
                  <a16:creationId xmlns:a16="http://schemas.microsoft.com/office/drawing/2014/main" id="{F9C9C983-D9BE-4657-835C-A4D53A9CB766}"/>
                </a:ext>
              </a:extLst>
            </p:cNvPr>
            <p:cNvSpPr/>
            <p:nvPr/>
          </p:nvSpPr>
          <p:spPr>
            <a:xfrm>
              <a:off x="17899998"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7" name="Forme libre : forme 5016">
              <a:extLst>
                <a:ext uri="{FF2B5EF4-FFF2-40B4-BE49-F238E27FC236}">
                  <a16:creationId xmlns:a16="http://schemas.microsoft.com/office/drawing/2014/main" id="{71A432AD-6DC3-48FD-B868-57F789D11573}"/>
                </a:ext>
              </a:extLst>
            </p:cNvPr>
            <p:cNvSpPr/>
            <p:nvPr/>
          </p:nvSpPr>
          <p:spPr>
            <a:xfrm>
              <a:off x="180947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8" name="Forme libre : forme 5017">
              <a:extLst>
                <a:ext uri="{FF2B5EF4-FFF2-40B4-BE49-F238E27FC236}">
                  <a16:creationId xmlns:a16="http://schemas.microsoft.com/office/drawing/2014/main" id="{10012C1C-7414-4C2F-8686-2ADF591AFD65}"/>
                </a:ext>
              </a:extLst>
            </p:cNvPr>
            <p:cNvSpPr/>
            <p:nvPr/>
          </p:nvSpPr>
          <p:spPr>
            <a:xfrm>
              <a:off x="182894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9" name="Forme libre : forme 5018">
              <a:extLst>
                <a:ext uri="{FF2B5EF4-FFF2-40B4-BE49-F238E27FC236}">
                  <a16:creationId xmlns:a16="http://schemas.microsoft.com/office/drawing/2014/main" id="{2AB4CFB7-5DCD-459D-8750-BBE8708D082A}"/>
                </a:ext>
              </a:extLst>
            </p:cNvPr>
            <p:cNvSpPr/>
            <p:nvPr/>
          </p:nvSpPr>
          <p:spPr>
            <a:xfrm>
              <a:off x="184841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0" name="Forme libre : forme 5019">
              <a:extLst>
                <a:ext uri="{FF2B5EF4-FFF2-40B4-BE49-F238E27FC236}">
                  <a16:creationId xmlns:a16="http://schemas.microsoft.com/office/drawing/2014/main" id="{99E9CEDF-09C9-4533-85FE-CDBDD6D9F1E0}"/>
                </a:ext>
              </a:extLst>
            </p:cNvPr>
            <p:cNvSpPr/>
            <p:nvPr/>
          </p:nvSpPr>
          <p:spPr>
            <a:xfrm>
              <a:off x="186789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1" name="Forme libre : forme 5020">
              <a:extLst>
                <a:ext uri="{FF2B5EF4-FFF2-40B4-BE49-F238E27FC236}">
                  <a16:creationId xmlns:a16="http://schemas.microsoft.com/office/drawing/2014/main" id="{FC969600-96EF-444C-98B5-B97A4E9C2438}"/>
                </a:ext>
              </a:extLst>
            </p:cNvPr>
            <p:cNvSpPr/>
            <p:nvPr/>
          </p:nvSpPr>
          <p:spPr>
            <a:xfrm>
              <a:off x="188736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2" name="Forme libre : forme 5021">
              <a:extLst>
                <a:ext uri="{FF2B5EF4-FFF2-40B4-BE49-F238E27FC236}">
                  <a16:creationId xmlns:a16="http://schemas.microsoft.com/office/drawing/2014/main" id="{22C9E32A-FC96-4B92-BC63-036976548CD1}"/>
                </a:ext>
              </a:extLst>
            </p:cNvPr>
            <p:cNvSpPr/>
            <p:nvPr/>
          </p:nvSpPr>
          <p:spPr>
            <a:xfrm>
              <a:off x="190683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3" name="Forme libre : forme 5022">
              <a:extLst>
                <a:ext uri="{FF2B5EF4-FFF2-40B4-BE49-F238E27FC236}">
                  <a16:creationId xmlns:a16="http://schemas.microsoft.com/office/drawing/2014/main" id="{19D1C6EB-850B-4419-B6D8-C306A6B6F77F}"/>
                </a:ext>
              </a:extLst>
            </p:cNvPr>
            <p:cNvSpPr/>
            <p:nvPr/>
          </p:nvSpPr>
          <p:spPr>
            <a:xfrm>
              <a:off x="192631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4" name="Forme libre : forme 5023">
              <a:extLst>
                <a:ext uri="{FF2B5EF4-FFF2-40B4-BE49-F238E27FC236}">
                  <a16:creationId xmlns:a16="http://schemas.microsoft.com/office/drawing/2014/main" id="{8C151A03-2F81-4583-889C-889EC857A29D}"/>
                </a:ext>
              </a:extLst>
            </p:cNvPr>
            <p:cNvSpPr/>
            <p:nvPr/>
          </p:nvSpPr>
          <p:spPr>
            <a:xfrm>
              <a:off x="194578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5" name="Forme libre : forme 5024">
              <a:extLst>
                <a:ext uri="{FF2B5EF4-FFF2-40B4-BE49-F238E27FC236}">
                  <a16:creationId xmlns:a16="http://schemas.microsoft.com/office/drawing/2014/main" id="{31B122BD-B9C8-4089-863A-792C271F40D1}"/>
                </a:ext>
              </a:extLst>
            </p:cNvPr>
            <p:cNvSpPr/>
            <p:nvPr/>
          </p:nvSpPr>
          <p:spPr>
            <a:xfrm>
              <a:off x="19652598"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6" name="Forme libre : forme 5025">
              <a:extLst>
                <a:ext uri="{FF2B5EF4-FFF2-40B4-BE49-F238E27FC236}">
                  <a16:creationId xmlns:a16="http://schemas.microsoft.com/office/drawing/2014/main" id="{8CFE011C-C24B-49F9-B982-D5395166C17A}"/>
                </a:ext>
              </a:extLst>
            </p:cNvPr>
            <p:cNvSpPr/>
            <p:nvPr/>
          </p:nvSpPr>
          <p:spPr>
            <a:xfrm>
              <a:off x="198473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27" name="Forme libre : forme 5026">
              <a:extLst>
                <a:ext uri="{FF2B5EF4-FFF2-40B4-BE49-F238E27FC236}">
                  <a16:creationId xmlns:a16="http://schemas.microsoft.com/office/drawing/2014/main" id="{8A424C66-8E4C-4AB0-88D1-304BD241940F}"/>
                </a:ext>
              </a:extLst>
            </p:cNvPr>
            <p:cNvSpPr/>
            <p:nvPr/>
          </p:nvSpPr>
          <p:spPr>
            <a:xfrm>
              <a:off x="48534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8" name="Forme libre : forme 5027">
              <a:extLst>
                <a:ext uri="{FF2B5EF4-FFF2-40B4-BE49-F238E27FC236}">
                  <a16:creationId xmlns:a16="http://schemas.microsoft.com/office/drawing/2014/main" id="{0DFBF6D6-337A-44BE-8185-92F06C6C76CC}"/>
                </a:ext>
              </a:extLst>
            </p:cNvPr>
            <p:cNvSpPr/>
            <p:nvPr/>
          </p:nvSpPr>
          <p:spPr>
            <a:xfrm>
              <a:off x="50482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9" name="Forme libre : forme 5028">
              <a:extLst>
                <a:ext uri="{FF2B5EF4-FFF2-40B4-BE49-F238E27FC236}">
                  <a16:creationId xmlns:a16="http://schemas.microsoft.com/office/drawing/2014/main" id="{26849BEB-D425-4FE1-BB2A-1D9B9CB3E75D}"/>
                </a:ext>
              </a:extLst>
            </p:cNvPr>
            <p:cNvSpPr/>
            <p:nvPr/>
          </p:nvSpPr>
          <p:spPr>
            <a:xfrm>
              <a:off x="52429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0" name="Forme libre : forme 5029">
              <a:extLst>
                <a:ext uri="{FF2B5EF4-FFF2-40B4-BE49-F238E27FC236}">
                  <a16:creationId xmlns:a16="http://schemas.microsoft.com/office/drawing/2014/main" id="{9D8B9C22-E57B-4AA5-8834-69A3A843A4F7}"/>
                </a:ext>
              </a:extLst>
            </p:cNvPr>
            <p:cNvSpPr/>
            <p:nvPr/>
          </p:nvSpPr>
          <p:spPr>
            <a:xfrm>
              <a:off x="54376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1" name="Forme libre : forme 5030">
              <a:extLst>
                <a:ext uri="{FF2B5EF4-FFF2-40B4-BE49-F238E27FC236}">
                  <a16:creationId xmlns:a16="http://schemas.microsoft.com/office/drawing/2014/main" id="{FFD65CBC-CD4C-430A-ABD1-ABE368F42DA8}"/>
                </a:ext>
              </a:extLst>
            </p:cNvPr>
            <p:cNvSpPr/>
            <p:nvPr/>
          </p:nvSpPr>
          <p:spPr>
            <a:xfrm>
              <a:off x="56324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2" name="Forme libre : forme 5031">
              <a:extLst>
                <a:ext uri="{FF2B5EF4-FFF2-40B4-BE49-F238E27FC236}">
                  <a16:creationId xmlns:a16="http://schemas.microsoft.com/office/drawing/2014/main" id="{462E0210-DC1B-4EB5-961B-A5528CBE5262}"/>
                </a:ext>
              </a:extLst>
            </p:cNvPr>
            <p:cNvSpPr/>
            <p:nvPr/>
          </p:nvSpPr>
          <p:spPr>
            <a:xfrm>
              <a:off x="58271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3" name="Forme libre : forme 5032">
              <a:extLst>
                <a:ext uri="{FF2B5EF4-FFF2-40B4-BE49-F238E27FC236}">
                  <a16:creationId xmlns:a16="http://schemas.microsoft.com/office/drawing/2014/main" id="{C5740A63-DE08-4AD8-A433-62E55D920EBB}"/>
                </a:ext>
              </a:extLst>
            </p:cNvPr>
            <p:cNvSpPr/>
            <p:nvPr/>
          </p:nvSpPr>
          <p:spPr>
            <a:xfrm>
              <a:off x="60218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4" name="Forme libre : forme 5033">
              <a:extLst>
                <a:ext uri="{FF2B5EF4-FFF2-40B4-BE49-F238E27FC236}">
                  <a16:creationId xmlns:a16="http://schemas.microsoft.com/office/drawing/2014/main" id="{B433F2ED-5C2E-44AD-BC55-147FA8577392}"/>
                </a:ext>
              </a:extLst>
            </p:cNvPr>
            <p:cNvSpPr/>
            <p:nvPr/>
          </p:nvSpPr>
          <p:spPr>
            <a:xfrm>
              <a:off x="62166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5" name="Forme libre : forme 5034">
              <a:extLst>
                <a:ext uri="{FF2B5EF4-FFF2-40B4-BE49-F238E27FC236}">
                  <a16:creationId xmlns:a16="http://schemas.microsoft.com/office/drawing/2014/main" id="{6B6BF8E6-E93F-42BF-9B15-5F1369D7D0E9}"/>
                </a:ext>
              </a:extLst>
            </p:cNvPr>
            <p:cNvSpPr/>
            <p:nvPr/>
          </p:nvSpPr>
          <p:spPr>
            <a:xfrm>
              <a:off x="64113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6" name="Forme libre : forme 5035">
              <a:extLst>
                <a:ext uri="{FF2B5EF4-FFF2-40B4-BE49-F238E27FC236}">
                  <a16:creationId xmlns:a16="http://schemas.microsoft.com/office/drawing/2014/main" id="{625845C3-D1A8-4DED-B74E-D0DBBAF9E952}"/>
                </a:ext>
              </a:extLst>
            </p:cNvPr>
            <p:cNvSpPr/>
            <p:nvPr/>
          </p:nvSpPr>
          <p:spPr>
            <a:xfrm>
              <a:off x="66060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7" name="Forme libre : forme 5036">
              <a:extLst>
                <a:ext uri="{FF2B5EF4-FFF2-40B4-BE49-F238E27FC236}">
                  <a16:creationId xmlns:a16="http://schemas.microsoft.com/office/drawing/2014/main" id="{C9FA9AB4-AA2D-46D3-BB90-F5F3B787B52E}"/>
                </a:ext>
              </a:extLst>
            </p:cNvPr>
            <p:cNvSpPr/>
            <p:nvPr/>
          </p:nvSpPr>
          <p:spPr>
            <a:xfrm>
              <a:off x="68008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8" name="Forme libre : forme 5037">
              <a:extLst>
                <a:ext uri="{FF2B5EF4-FFF2-40B4-BE49-F238E27FC236}">
                  <a16:creationId xmlns:a16="http://schemas.microsoft.com/office/drawing/2014/main" id="{261B7A67-517D-4589-8934-112C2280BB8B}"/>
                </a:ext>
              </a:extLst>
            </p:cNvPr>
            <p:cNvSpPr/>
            <p:nvPr/>
          </p:nvSpPr>
          <p:spPr>
            <a:xfrm>
              <a:off x="69955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9" name="Forme libre : forme 5038">
              <a:extLst>
                <a:ext uri="{FF2B5EF4-FFF2-40B4-BE49-F238E27FC236}">
                  <a16:creationId xmlns:a16="http://schemas.microsoft.com/office/drawing/2014/main" id="{61705F1F-28BD-4039-ABE8-981BA605A644}"/>
                </a:ext>
              </a:extLst>
            </p:cNvPr>
            <p:cNvSpPr/>
            <p:nvPr/>
          </p:nvSpPr>
          <p:spPr>
            <a:xfrm>
              <a:off x="71902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40" name="Forme libre : forme 5039">
              <a:extLst>
                <a:ext uri="{FF2B5EF4-FFF2-40B4-BE49-F238E27FC236}">
                  <a16:creationId xmlns:a16="http://schemas.microsoft.com/office/drawing/2014/main" id="{81084339-1F1C-4023-AC5C-0D1CE9EAE3EC}"/>
                </a:ext>
              </a:extLst>
            </p:cNvPr>
            <p:cNvSpPr/>
            <p:nvPr/>
          </p:nvSpPr>
          <p:spPr>
            <a:xfrm>
              <a:off x="738500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41" name="Forme libre : forme 5040">
              <a:extLst>
                <a:ext uri="{FF2B5EF4-FFF2-40B4-BE49-F238E27FC236}">
                  <a16:creationId xmlns:a16="http://schemas.microsoft.com/office/drawing/2014/main" id="{F13DD7C7-D320-416A-B0CE-2174E39DF93A}"/>
                </a:ext>
              </a:extLst>
            </p:cNvPr>
            <p:cNvSpPr/>
            <p:nvPr/>
          </p:nvSpPr>
          <p:spPr>
            <a:xfrm>
              <a:off x="75797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42" name="Forme libre : forme 5041">
              <a:extLst>
                <a:ext uri="{FF2B5EF4-FFF2-40B4-BE49-F238E27FC236}">
                  <a16:creationId xmlns:a16="http://schemas.microsoft.com/office/drawing/2014/main" id="{C07FD3BA-A0FE-41B6-B3A7-27BDB53B676D}"/>
                </a:ext>
              </a:extLst>
            </p:cNvPr>
            <p:cNvSpPr/>
            <p:nvPr/>
          </p:nvSpPr>
          <p:spPr>
            <a:xfrm>
              <a:off x="7774165"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3" name="Forme libre : forme 5042">
              <a:extLst>
                <a:ext uri="{FF2B5EF4-FFF2-40B4-BE49-F238E27FC236}">
                  <a16:creationId xmlns:a16="http://schemas.microsoft.com/office/drawing/2014/main" id="{1AD6599A-3F45-4FE0-970E-B3C1D7F08471}"/>
                </a:ext>
              </a:extLst>
            </p:cNvPr>
            <p:cNvSpPr/>
            <p:nvPr/>
          </p:nvSpPr>
          <p:spPr>
            <a:xfrm>
              <a:off x="114740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4" name="Forme libre : forme 5043">
              <a:extLst>
                <a:ext uri="{FF2B5EF4-FFF2-40B4-BE49-F238E27FC236}">
                  <a16:creationId xmlns:a16="http://schemas.microsoft.com/office/drawing/2014/main" id="{81C1557B-B0F5-4CD4-8F52-F451F1C4C3E8}"/>
                </a:ext>
              </a:extLst>
            </p:cNvPr>
            <p:cNvSpPr/>
            <p:nvPr/>
          </p:nvSpPr>
          <p:spPr>
            <a:xfrm>
              <a:off x="116688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5" name="Forme libre : forme 5044">
              <a:extLst>
                <a:ext uri="{FF2B5EF4-FFF2-40B4-BE49-F238E27FC236}">
                  <a16:creationId xmlns:a16="http://schemas.microsoft.com/office/drawing/2014/main" id="{FFEB0BB8-3614-40AC-85FB-71544EE2B0C6}"/>
                </a:ext>
              </a:extLst>
            </p:cNvPr>
            <p:cNvSpPr/>
            <p:nvPr/>
          </p:nvSpPr>
          <p:spPr>
            <a:xfrm>
              <a:off x="118635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7" name="Forme libre : forme 5046">
              <a:extLst>
                <a:ext uri="{FF2B5EF4-FFF2-40B4-BE49-F238E27FC236}">
                  <a16:creationId xmlns:a16="http://schemas.microsoft.com/office/drawing/2014/main" id="{44E210E3-BC0C-442F-89DA-2953D8AFBA70}"/>
                </a:ext>
              </a:extLst>
            </p:cNvPr>
            <p:cNvSpPr/>
            <p:nvPr/>
          </p:nvSpPr>
          <p:spPr>
            <a:xfrm>
              <a:off x="12837232"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48" name="Forme libre : forme 5047">
              <a:extLst>
                <a:ext uri="{FF2B5EF4-FFF2-40B4-BE49-F238E27FC236}">
                  <a16:creationId xmlns:a16="http://schemas.microsoft.com/office/drawing/2014/main" id="{3F66ACEB-FF9B-419F-83AF-ED1779B84E4C}"/>
                </a:ext>
              </a:extLst>
            </p:cNvPr>
            <p:cNvSpPr/>
            <p:nvPr/>
          </p:nvSpPr>
          <p:spPr>
            <a:xfrm>
              <a:off x="13226699"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9" name="Forme libre : forme 5048">
              <a:extLst>
                <a:ext uri="{FF2B5EF4-FFF2-40B4-BE49-F238E27FC236}">
                  <a16:creationId xmlns:a16="http://schemas.microsoft.com/office/drawing/2014/main" id="{BC7A6AE4-07A8-46B4-A055-19394EE1B97C}"/>
                </a:ext>
              </a:extLst>
            </p:cNvPr>
            <p:cNvSpPr/>
            <p:nvPr/>
          </p:nvSpPr>
          <p:spPr>
            <a:xfrm>
              <a:off x="13421432"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50" name="Forme libre : forme 5049">
              <a:extLst>
                <a:ext uri="{FF2B5EF4-FFF2-40B4-BE49-F238E27FC236}">
                  <a16:creationId xmlns:a16="http://schemas.microsoft.com/office/drawing/2014/main" id="{885E8BFB-A220-4317-915F-CE7163EECDF5}"/>
                </a:ext>
              </a:extLst>
            </p:cNvPr>
            <p:cNvSpPr/>
            <p:nvPr/>
          </p:nvSpPr>
          <p:spPr>
            <a:xfrm>
              <a:off x="136161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51" name="Forme libre : forme 5050">
              <a:extLst>
                <a:ext uri="{FF2B5EF4-FFF2-40B4-BE49-F238E27FC236}">
                  <a16:creationId xmlns:a16="http://schemas.microsoft.com/office/drawing/2014/main" id="{EE64AD82-67DA-4DEC-8DD9-0075DE8D512A}"/>
                </a:ext>
              </a:extLst>
            </p:cNvPr>
            <p:cNvSpPr/>
            <p:nvPr/>
          </p:nvSpPr>
          <p:spPr>
            <a:xfrm>
              <a:off x="138108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2" name="Forme libre : forme 5051">
              <a:extLst>
                <a:ext uri="{FF2B5EF4-FFF2-40B4-BE49-F238E27FC236}">
                  <a16:creationId xmlns:a16="http://schemas.microsoft.com/office/drawing/2014/main" id="{14ECD340-E7EB-45AF-8CCA-F81946839498}"/>
                </a:ext>
              </a:extLst>
            </p:cNvPr>
            <p:cNvSpPr/>
            <p:nvPr/>
          </p:nvSpPr>
          <p:spPr>
            <a:xfrm>
              <a:off x="140056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3" name="Forme libre : forme 5052">
              <a:extLst>
                <a:ext uri="{FF2B5EF4-FFF2-40B4-BE49-F238E27FC236}">
                  <a16:creationId xmlns:a16="http://schemas.microsoft.com/office/drawing/2014/main" id="{EB780ED6-C694-4987-9664-B99BC4AC700C}"/>
                </a:ext>
              </a:extLst>
            </p:cNvPr>
            <p:cNvSpPr/>
            <p:nvPr/>
          </p:nvSpPr>
          <p:spPr>
            <a:xfrm>
              <a:off x="142003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4" name="Forme libre : forme 5053">
              <a:extLst>
                <a:ext uri="{FF2B5EF4-FFF2-40B4-BE49-F238E27FC236}">
                  <a16:creationId xmlns:a16="http://schemas.microsoft.com/office/drawing/2014/main" id="{813D81BF-A001-413F-B545-0907D5949DFC}"/>
                </a:ext>
              </a:extLst>
            </p:cNvPr>
            <p:cNvSpPr/>
            <p:nvPr/>
          </p:nvSpPr>
          <p:spPr>
            <a:xfrm>
              <a:off x="14394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5" name="Forme libre : forme 5054">
              <a:extLst>
                <a:ext uri="{FF2B5EF4-FFF2-40B4-BE49-F238E27FC236}">
                  <a16:creationId xmlns:a16="http://schemas.microsoft.com/office/drawing/2014/main" id="{7340B423-FB23-471B-A625-ED1558DDCCAE}"/>
                </a:ext>
              </a:extLst>
            </p:cNvPr>
            <p:cNvSpPr/>
            <p:nvPr/>
          </p:nvSpPr>
          <p:spPr>
            <a:xfrm>
              <a:off x="14589530"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6" name="Forme libre : forme 5055">
              <a:extLst>
                <a:ext uri="{FF2B5EF4-FFF2-40B4-BE49-F238E27FC236}">
                  <a16:creationId xmlns:a16="http://schemas.microsoft.com/office/drawing/2014/main" id="{40E9CDC9-F226-4420-856E-83C34C18F319}"/>
                </a:ext>
              </a:extLst>
            </p:cNvPr>
            <p:cNvSpPr/>
            <p:nvPr/>
          </p:nvSpPr>
          <p:spPr>
            <a:xfrm>
              <a:off x="14784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7" name="Forme libre : forme 5056">
              <a:extLst>
                <a:ext uri="{FF2B5EF4-FFF2-40B4-BE49-F238E27FC236}">
                  <a16:creationId xmlns:a16="http://schemas.microsoft.com/office/drawing/2014/main" id="{46B305B1-BA34-4CF9-B268-B363D3DF8B22}"/>
                </a:ext>
              </a:extLst>
            </p:cNvPr>
            <p:cNvSpPr/>
            <p:nvPr/>
          </p:nvSpPr>
          <p:spPr>
            <a:xfrm>
              <a:off x="149789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8" name="Forme libre : forme 5057">
              <a:extLst>
                <a:ext uri="{FF2B5EF4-FFF2-40B4-BE49-F238E27FC236}">
                  <a16:creationId xmlns:a16="http://schemas.microsoft.com/office/drawing/2014/main" id="{513A3567-A9A5-4558-9626-42B6D420F8ED}"/>
                </a:ext>
              </a:extLst>
            </p:cNvPr>
            <p:cNvSpPr/>
            <p:nvPr/>
          </p:nvSpPr>
          <p:spPr>
            <a:xfrm>
              <a:off x="151737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9" name="Forme libre : forme 5058">
              <a:extLst>
                <a:ext uri="{FF2B5EF4-FFF2-40B4-BE49-F238E27FC236}">
                  <a16:creationId xmlns:a16="http://schemas.microsoft.com/office/drawing/2014/main" id="{8AC079F7-6D82-4F0B-A999-05E0D75B4806}"/>
                </a:ext>
              </a:extLst>
            </p:cNvPr>
            <p:cNvSpPr/>
            <p:nvPr/>
          </p:nvSpPr>
          <p:spPr>
            <a:xfrm>
              <a:off x="153684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60" name="Forme libre : forme 5059">
              <a:extLst>
                <a:ext uri="{FF2B5EF4-FFF2-40B4-BE49-F238E27FC236}">
                  <a16:creationId xmlns:a16="http://schemas.microsoft.com/office/drawing/2014/main" id="{40A56000-5456-4A5D-82D2-7FAB471938AD}"/>
                </a:ext>
              </a:extLst>
            </p:cNvPr>
            <p:cNvSpPr/>
            <p:nvPr/>
          </p:nvSpPr>
          <p:spPr>
            <a:xfrm>
              <a:off x="155631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1" name="Forme libre : forme 5060">
              <a:extLst>
                <a:ext uri="{FF2B5EF4-FFF2-40B4-BE49-F238E27FC236}">
                  <a16:creationId xmlns:a16="http://schemas.microsoft.com/office/drawing/2014/main" id="{41D5D720-5171-4A34-99B3-886AD344FD49}"/>
                </a:ext>
              </a:extLst>
            </p:cNvPr>
            <p:cNvSpPr/>
            <p:nvPr/>
          </p:nvSpPr>
          <p:spPr>
            <a:xfrm>
              <a:off x="157579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2" name="Forme libre : forme 5061">
              <a:extLst>
                <a:ext uri="{FF2B5EF4-FFF2-40B4-BE49-F238E27FC236}">
                  <a16:creationId xmlns:a16="http://schemas.microsoft.com/office/drawing/2014/main" id="{26C682F7-95C0-41F4-896C-185F684E0CEC}"/>
                </a:ext>
              </a:extLst>
            </p:cNvPr>
            <p:cNvSpPr/>
            <p:nvPr/>
          </p:nvSpPr>
          <p:spPr>
            <a:xfrm>
              <a:off x="15952663"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63" name="Forme libre : forme 5062">
              <a:extLst>
                <a:ext uri="{FF2B5EF4-FFF2-40B4-BE49-F238E27FC236}">
                  <a16:creationId xmlns:a16="http://schemas.microsoft.com/office/drawing/2014/main" id="{7F9AF527-D907-41D7-B291-CAFF88E68E97}"/>
                </a:ext>
              </a:extLst>
            </p:cNvPr>
            <p:cNvSpPr/>
            <p:nvPr/>
          </p:nvSpPr>
          <p:spPr>
            <a:xfrm>
              <a:off x="16147397"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4" name="Forme libre : forme 5063">
              <a:extLst>
                <a:ext uri="{FF2B5EF4-FFF2-40B4-BE49-F238E27FC236}">
                  <a16:creationId xmlns:a16="http://schemas.microsoft.com/office/drawing/2014/main" id="{AEE49741-91E0-4C63-8007-3F31D25586C1}"/>
                </a:ext>
              </a:extLst>
            </p:cNvPr>
            <p:cNvSpPr/>
            <p:nvPr/>
          </p:nvSpPr>
          <p:spPr>
            <a:xfrm>
              <a:off x="16342130"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5" name="Forme libre : forme 5064">
              <a:extLst>
                <a:ext uri="{FF2B5EF4-FFF2-40B4-BE49-F238E27FC236}">
                  <a16:creationId xmlns:a16="http://schemas.microsoft.com/office/drawing/2014/main" id="{9D91B7D2-EF95-4779-87FC-9EC29A956B8B}"/>
                </a:ext>
              </a:extLst>
            </p:cNvPr>
            <p:cNvSpPr/>
            <p:nvPr/>
          </p:nvSpPr>
          <p:spPr>
            <a:xfrm>
              <a:off x="16536864"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6" name="Forme libre : forme 5065">
              <a:extLst>
                <a:ext uri="{FF2B5EF4-FFF2-40B4-BE49-F238E27FC236}">
                  <a16:creationId xmlns:a16="http://schemas.microsoft.com/office/drawing/2014/main" id="{282DB3F0-AE02-4045-8C35-68E38CD87C5B}"/>
                </a:ext>
              </a:extLst>
            </p:cNvPr>
            <p:cNvSpPr/>
            <p:nvPr/>
          </p:nvSpPr>
          <p:spPr>
            <a:xfrm>
              <a:off x="16731597"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7" name="Forme libre : forme 5066">
              <a:extLst>
                <a:ext uri="{FF2B5EF4-FFF2-40B4-BE49-F238E27FC236}">
                  <a16:creationId xmlns:a16="http://schemas.microsoft.com/office/drawing/2014/main" id="{6843CDC8-1FEF-4522-AAD4-30765C1781C7}"/>
                </a:ext>
              </a:extLst>
            </p:cNvPr>
            <p:cNvSpPr/>
            <p:nvPr/>
          </p:nvSpPr>
          <p:spPr>
            <a:xfrm>
              <a:off x="169263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8" name="Forme libre : forme 5067">
              <a:extLst>
                <a:ext uri="{FF2B5EF4-FFF2-40B4-BE49-F238E27FC236}">
                  <a16:creationId xmlns:a16="http://schemas.microsoft.com/office/drawing/2014/main" id="{73FEDE57-FE46-4EA6-9805-9212501B93E5}"/>
                </a:ext>
              </a:extLst>
            </p:cNvPr>
            <p:cNvSpPr/>
            <p:nvPr/>
          </p:nvSpPr>
          <p:spPr>
            <a:xfrm>
              <a:off x="171210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9" name="Forme libre : forme 5068">
              <a:extLst>
                <a:ext uri="{FF2B5EF4-FFF2-40B4-BE49-F238E27FC236}">
                  <a16:creationId xmlns:a16="http://schemas.microsoft.com/office/drawing/2014/main" id="{A2623261-40E3-401F-B8B2-226C3112505F}"/>
                </a:ext>
              </a:extLst>
            </p:cNvPr>
            <p:cNvSpPr/>
            <p:nvPr/>
          </p:nvSpPr>
          <p:spPr>
            <a:xfrm>
              <a:off x="17315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0" name="Forme libre : forme 5069">
              <a:extLst>
                <a:ext uri="{FF2B5EF4-FFF2-40B4-BE49-F238E27FC236}">
                  <a16:creationId xmlns:a16="http://schemas.microsoft.com/office/drawing/2014/main" id="{3055198A-C8B1-47C1-AC35-2B7B714EFF24}"/>
                </a:ext>
              </a:extLst>
            </p:cNvPr>
            <p:cNvSpPr/>
            <p:nvPr/>
          </p:nvSpPr>
          <p:spPr>
            <a:xfrm>
              <a:off x="175105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1" name="Forme libre : forme 5070">
              <a:extLst>
                <a:ext uri="{FF2B5EF4-FFF2-40B4-BE49-F238E27FC236}">
                  <a16:creationId xmlns:a16="http://schemas.microsoft.com/office/drawing/2014/main" id="{3DA2EB59-98F2-4813-A765-6F2BFE542160}"/>
                </a:ext>
              </a:extLst>
            </p:cNvPr>
            <p:cNvSpPr/>
            <p:nvPr/>
          </p:nvSpPr>
          <p:spPr>
            <a:xfrm>
              <a:off x="17705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72" name="Forme libre : forme 5071">
              <a:extLst>
                <a:ext uri="{FF2B5EF4-FFF2-40B4-BE49-F238E27FC236}">
                  <a16:creationId xmlns:a16="http://schemas.microsoft.com/office/drawing/2014/main" id="{231A0ABE-391F-46B1-B03E-1003532F1222}"/>
                </a:ext>
              </a:extLst>
            </p:cNvPr>
            <p:cNvSpPr/>
            <p:nvPr/>
          </p:nvSpPr>
          <p:spPr>
            <a:xfrm>
              <a:off x="17899998"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73" name="Forme libre : forme 5072">
              <a:extLst>
                <a:ext uri="{FF2B5EF4-FFF2-40B4-BE49-F238E27FC236}">
                  <a16:creationId xmlns:a16="http://schemas.microsoft.com/office/drawing/2014/main" id="{ADDF57C4-6F13-44F3-8844-D1DA453E1EFD}"/>
                </a:ext>
              </a:extLst>
            </p:cNvPr>
            <p:cNvSpPr/>
            <p:nvPr/>
          </p:nvSpPr>
          <p:spPr>
            <a:xfrm>
              <a:off x="180947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4" name="Forme libre : forme 5073">
              <a:extLst>
                <a:ext uri="{FF2B5EF4-FFF2-40B4-BE49-F238E27FC236}">
                  <a16:creationId xmlns:a16="http://schemas.microsoft.com/office/drawing/2014/main" id="{3E7D4ECE-556E-4713-B2A1-732ADBB8E775}"/>
                </a:ext>
              </a:extLst>
            </p:cNvPr>
            <p:cNvSpPr/>
            <p:nvPr/>
          </p:nvSpPr>
          <p:spPr>
            <a:xfrm>
              <a:off x="182894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5" name="Forme libre : forme 5074">
              <a:extLst>
                <a:ext uri="{FF2B5EF4-FFF2-40B4-BE49-F238E27FC236}">
                  <a16:creationId xmlns:a16="http://schemas.microsoft.com/office/drawing/2014/main" id="{DBCB61D3-ADDB-4F89-94A9-432FAD0F5888}"/>
                </a:ext>
              </a:extLst>
            </p:cNvPr>
            <p:cNvSpPr/>
            <p:nvPr/>
          </p:nvSpPr>
          <p:spPr>
            <a:xfrm>
              <a:off x="184841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6" name="Forme libre : forme 5075">
              <a:extLst>
                <a:ext uri="{FF2B5EF4-FFF2-40B4-BE49-F238E27FC236}">
                  <a16:creationId xmlns:a16="http://schemas.microsoft.com/office/drawing/2014/main" id="{0587C3AC-DCB0-4600-8DC1-525C795C368A}"/>
                </a:ext>
              </a:extLst>
            </p:cNvPr>
            <p:cNvSpPr/>
            <p:nvPr/>
          </p:nvSpPr>
          <p:spPr>
            <a:xfrm>
              <a:off x="186789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7" name="Forme libre : forme 5076">
              <a:extLst>
                <a:ext uri="{FF2B5EF4-FFF2-40B4-BE49-F238E27FC236}">
                  <a16:creationId xmlns:a16="http://schemas.microsoft.com/office/drawing/2014/main" id="{4040337D-E828-458D-9F6D-408D9CC03A0D}"/>
                </a:ext>
              </a:extLst>
            </p:cNvPr>
            <p:cNvSpPr/>
            <p:nvPr/>
          </p:nvSpPr>
          <p:spPr>
            <a:xfrm>
              <a:off x="188736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8" name="Forme libre : forme 5077">
              <a:extLst>
                <a:ext uri="{FF2B5EF4-FFF2-40B4-BE49-F238E27FC236}">
                  <a16:creationId xmlns:a16="http://schemas.microsoft.com/office/drawing/2014/main" id="{93EED542-5010-4F3E-B67E-B5A7AB871716}"/>
                </a:ext>
              </a:extLst>
            </p:cNvPr>
            <p:cNvSpPr/>
            <p:nvPr/>
          </p:nvSpPr>
          <p:spPr>
            <a:xfrm>
              <a:off x="190683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9" name="Forme libre : forme 5078">
              <a:extLst>
                <a:ext uri="{FF2B5EF4-FFF2-40B4-BE49-F238E27FC236}">
                  <a16:creationId xmlns:a16="http://schemas.microsoft.com/office/drawing/2014/main" id="{302D7B3D-86C9-45B8-94DA-41DA0A067314}"/>
                </a:ext>
              </a:extLst>
            </p:cNvPr>
            <p:cNvSpPr/>
            <p:nvPr/>
          </p:nvSpPr>
          <p:spPr>
            <a:xfrm>
              <a:off x="19263131"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0" name="Forme libre : forme 5079">
              <a:extLst>
                <a:ext uri="{FF2B5EF4-FFF2-40B4-BE49-F238E27FC236}">
                  <a16:creationId xmlns:a16="http://schemas.microsoft.com/office/drawing/2014/main" id="{DD0E13A9-93FD-47E2-8367-477C2E8F16E3}"/>
                </a:ext>
              </a:extLst>
            </p:cNvPr>
            <p:cNvSpPr/>
            <p:nvPr/>
          </p:nvSpPr>
          <p:spPr>
            <a:xfrm>
              <a:off x="194578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1" name="Forme libre : forme 5080">
              <a:extLst>
                <a:ext uri="{FF2B5EF4-FFF2-40B4-BE49-F238E27FC236}">
                  <a16:creationId xmlns:a16="http://schemas.microsoft.com/office/drawing/2014/main" id="{EEE98338-64B6-492E-81B4-3BC28CF9EF26}"/>
                </a:ext>
              </a:extLst>
            </p:cNvPr>
            <p:cNvSpPr/>
            <p:nvPr/>
          </p:nvSpPr>
          <p:spPr>
            <a:xfrm>
              <a:off x="20042064"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6"/>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2" name="Forme libre : forme 5081">
              <a:extLst>
                <a:ext uri="{FF2B5EF4-FFF2-40B4-BE49-F238E27FC236}">
                  <a16:creationId xmlns:a16="http://schemas.microsoft.com/office/drawing/2014/main" id="{9B62F40D-8B3A-47B0-82DD-EA63B7498D57}"/>
                </a:ext>
              </a:extLst>
            </p:cNvPr>
            <p:cNvSpPr/>
            <p:nvPr/>
          </p:nvSpPr>
          <p:spPr>
            <a:xfrm>
              <a:off x="20236798"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3" name="Forme libre : forme 5082">
              <a:extLst>
                <a:ext uri="{FF2B5EF4-FFF2-40B4-BE49-F238E27FC236}">
                  <a16:creationId xmlns:a16="http://schemas.microsoft.com/office/drawing/2014/main" id="{B412735C-140D-4395-8D2B-647FB9496EC0}"/>
                </a:ext>
              </a:extLst>
            </p:cNvPr>
            <p:cNvSpPr/>
            <p:nvPr/>
          </p:nvSpPr>
          <p:spPr>
            <a:xfrm>
              <a:off x="48534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4" name="Forme libre : forme 5083">
              <a:extLst>
                <a:ext uri="{FF2B5EF4-FFF2-40B4-BE49-F238E27FC236}">
                  <a16:creationId xmlns:a16="http://schemas.microsoft.com/office/drawing/2014/main" id="{2880C338-191C-4FBE-908C-05759216B122}"/>
                </a:ext>
              </a:extLst>
            </p:cNvPr>
            <p:cNvSpPr/>
            <p:nvPr/>
          </p:nvSpPr>
          <p:spPr>
            <a:xfrm>
              <a:off x="50482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5" name="Forme libre : forme 5084">
              <a:extLst>
                <a:ext uri="{FF2B5EF4-FFF2-40B4-BE49-F238E27FC236}">
                  <a16:creationId xmlns:a16="http://schemas.microsoft.com/office/drawing/2014/main" id="{7766E968-61B7-47AE-9468-101D58D27FB7}"/>
                </a:ext>
              </a:extLst>
            </p:cNvPr>
            <p:cNvSpPr/>
            <p:nvPr/>
          </p:nvSpPr>
          <p:spPr>
            <a:xfrm>
              <a:off x="52429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6" name="Forme libre : forme 5085">
              <a:extLst>
                <a:ext uri="{FF2B5EF4-FFF2-40B4-BE49-F238E27FC236}">
                  <a16:creationId xmlns:a16="http://schemas.microsoft.com/office/drawing/2014/main" id="{AB512D99-33D0-490A-B3DC-5CDA4BC4B7F2}"/>
                </a:ext>
              </a:extLst>
            </p:cNvPr>
            <p:cNvSpPr/>
            <p:nvPr/>
          </p:nvSpPr>
          <p:spPr>
            <a:xfrm>
              <a:off x="54376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7" name="Forme libre : forme 5086">
              <a:extLst>
                <a:ext uri="{FF2B5EF4-FFF2-40B4-BE49-F238E27FC236}">
                  <a16:creationId xmlns:a16="http://schemas.microsoft.com/office/drawing/2014/main" id="{CB0D346A-1403-405A-8928-1A7D65E62593}"/>
                </a:ext>
              </a:extLst>
            </p:cNvPr>
            <p:cNvSpPr/>
            <p:nvPr/>
          </p:nvSpPr>
          <p:spPr>
            <a:xfrm>
              <a:off x="56324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8" name="Forme libre : forme 5087">
              <a:extLst>
                <a:ext uri="{FF2B5EF4-FFF2-40B4-BE49-F238E27FC236}">
                  <a16:creationId xmlns:a16="http://schemas.microsoft.com/office/drawing/2014/main" id="{4294DA5F-8C07-4799-9293-E6DA7436FAC9}"/>
                </a:ext>
              </a:extLst>
            </p:cNvPr>
            <p:cNvSpPr/>
            <p:nvPr/>
          </p:nvSpPr>
          <p:spPr>
            <a:xfrm>
              <a:off x="58271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9" name="Forme libre : forme 5088">
              <a:extLst>
                <a:ext uri="{FF2B5EF4-FFF2-40B4-BE49-F238E27FC236}">
                  <a16:creationId xmlns:a16="http://schemas.microsoft.com/office/drawing/2014/main" id="{12947D05-159E-4A3C-B6EA-A1F83C3B5448}"/>
                </a:ext>
              </a:extLst>
            </p:cNvPr>
            <p:cNvSpPr/>
            <p:nvPr/>
          </p:nvSpPr>
          <p:spPr>
            <a:xfrm>
              <a:off x="60218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0" name="Forme libre : forme 5089">
              <a:extLst>
                <a:ext uri="{FF2B5EF4-FFF2-40B4-BE49-F238E27FC236}">
                  <a16:creationId xmlns:a16="http://schemas.microsoft.com/office/drawing/2014/main" id="{2E296139-D867-43FD-978F-DD5B3F8874DB}"/>
                </a:ext>
              </a:extLst>
            </p:cNvPr>
            <p:cNvSpPr/>
            <p:nvPr/>
          </p:nvSpPr>
          <p:spPr>
            <a:xfrm>
              <a:off x="62166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1" name="Forme libre : forme 5090">
              <a:extLst>
                <a:ext uri="{FF2B5EF4-FFF2-40B4-BE49-F238E27FC236}">
                  <a16:creationId xmlns:a16="http://schemas.microsoft.com/office/drawing/2014/main" id="{94977DD0-3532-42C9-8E19-16DF051EE9D2}"/>
                </a:ext>
              </a:extLst>
            </p:cNvPr>
            <p:cNvSpPr/>
            <p:nvPr/>
          </p:nvSpPr>
          <p:spPr>
            <a:xfrm>
              <a:off x="64113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2" name="Forme libre : forme 5091">
              <a:extLst>
                <a:ext uri="{FF2B5EF4-FFF2-40B4-BE49-F238E27FC236}">
                  <a16:creationId xmlns:a16="http://schemas.microsoft.com/office/drawing/2014/main" id="{AC81675B-73E5-4E1C-85F9-175AF6BBC086}"/>
                </a:ext>
              </a:extLst>
            </p:cNvPr>
            <p:cNvSpPr/>
            <p:nvPr/>
          </p:nvSpPr>
          <p:spPr>
            <a:xfrm>
              <a:off x="66060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3" name="Forme libre : forme 5092">
              <a:extLst>
                <a:ext uri="{FF2B5EF4-FFF2-40B4-BE49-F238E27FC236}">
                  <a16:creationId xmlns:a16="http://schemas.microsoft.com/office/drawing/2014/main" id="{54A9AD26-3EB5-45FC-9D19-76CBD7FC1D53}"/>
                </a:ext>
              </a:extLst>
            </p:cNvPr>
            <p:cNvSpPr/>
            <p:nvPr/>
          </p:nvSpPr>
          <p:spPr>
            <a:xfrm>
              <a:off x="68008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4" name="Forme libre : forme 5093">
              <a:extLst>
                <a:ext uri="{FF2B5EF4-FFF2-40B4-BE49-F238E27FC236}">
                  <a16:creationId xmlns:a16="http://schemas.microsoft.com/office/drawing/2014/main" id="{74DD3302-23E6-4E00-94E1-B9A81BC53EEE}"/>
                </a:ext>
              </a:extLst>
            </p:cNvPr>
            <p:cNvSpPr/>
            <p:nvPr/>
          </p:nvSpPr>
          <p:spPr>
            <a:xfrm>
              <a:off x="69955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5" name="Forme libre : forme 5094">
              <a:extLst>
                <a:ext uri="{FF2B5EF4-FFF2-40B4-BE49-F238E27FC236}">
                  <a16:creationId xmlns:a16="http://schemas.microsoft.com/office/drawing/2014/main" id="{5C5D954F-394E-41B9-826A-2A2D0FABAF74}"/>
                </a:ext>
              </a:extLst>
            </p:cNvPr>
            <p:cNvSpPr/>
            <p:nvPr/>
          </p:nvSpPr>
          <p:spPr>
            <a:xfrm>
              <a:off x="71902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6" name="Forme libre : forme 5095">
              <a:extLst>
                <a:ext uri="{FF2B5EF4-FFF2-40B4-BE49-F238E27FC236}">
                  <a16:creationId xmlns:a16="http://schemas.microsoft.com/office/drawing/2014/main" id="{81E4CFDD-2A47-43E5-9F22-3302A0707284}"/>
                </a:ext>
              </a:extLst>
            </p:cNvPr>
            <p:cNvSpPr/>
            <p:nvPr/>
          </p:nvSpPr>
          <p:spPr>
            <a:xfrm>
              <a:off x="738500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97" name="Forme libre : forme 5096">
              <a:extLst>
                <a:ext uri="{FF2B5EF4-FFF2-40B4-BE49-F238E27FC236}">
                  <a16:creationId xmlns:a16="http://schemas.microsoft.com/office/drawing/2014/main" id="{96CE596A-6C8E-4649-A8CC-B4A8D7887AA0}"/>
                </a:ext>
              </a:extLst>
            </p:cNvPr>
            <p:cNvSpPr/>
            <p:nvPr/>
          </p:nvSpPr>
          <p:spPr>
            <a:xfrm>
              <a:off x="75797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98" name="Forme libre : forme 5097">
              <a:extLst>
                <a:ext uri="{FF2B5EF4-FFF2-40B4-BE49-F238E27FC236}">
                  <a16:creationId xmlns:a16="http://schemas.microsoft.com/office/drawing/2014/main" id="{56105147-1277-4816-8CDE-AAED66357691}"/>
                </a:ext>
              </a:extLst>
            </p:cNvPr>
            <p:cNvSpPr/>
            <p:nvPr/>
          </p:nvSpPr>
          <p:spPr>
            <a:xfrm>
              <a:off x="114740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99" name="Forme libre : forme 5098">
              <a:extLst>
                <a:ext uri="{FF2B5EF4-FFF2-40B4-BE49-F238E27FC236}">
                  <a16:creationId xmlns:a16="http://schemas.microsoft.com/office/drawing/2014/main" id="{2874A7EC-0187-4FE4-9AC2-545DF850431F}"/>
                </a:ext>
              </a:extLst>
            </p:cNvPr>
            <p:cNvSpPr/>
            <p:nvPr/>
          </p:nvSpPr>
          <p:spPr>
            <a:xfrm>
              <a:off x="116688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0" name="Forme libre : forme 5099">
              <a:extLst>
                <a:ext uri="{FF2B5EF4-FFF2-40B4-BE49-F238E27FC236}">
                  <a16:creationId xmlns:a16="http://schemas.microsoft.com/office/drawing/2014/main" id="{784480D2-3F0B-4EDD-B025-29D89ADAB2E2}"/>
                </a:ext>
              </a:extLst>
            </p:cNvPr>
            <p:cNvSpPr/>
            <p:nvPr/>
          </p:nvSpPr>
          <p:spPr>
            <a:xfrm>
              <a:off x="118635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1" name="Forme libre : forme 5100">
              <a:extLst>
                <a:ext uri="{FF2B5EF4-FFF2-40B4-BE49-F238E27FC236}">
                  <a16:creationId xmlns:a16="http://schemas.microsoft.com/office/drawing/2014/main" id="{4A45081F-180B-4F9F-A94B-31CF32BBAC1D}"/>
                </a:ext>
              </a:extLst>
            </p:cNvPr>
            <p:cNvSpPr/>
            <p:nvPr/>
          </p:nvSpPr>
          <p:spPr>
            <a:xfrm>
              <a:off x="13031966"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02" name="Forme libre : forme 5101">
              <a:extLst>
                <a:ext uri="{FF2B5EF4-FFF2-40B4-BE49-F238E27FC236}">
                  <a16:creationId xmlns:a16="http://schemas.microsoft.com/office/drawing/2014/main" id="{F773FFB3-325D-48CE-BE3D-BDF2BBDB2872}"/>
                </a:ext>
              </a:extLst>
            </p:cNvPr>
            <p:cNvSpPr/>
            <p:nvPr/>
          </p:nvSpPr>
          <p:spPr>
            <a:xfrm>
              <a:off x="13421432"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03" name="Forme libre : forme 5102">
              <a:extLst>
                <a:ext uri="{FF2B5EF4-FFF2-40B4-BE49-F238E27FC236}">
                  <a16:creationId xmlns:a16="http://schemas.microsoft.com/office/drawing/2014/main" id="{D4FFD833-C2CF-4E2B-A196-8E37ECD7765E}"/>
                </a:ext>
              </a:extLst>
            </p:cNvPr>
            <p:cNvSpPr/>
            <p:nvPr/>
          </p:nvSpPr>
          <p:spPr>
            <a:xfrm>
              <a:off x="138108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4" name="Forme libre : forme 5103">
              <a:extLst>
                <a:ext uri="{FF2B5EF4-FFF2-40B4-BE49-F238E27FC236}">
                  <a16:creationId xmlns:a16="http://schemas.microsoft.com/office/drawing/2014/main" id="{091F7974-B5EA-4BDF-822F-BACEA235335B}"/>
                </a:ext>
              </a:extLst>
            </p:cNvPr>
            <p:cNvSpPr/>
            <p:nvPr/>
          </p:nvSpPr>
          <p:spPr>
            <a:xfrm>
              <a:off x="140056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5" name="Forme libre : forme 5104">
              <a:extLst>
                <a:ext uri="{FF2B5EF4-FFF2-40B4-BE49-F238E27FC236}">
                  <a16:creationId xmlns:a16="http://schemas.microsoft.com/office/drawing/2014/main" id="{39188432-C843-42CC-B866-05416118230C}"/>
                </a:ext>
              </a:extLst>
            </p:cNvPr>
            <p:cNvSpPr/>
            <p:nvPr/>
          </p:nvSpPr>
          <p:spPr>
            <a:xfrm>
              <a:off x="142003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6" name="Forme libre : forme 5105">
              <a:extLst>
                <a:ext uri="{FF2B5EF4-FFF2-40B4-BE49-F238E27FC236}">
                  <a16:creationId xmlns:a16="http://schemas.microsoft.com/office/drawing/2014/main" id="{16E9FB9D-F7A3-420B-BC43-0D515D4FD1D8}"/>
                </a:ext>
              </a:extLst>
            </p:cNvPr>
            <p:cNvSpPr/>
            <p:nvPr/>
          </p:nvSpPr>
          <p:spPr>
            <a:xfrm>
              <a:off x="14394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7" name="Forme libre : forme 5106">
              <a:extLst>
                <a:ext uri="{FF2B5EF4-FFF2-40B4-BE49-F238E27FC236}">
                  <a16:creationId xmlns:a16="http://schemas.microsoft.com/office/drawing/2014/main" id="{7B36C13F-D17F-4541-898D-B883873AA171}"/>
                </a:ext>
              </a:extLst>
            </p:cNvPr>
            <p:cNvSpPr/>
            <p:nvPr/>
          </p:nvSpPr>
          <p:spPr>
            <a:xfrm>
              <a:off x="14589530"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8" name="Forme libre : forme 5107">
              <a:extLst>
                <a:ext uri="{FF2B5EF4-FFF2-40B4-BE49-F238E27FC236}">
                  <a16:creationId xmlns:a16="http://schemas.microsoft.com/office/drawing/2014/main" id="{18DF7D0A-C0DE-4841-8ECC-B81BB470D488}"/>
                </a:ext>
              </a:extLst>
            </p:cNvPr>
            <p:cNvSpPr/>
            <p:nvPr/>
          </p:nvSpPr>
          <p:spPr>
            <a:xfrm>
              <a:off x="14784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9" name="Forme libre : forme 5108">
              <a:extLst>
                <a:ext uri="{FF2B5EF4-FFF2-40B4-BE49-F238E27FC236}">
                  <a16:creationId xmlns:a16="http://schemas.microsoft.com/office/drawing/2014/main" id="{BFA9178F-FB21-4412-9786-803E3226B4FA}"/>
                </a:ext>
              </a:extLst>
            </p:cNvPr>
            <p:cNvSpPr/>
            <p:nvPr/>
          </p:nvSpPr>
          <p:spPr>
            <a:xfrm>
              <a:off x="149789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0" name="Forme libre : forme 5109">
              <a:extLst>
                <a:ext uri="{FF2B5EF4-FFF2-40B4-BE49-F238E27FC236}">
                  <a16:creationId xmlns:a16="http://schemas.microsoft.com/office/drawing/2014/main" id="{DD905CAB-8116-4E9F-A8B9-78AB6B581E06}"/>
                </a:ext>
              </a:extLst>
            </p:cNvPr>
            <p:cNvSpPr/>
            <p:nvPr/>
          </p:nvSpPr>
          <p:spPr>
            <a:xfrm>
              <a:off x="151737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1" name="Forme libre : forme 5110">
              <a:extLst>
                <a:ext uri="{FF2B5EF4-FFF2-40B4-BE49-F238E27FC236}">
                  <a16:creationId xmlns:a16="http://schemas.microsoft.com/office/drawing/2014/main" id="{04B1134F-739D-4C15-99D3-0A1F1DED6293}"/>
                </a:ext>
              </a:extLst>
            </p:cNvPr>
            <p:cNvSpPr/>
            <p:nvPr/>
          </p:nvSpPr>
          <p:spPr>
            <a:xfrm>
              <a:off x="153684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12" name="Forme libre : forme 5111">
              <a:extLst>
                <a:ext uri="{FF2B5EF4-FFF2-40B4-BE49-F238E27FC236}">
                  <a16:creationId xmlns:a16="http://schemas.microsoft.com/office/drawing/2014/main" id="{9F8CBEBF-CCB7-489E-82C2-90C9942D5D76}"/>
                </a:ext>
              </a:extLst>
            </p:cNvPr>
            <p:cNvSpPr/>
            <p:nvPr/>
          </p:nvSpPr>
          <p:spPr>
            <a:xfrm>
              <a:off x="155631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3" name="Forme libre : forme 5112">
              <a:extLst>
                <a:ext uri="{FF2B5EF4-FFF2-40B4-BE49-F238E27FC236}">
                  <a16:creationId xmlns:a16="http://schemas.microsoft.com/office/drawing/2014/main" id="{26DF12E3-88BE-44B1-B862-FB275E5FD87F}"/>
                </a:ext>
              </a:extLst>
            </p:cNvPr>
            <p:cNvSpPr/>
            <p:nvPr/>
          </p:nvSpPr>
          <p:spPr>
            <a:xfrm>
              <a:off x="157579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4" name="Forme libre : forme 5113">
              <a:extLst>
                <a:ext uri="{FF2B5EF4-FFF2-40B4-BE49-F238E27FC236}">
                  <a16:creationId xmlns:a16="http://schemas.microsoft.com/office/drawing/2014/main" id="{EAE29C63-AB08-4614-97CD-EAA1A33508AB}"/>
                </a:ext>
              </a:extLst>
            </p:cNvPr>
            <p:cNvSpPr/>
            <p:nvPr/>
          </p:nvSpPr>
          <p:spPr>
            <a:xfrm>
              <a:off x="15952663"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115" name="Forme libre : forme 5114">
              <a:extLst>
                <a:ext uri="{FF2B5EF4-FFF2-40B4-BE49-F238E27FC236}">
                  <a16:creationId xmlns:a16="http://schemas.microsoft.com/office/drawing/2014/main" id="{2BA7FAE8-D063-4C76-B63C-E6E34B465CB3}"/>
                </a:ext>
              </a:extLst>
            </p:cNvPr>
            <p:cNvSpPr/>
            <p:nvPr/>
          </p:nvSpPr>
          <p:spPr>
            <a:xfrm>
              <a:off x="16147397"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6" name="Forme libre : forme 5115">
              <a:extLst>
                <a:ext uri="{FF2B5EF4-FFF2-40B4-BE49-F238E27FC236}">
                  <a16:creationId xmlns:a16="http://schemas.microsoft.com/office/drawing/2014/main" id="{9E44B9D4-D8B4-43C2-AA66-433E29C0BF3D}"/>
                </a:ext>
              </a:extLst>
            </p:cNvPr>
            <p:cNvSpPr/>
            <p:nvPr/>
          </p:nvSpPr>
          <p:spPr>
            <a:xfrm>
              <a:off x="16342130"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7" name="Forme libre : forme 5116">
              <a:extLst>
                <a:ext uri="{FF2B5EF4-FFF2-40B4-BE49-F238E27FC236}">
                  <a16:creationId xmlns:a16="http://schemas.microsoft.com/office/drawing/2014/main" id="{F81D7A56-1411-45F7-96C0-72D0AB6B8931}"/>
                </a:ext>
              </a:extLst>
            </p:cNvPr>
            <p:cNvSpPr/>
            <p:nvPr/>
          </p:nvSpPr>
          <p:spPr>
            <a:xfrm>
              <a:off x="16536864"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8" name="Forme libre : forme 5117">
              <a:extLst>
                <a:ext uri="{FF2B5EF4-FFF2-40B4-BE49-F238E27FC236}">
                  <a16:creationId xmlns:a16="http://schemas.microsoft.com/office/drawing/2014/main" id="{60405645-4898-4AF8-995B-A09E728A5FBE}"/>
                </a:ext>
              </a:extLst>
            </p:cNvPr>
            <p:cNvSpPr/>
            <p:nvPr/>
          </p:nvSpPr>
          <p:spPr>
            <a:xfrm>
              <a:off x="16731597"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9" name="Forme libre : forme 5118">
              <a:extLst>
                <a:ext uri="{FF2B5EF4-FFF2-40B4-BE49-F238E27FC236}">
                  <a16:creationId xmlns:a16="http://schemas.microsoft.com/office/drawing/2014/main" id="{5020F270-BC86-459D-A376-BA0BCA431CB5}"/>
                </a:ext>
              </a:extLst>
            </p:cNvPr>
            <p:cNvSpPr/>
            <p:nvPr/>
          </p:nvSpPr>
          <p:spPr>
            <a:xfrm>
              <a:off x="169263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0" name="Forme libre : forme 5119">
              <a:extLst>
                <a:ext uri="{FF2B5EF4-FFF2-40B4-BE49-F238E27FC236}">
                  <a16:creationId xmlns:a16="http://schemas.microsoft.com/office/drawing/2014/main" id="{FD33A373-788B-4706-8B42-96F1D9FC3B9A}"/>
                </a:ext>
              </a:extLst>
            </p:cNvPr>
            <p:cNvSpPr/>
            <p:nvPr/>
          </p:nvSpPr>
          <p:spPr>
            <a:xfrm>
              <a:off x="171210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1" name="Forme libre : forme 5120">
              <a:extLst>
                <a:ext uri="{FF2B5EF4-FFF2-40B4-BE49-F238E27FC236}">
                  <a16:creationId xmlns:a16="http://schemas.microsoft.com/office/drawing/2014/main" id="{817CC91B-1042-411A-8476-79D848EBC7C1}"/>
                </a:ext>
              </a:extLst>
            </p:cNvPr>
            <p:cNvSpPr/>
            <p:nvPr/>
          </p:nvSpPr>
          <p:spPr>
            <a:xfrm>
              <a:off x="17315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2" name="Forme libre : forme 5121">
              <a:extLst>
                <a:ext uri="{FF2B5EF4-FFF2-40B4-BE49-F238E27FC236}">
                  <a16:creationId xmlns:a16="http://schemas.microsoft.com/office/drawing/2014/main" id="{2840BC9F-FC6F-480F-A88E-19519ECE5BA3}"/>
                </a:ext>
              </a:extLst>
            </p:cNvPr>
            <p:cNvSpPr/>
            <p:nvPr/>
          </p:nvSpPr>
          <p:spPr>
            <a:xfrm>
              <a:off x="175105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3" name="Forme libre : forme 5122">
              <a:extLst>
                <a:ext uri="{FF2B5EF4-FFF2-40B4-BE49-F238E27FC236}">
                  <a16:creationId xmlns:a16="http://schemas.microsoft.com/office/drawing/2014/main" id="{D594ECDA-CDF8-45A2-9B27-755DA85B6271}"/>
                </a:ext>
              </a:extLst>
            </p:cNvPr>
            <p:cNvSpPr/>
            <p:nvPr/>
          </p:nvSpPr>
          <p:spPr>
            <a:xfrm>
              <a:off x="17705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24" name="Forme libre : forme 5123">
              <a:extLst>
                <a:ext uri="{FF2B5EF4-FFF2-40B4-BE49-F238E27FC236}">
                  <a16:creationId xmlns:a16="http://schemas.microsoft.com/office/drawing/2014/main" id="{86AEFECE-425F-4D34-A11E-360902E6C47A}"/>
                </a:ext>
              </a:extLst>
            </p:cNvPr>
            <p:cNvSpPr/>
            <p:nvPr/>
          </p:nvSpPr>
          <p:spPr>
            <a:xfrm>
              <a:off x="17899998"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25" name="Forme libre : forme 5124">
              <a:extLst>
                <a:ext uri="{FF2B5EF4-FFF2-40B4-BE49-F238E27FC236}">
                  <a16:creationId xmlns:a16="http://schemas.microsoft.com/office/drawing/2014/main" id="{D410A732-A481-403F-9475-61246026CAE5}"/>
                </a:ext>
              </a:extLst>
            </p:cNvPr>
            <p:cNvSpPr/>
            <p:nvPr/>
          </p:nvSpPr>
          <p:spPr>
            <a:xfrm>
              <a:off x="180947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6" name="Forme libre : forme 5125">
              <a:extLst>
                <a:ext uri="{FF2B5EF4-FFF2-40B4-BE49-F238E27FC236}">
                  <a16:creationId xmlns:a16="http://schemas.microsoft.com/office/drawing/2014/main" id="{CA040EA1-093C-44F3-B2B4-B73B3C8170BB}"/>
                </a:ext>
              </a:extLst>
            </p:cNvPr>
            <p:cNvSpPr/>
            <p:nvPr/>
          </p:nvSpPr>
          <p:spPr>
            <a:xfrm>
              <a:off x="182894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7" name="Forme libre : forme 5126">
              <a:extLst>
                <a:ext uri="{FF2B5EF4-FFF2-40B4-BE49-F238E27FC236}">
                  <a16:creationId xmlns:a16="http://schemas.microsoft.com/office/drawing/2014/main" id="{2D5FD7B3-3D2B-4BD5-B6D2-1A569F9E5586}"/>
                </a:ext>
              </a:extLst>
            </p:cNvPr>
            <p:cNvSpPr/>
            <p:nvPr/>
          </p:nvSpPr>
          <p:spPr>
            <a:xfrm>
              <a:off x="18484197"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8" name="Forme libre : forme 5127">
              <a:extLst>
                <a:ext uri="{FF2B5EF4-FFF2-40B4-BE49-F238E27FC236}">
                  <a16:creationId xmlns:a16="http://schemas.microsoft.com/office/drawing/2014/main" id="{E9731485-374A-40E4-BF0C-4AC62983DDD8}"/>
                </a:ext>
              </a:extLst>
            </p:cNvPr>
            <p:cNvSpPr/>
            <p:nvPr/>
          </p:nvSpPr>
          <p:spPr>
            <a:xfrm>
              <a:off x="186789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9" name="Forme libre : forme 5128">
              <a:extLst>
                <a:ext uri="{FF2B5EF4-FFF2-40B4-BE49-F238E27FC236}">
                  <a16:creationId xmlns:a16="http://schemas.microsoft.com/office/drawing/2014/main" id="{D27A8C74-F14A-40EB-8075-1D1F93FF4341}"/>
                </a:ext>
              </a:extLst>
            </p:cNvPr>
            <p:cNvSpPr/>
            <p:nvPr/>
          </p:nvSpPr>
          <p:spPr>
            <a:xfrm>
              <a:off x="188736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0" name="Forme libre : forme 5129">
              <a:extLst>
                <a:ext uri="{FF2B5EF4-FFF2-40B4-BE49-F238E27FC236}">
                  <a16:creationId xmlns:a16="http://schemas.microsoft.com/office/drawing/2014/main" id="{02C2604B-DD69-4665-B2D2-E1AB31CD3CF3}"/>
                </a:ext>
              </a:extLst>
            </p:cNvPr>
            <p:cNvSpPr/>
            <p:nvPr/>
          </p:nvSpPr>
          <p:spPr>
            <a:xfrm>
              <a:off x="19263131"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1" name="Forme libre : forme 5130">
              <a:extLst>
                <a:ext uri="{FF2B5EF4-FFF2-40B4-BE49-F238E27FC236}">
                  <a16:creationId xmlns:a16="http://schemas.microsoft.com/office/drawing/2014/main" id="{0CAF5D77-F672-4499-BDC9-ED418794603E}"/>
                </a:ext>
              </a:extLst>
            </p:cNvPr>
            <p:cNvSpPr/>
            <p:nvPr/>
          </p:nvSpPr>
          <p:spPr>
            <a:xfrm>
              <a:off x="20042064"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2" name="Forme libre : forme 5131">
              <a:extLst>
                <a:ext uri="{FF2B5EF4-FFF2-40B4-BE49-F238E27FC236}">
                  <a16:creationId xmlns:a16="http://schemas.microsoft.com/office/drawing/2014/main" id="{24BDD1C0-7DC4-4ECA-8A64-0C6C1649E4D7}"/>
                </a:ext>
              </a:extLst>
            </p:cNvPr>
            <p:cNvSpPr/>
            <p:nvPr/>
          </p:nvSpPr>
          <p:spPr>
            <a:xfrm>
              <a:off x="20236798"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3" name="Forme libre : forme 5132">
              <a:extLst>
                <a:ext uri="{FF2B5EF4-FFF2-40B4-BE49-F238E27FC236}">
                  <a16:creationId xmlns:a16="http://schemas.microsoft.com/office/drawing/2014/main" id="{E6915292-ED5F-42CF-9C10-72A662A3D760}"/>
                </a:ext>
              </a:extLst>
            </p:cNvPr>
            <p:cNvSpPr/>
            <p:nvPr/>
          </p:nvSpPr>
          <p:spPr>
            <a:xfrm>
              <a:off x="48534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4" name="Forme libre : forme 5133">
              <a:extLst>
                <a:ext uri="{FF2B5EF4-FFF2-40B4-BE49-F238E27FC236}">
                  <a16:creationId xmlns:a16="http://schemas.microsoft.com/office/drawing/2014/main" id="{2B87F96D-F374-4CC0-877F-C21B1F17ED13}"/>
                </a:ext>
              </a:extLst>
            </p:cNvPr>
            <p:cNvSpPr/>
            <p:nvPr/>
          </p:nvSpPr>
          <p:spPr>
            <a:xfrm>
              <a:off x="50482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5" name="Forme libre : forme 5134">
              <a:extLst>
                <a:ext uri="{FF2B5EF4-FFF2-40B4-BE49-F238E27FC236}">
                  <a16:creationId xmlns:a16="http://schemas.microsoft.com/office/drawing/2014/main" id="{C9B08EE6-D02A-4B50-A5E7-B90129D31636}"/>
                </a:ext>
              </a:extLst>
            </p:cNvPr>
            <p:cNvSpPr/>
            <p:nvPr/>
          </p:nvSpPr>
          <p:spPr>
            <a:xfrm>
              <a:off x="52429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6" name="Forme libre : forme 5135">
              <a:extLst>
                <a:ext uri="{FF2B5EF4-FFF2-40B4-BE49-F238E27FC236}">
                  <a16:creationId xmlns:a16="http://schemas.microsoft.com/office/drawing/2014/main" id="{9B29B7B3-1EDF-4691-89EF-915D77A17255}"/>
                </a:ext>
              </a:extLst>
            </p:cNvPr>
            <p:cNvSpPr/>
            <p:nvPr/>
          </p:nvSpPr>
          <p:spPr>
            <a:xfrm>
              <a:off x="54376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7" name="Forme libre : forme 5136">
              <a:extLst>
                <a:ext uri="{FF2B5EF4-FFF2-40B4-BE49-F238E27FC236}">
                  <a16:creationId xmlns:a16="http://schemas.microsoft.com/office/drawing/2014/main" id="{388EF21F-E2E3-452D-9BE1-76BB9F444CED}"/>
                </a:ext>
              </a:extLst>
            </p:cNvPr>
            <p:cNvSpPr/>
            <p:nvPr/>
          </p:nvSpPr>
          <p:spPr>
            <a:xfrm>
              <a:off x="56324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8" name="Forme libre : forme 5137">
              <a:extLst>
                <a:ext uri="{FF2B5EF4-FFF2-40B4-BE49-F238E27FC236}">
                  <a16:creationId xmlns:a16="http://schemas.microsoft.com/office/drawing/2014/main" id="{FF64AA6B-791C-4072-AC19-AA8904F89DC3}"/>
                </a:ext>
              </a:extLst>
            </p:cNvPr>
            <p:cNvSpPr/>
            <p:nvPr/>
          </p:nvSpPr>
          <p:spPr>
            <a:xfrm>
              <a:off x="58271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9" name="Forme libre : forme 5138">
              <a:extLst>
                <a:ext uri="{FF2B5EF4-FFF2-40B4-BE49-F238E27FC236}">
                  <a16:creationId xmlns:a16="http://schemas.microsoft.com/office/drawing/2014/main" id="{B79AE370-93F7-4F22-88D7-43E227D4EFDB}"/>
                </a:ext>
              </a:extLst>
            </p:cNvPr>
            <p:cNvSpPr/>
            <p:nvPr/>
          </p:nvSpPr>
          <p:spPr>
            <a:xfrm>
              <a:off x="60218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0" name="Forme libre : forme 5139">
              <a:extLst>
                <a:ext uri="{FF2B5EF4-FFF2-40B4-BE49-F238E27FC236}">
                  <a16:creationId xmlns:a16="http://schemas.microsoft.com/office/drawing/2014/main" id="{A4B73A3E-B173-4D2E-A8FA-61078854C102}"/>
                </a:ext>
              </a:extLst>
            </p:cNvPr>
            <p:cNvSpPr/>
            <p:nvPr/>
          </p:nvSpPr>
          <p:spPr>
            <a:xfrm>
              <a:off x="62166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1" name="Forme libre : forme 5140">
              <a:extLst>
                <a:ext uri="{FF2B5EF4-FFF2-40B4-BE49-F238E27FC236}">
                  <a16:creationId xmlns:a16="http://schemas.microsoft.com/office/drawing/2014/main" id="{0B2BFEA8-A368-4971-B425-DF904B25B122}"/>
                </a:ext>
              </a:extLst>
            </p:cNvPr>
            <p:cNvSpPr/>
            <p:nvPr/>
          </p:nvSpPr>
          <p:spPr>
            <a:xfrm>
              <a:off x="64113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2" name="Forme libre : forme 5141">
              <a:extLst>
                <a:ext uri="{FF2B5EF4-FFF2-40B4-BE49-F238E27FC236}">
                  <a16:creationId xmlns:a16="http://schemas.microsoft.com/office/drawing/2014/main" id="{D7CA60AC-BF35-40DF-8CEB-E3F9A5E22985}"/>
                </a:ext>
              </a:extLst>
            </p:cNvPr>
            <p:cNvSpPr/>
            <p:nvPr/>
          </p:nvSpPr>
          <p:spPr>
            <a:xfrm>
              <a:off x="66060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3" name="Forme libre : forme 5142">
              <a:extLst>
                <a:ext uri="{FF2B5EF4-FFF2-40B4-BE49-F238E27FC236}">
                  <a16:creationId xmlns:a16="http://schemas.microsoft.com/office/drawing/2014/main" id="{12E98467-4978-497D-9A34-06F00BCFDDA5}"/>
                </a:ext>
              </a:extLst>
            </p:cNvPr>
            <p:cNvSpPr/>
            <p:nvPr/>
          </p:nvSpPr>
          <p:spPr>
            <a:xfrm>
              <a:off x="68008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4" name="Forme libre : forme 5143">
              <a:extLst>
                <a:ext uri="{FF2B5EF4-FFF2-40B4-BE49-F238E27FC236}">
                  <a16:creationId xmlns:a16="http://schemas.microsoft.com/office/drawing/2014/main" id="{1B487000-9F1A-4A3B-AD78-62F272B8E8B3}"/>
                </a:ext>
              </a:extLst>
            </p:cNvPr>
            <p:cNvSpPr/>
            <p:nvPr/>
          </p:nvSpPr>
          <p:spPr>
            <a:xfrm>
              <a:off x="69955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5" name="Forme libre : forme 5144">
              <a:extLst>
                <a:ext uri="{FF2B5EF4-FFF2-40B4-BE49-F238E27FC236}">
                  <a16:creationId xmlns:a16="http://schemas.microsoft.com/office/drawing/2014/main" id="{9A60A672-7CAD-441F-9A4A-DCBAFE64CA89}"/>
                </a:ext>
              </a:extLst>
            </p:cNvPr>
            <p:cNvSpPr/>
            <p:nvPr/>
          </p:nvSpPr>
          <p:spPr>
            <a:xfrm>
              <a:off x="71902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6" name="Forme libre : forme 5145">
              <a:extLst>
                <a:ext uri="{FF2B5EF4-FFF2-40B4-BE49-F238E27FC236}">
                  <a16:creationId xmlns:a16="http://schemas.microsoft.com/office/drawing/2014/main" id="{6D730942-E993-41EA-95B8-5A8544378CCC}"/>
                </a:ext>
              </a:extLst>
            </p:cNvPr>
            <p:cNvSpPr/>
            <p:nvPr/>
          </p:nvSpPr>
          <p:spPr>
            <a:xfrm>
              <a:off x="738500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47" name="Forme libre : forme 5146">
              <a:extLst>
                <a:ext uri="{FF2B5EF4-FFF2-40B4-BE49-F238E27FC236}">
                  <a16:creationId xmlns:a16="http://schemas.microsoft.com/office/drawing/2014/main" id="{D617AD09-BB99-4E0F-BC20-D85762F1F3DD}"/>
                </a:ext>
              </a:extLst>
            </p:cNvPr>
            <p:cNvSpPr/>
            <p:nvPr/>
          </p:nvSpPr>
          <p:spPr>
            <a:xfrm>
              <a:off x="75797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149" name="Forme libre : forme 5148">
              <a:extLst>
                <a:ext uri="{FF2B5EF4-FFF2-40B4-BE49-F238E27FC236}">
                  <a16:creationId xmlns:a16="http://schemas.microsoft.com/office/drawing/2014/main" id="{8A9C7B33-D91E-41E7-950D-9B1C6ADEA6EA}"/>
                </a:ext>
              </a:extLst>
            </p:cNvPr>
            <p:cNvSpPr/>
            <p:nvPr userDrawn="1"/>
          </p:nvSpPr>
          <p:spPr>
            <a:xfrm>
              <a:off x="11872515" y="702141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1" name="Forme libre : forme 5150">
              <a:extLst>
                <a:ext uri="{FF2B5EF4-FFF2-40B4-BE49-F238E27FC236}">
                  <a16:creationId xmlns:a16="http://schemas.microsoft.com/office/drawing/2014/main" id="{DC163438-775B-4615-8D34-970502717501}"/>
                </a:ext>
              </a:extLst>
            </p:cNvPr>
            <p:cNvSpPr/>
            <p:nvPr/>
          </p:nvSpPr>
          <p:spPr>
            <a:xfrm>
              <a:off x="13421432"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52" name="Forme libre : forme 5151">
              <a:extLst>
                <a:ext uri="{FF2B5EF4-FFF2-40B4-BE49-F238E27FC236}">
                  <a16:creationId xmlns:a16="http://schemas.microsoft.com/office/drawing/2014/main" id="{565BC63E-07AB-4A05-A053-89292B03C86C}"/>
                </a:ext>
              </a:extLst>
            </p:cNvPr>
            <p:cNvSpPr/>
            <p:nvPr/>
          </p:nvSpPr>
          <p:spPr>
            <a:xfrm>
              <a:off x="13810899"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3" name="Forme libre : forme 5152">
              <a:extLst>
                <a:ext uri="{FF2B5EF4-FFF2-40B4-BE49-F238E27FC236}">
                  <a16:creationId xmlns:a16="http://schemas.microsoft.com/office/drawing/2014/main" id="{D5CF7FD7-741B-41D9-AE8E-4A571272AF35}"/>
                </a:ext>
              </a:extLst>
            </p:cNvPr>
            <p:cNvSpPr/>
            <p:nvPr/>
          </p:nvSpPr>
          <p:spPr>
            <a:xfrm>
              <a:off x="14005633"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4" name="Forme libre : forme 5153">
              <a:extLst>
                <a:ext uri="{FF2B5EF4-FFF2-40B4-BE49-F238E27FC236}">
                  <a16:creationId xmlns:a16="http://schemas.microsoft.com/office/drawing/2014/main" id="{097B7A13-7606-445E-BF13-36C855A5D49D}"/>
                </a:ext>
              </a:extLst>
            </p:cNvPr>
            <p:cNvSpPr/>
            <p:nvPr/>
          </p:nvSpPr>
          <p:spPr>
            <a:xfrm>
              <a:off x="14200366"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5" name="Forme libre : forme 5154">
              <a:extLst>
                <a:ext uri="{FF2B5EF4-FFF2-40B4-BE49-F238E27FC236}">
                  <a16:creationId xmlns:a16="http://schemas.microsoft.com/office/drawing/2014/main" id="{0C017A78-0BED-475C-A353-478D065EBFF5}"/>
                </a:ext>
              </a:extLst>
            </p:cNvPr>
            <p:cNvSpPr/>
            <p:nvPr/>
          </p:nvSpPr>
          <p:spPr>
            <a:xfrm>
              <a:off x="14394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6" name="Forme libre : forme 5155">
              <a:extLst>
                <a:ext uri="{FF2B5EF4-FFF2-40B4-BE49-F238E27FC236}">
                  <a16:creationId xmlns:a16="http://schemas.microsoft.com/office/drawing/2014/main" id="{2A1B2E71-7B1D-4DC2-AD9F-6EE7DC8AB0F9}"/>
                </a:ext>
              </a:extLst>
            </p:cNvPr>
            <p:cNvSpPr/>
            <p:nvPr/>
          </p:nvSpPr>
          <p:spPr>
            <a:xfrm>
              <a:off x="14589530"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7" name="Forme libre : forme 5156">
              <a:extLst>
                <a:ext uri="{FF2B5EF4-FFF2-40B4-BE49-F238E27FC236}">
                  <a16:creationId xmlns:a16="http://schemas.microsoft.com/office/drawing/2014/main" id="{68CE5B7A-5D07-460F-A82F-95E894E126C2}"/>
                </a:ext>
              </a:extLst>
            </p:cNvPr>
            <p:cNvSpPr/>
            <p:nvPr/>
          </p:nvSpPr>
          <p:spPr>
            <a:xfrm>
              <a:off x="14784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8" name="Forme libre : forme 5157">
              <a:extLst>
                <a:ext uri="{FF2B5EF4-FFF2-40B4-BE49-F238E27FC236}">
                  <a16:creationId xmlns:a16="http://schemas.microsoft.com/office/drawing/2014/main" id="{7F796CF3-B64E-449F-92ED-FA70D933DCC8}"/>
                </a:ext>
              </a:extLst>
            </p:cNvPr>
            <p:cNvSpPr/>
            <p:nvPr/>
          </p:nvSpPr>
          <p:spPr>
            <a:xfrm>
              <a:off x="149789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9" name="Forme libre : forme 5158">
              <a:extLst>
                <a:ext uri="{FF2B5EF4-FFF2-40B4-BE49-F238E27FC236}">
                  <a16:creationId xmlns:a16="http://schemas.microsoft.com/office/drawing/2014/main" id="{425C8847-8E6B-4D75-B9EC-CAE025EEF12F}"/>
                </a:ext>
              </a:extLst>
            </p:cNvPr>
            <p:cNvSpPr/>
            <p:nvPr/>
          </p:nvSpPr>
          <p:spPr>
            <a:xfrm>
              <a:off x="151737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0" name="Forme libre : forme 5159">
              <a:extLst>
                <a:ext uri="{FF2B5EF4-FFF2-40B4-BE49-F238E27FC236}">
                  <a16:creationId xmlns:a16="http://schemas.microsoft.com/office/drawing/2014/main" id="{0F0CD1BC-8ED5-463B-8838-DEFE8D3A762E}"/>
                </a:ext>
              </a:extLst>
            </p:cNvPr>
            <p:cNvSpPr/>
            <p:nvPr/>
          </p:nvSpPr>
          <p:spPr>
            <a:xfrm>
              <a:off x="153684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61" name="Forme libre : forme 5160">
              <a:extLst>
                <a:ext uri="{FF2B5EF4-FFF2-40B4-BE49-F238E27FC236}">
                  <a16:creationId xmlns:a16="http://schemas.microsoft.com/office/drawing/2014/main" id="{808A93C6-37D9-4825-AF96-7C3369598DEB}"/>
                </a:ext>
              </a:extLst>
            </p:cNvPr>
            <p:cNvSpPr/>
            <p:nvPr/>
          </p:nvSpPr>
          <p:spPr>
            <a:xfrm>
              <a:off x="155631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2" name="Forme libre : forme 5161">
              <a:extLst>
                <a:ext uri="{FF2B5EF4-FFF2-40B4-BE49-F238E27FC236}">
                  <a16:creationId xmlns:a16="http://schemas.microsoft.com/office/drawing/2014/main" id="{5746FE56-4769-41D6-99C1-85254AE070D3}"/>
                </a:ext>
              </a:extLst>
            </p:cNvPr>
            <p:cNvSpPr/>
            <p:nvPr/>
          </p:nvSpPr>
          <p:spPr>
            <a:xfrm>
              <a:off x="157579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3" name="Forme libre : forme 5162">
              <a:extLst>
                <a:ext uri="{FF2B5EF4-FFF2-40B4-BE49-F238E27FC236}">
                  <a16:creationId xmlns:a16="http://schemas.microsoft.com/office/drawing/2014/main" id="{A02D0578-7C95-4700-BDBD-51D22C1CCBC7}"/>
                </a:ext>
              </a:extLst>
            </p:cNvPr>
            <p:cNvSpPr/>
            <p:nvPr/>
          </p:nvSpPr>
          <p:spPr>
            <a:xfrm>
              <a:off x="15952663"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64" name="Forme libre : forme 5163">
              <a:extLst>
                <a:ext uri="{FF2B5EF4-FFF2-40B4-BE49-F238E27FC236}">
                  <a16:creationId xmlns:a16="http://schemas.microsoft.com/office/drawing/2014/main" id="{938ED494-338E-47ED-99B7-4F599B1623F3}"/>
                </a:ext>
              </a:extLst>
            </p:cNvPr>
            <p:cNvSpPr/>
            <p:nvPr/>
          </p:nvSpPr>
          <p:spPr>
            <a:xfrm>
              <a:off x="16147397"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5" name="Forme libre : forme 5164">
              <a:extLst>
                <a:ext uri="{FF2B5EF4-FFF2-40B4-BE49-F238E27FC236}">
                  <a16:creationId xmlns:a16="http://schemas.microsoft.com/office/drawing/2014/main" id="{55DBA412-D414-48EA-B690-C1D5D00FA336}"/>
                </a:ext>
              </a:extLst>
            </p:cNvPr>
            <p:cNvSpPr/>
            <p:nvPr/>
          </p:nvSpPr>
          <p:spPr>
            <a:xfrm>
              <a:off x="16342130"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6" name="Forme libre : forme 5165">
              <a:extLst>
                <a:ext uri="{FF2B5EF4-FFF2-40B4-BE49-F238E27FC236}">
                  <a16:creationId xmlns:a16="http://schemas.microsoft.com/office/drawing/2014/main" id="{E939DCEB-3254-4CBF-8ACE-56A20B8DB427}"/>
                </a:ext>
              </a:extLst>
            </p:cNvPr>
            <p:cNvSpPr/>
            <p:nvPr/>
          </p:nvSpPr>
          <p:spPr>
            <a:xfrm>
              <a:off x="16536864"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7" name="Forme libre : forme 5166">
              <a:extLst>
                <a:ext uri="{FF2B5EF4-FFF2-40B4-BE49-F238E27FC236}">
                  <a16:creationId xmlns:a16="http://schemas.microsoft.com/office/drawing/2014/main" id="{A94E6470-6752-48AA-9FBC-D7152D648FC3}"/>
                </a:ext>
              </a:extLst>
            </p:cNvPr>
            <p:cNvSpPr/>
            <p:nvPr/>
          </p:nvSpPr>
          <p:spPr>
            <a:xfrm>
              <a:off x="16731597"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8" name="Forme libre : forme 5167">
              <a:extLst>
                <a:ext uri="{FF2B5EF4-FFF2-40B4-BE49-F238E27FC236}">
                  <a16:creationId xmlns:a16="http://schemas.microsoft.com/office/drawing/2014/main" id="{60E510EC-58B9-4E27-987D-4C9EBE095012}"/>
                </a:ext>
              </a:extLst>
            </p:cNvPr>
            <p:cNvSpPr/>
            <p:nvPr/>
          </p:nvSpPr>
          <p:spPr>
            <a:xfrm>
              <a:off x="169263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9" name="Forme libre : forme 5168">
              <a:extLst>
                <a:ext uri="{FF2B5EF4-FFF2-40B4-BE49-F238E27FC236}">
                  <a16:creationId xmlns:a16="http://schemas.microsoft.com/office/drawing/2014/main" id="{E96F6A67-A351-4212-8466-1C1BA191EC28}"/>
                </a:ext>
              </a:extLst>
            </p:cNvPr>
            <p:cNvSpPr/>
            <p:nvPr/>
          </p:nvSpPr>
          <p:spPr>
            <a:xfrm>
              <a:off x="171210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0" name="Forme libre : forme 5169">
              <a:extLst>
                <a:ext uri="{FF2B5EF4-FFF2-40B4-BE49-F238E27FC236}">
                  <a16:creationId xmlns:a16="http://schemas.microsoft.com/office/drawing/2014/main" id="{C1AF0090-28B7-456E-9D14-BD9875145A9A}"/>
                </a:ext>
              </a:extLst>
            </p:cNvPr>
            <p:cNvSpPr/>
            <p:nvPr/>
          </p:nvSpPr>
          <p:spPr>
            <a:xfrm>
              <a:off x="17315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1" name="Forme libre : forme 5170">
              <a:extLst>
                <a:ext uri="{FF2B5EF4-FFF2-40B4-BE49-F238E27FC236}">
                  <a16:creationId xmlns:a16="http://schemas.microsoft.com/office/drawing/2014/main" id="{BBA4FDDD-CBEF-4787-A074-7E0684016AD5}"/>
                </a:ext>
              </a:extLst>
            </p:cNvPr>
            <p:cNvSpPr/>
            <p:nvPr/>
          </p:nvSpPr>
          <p:spPr>
            <a:xfrm>
              <a:off x="175105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2" name="Forme libre : forme 5171">
              <a:extLst>
                <a:ext uri="{FF2B5EF4-FFF2-40B4-BE49-F238E27FC236}">
                  <a16:creationId xmlns:a16="http://schemas.microsoft.com/office/drawing/2014/main" id="{B1AB6C1F-B3B0-4B05-B44F-A0C398BDE7E1}"/>
                </a:ext>
              </a:extLst>
            </p:cNvPr>
            <p:cNvSpPr/>
            <p:nvPr/>
          </p:nvSpPr>
          <p:spPr>
            <a:xfrm>
              <a:off x="17705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73" name="Forme libre : forme 5172">
              <a:extLst>
                <a:ext uri="{FF2B5EF4-FFF2-40B4-BE49-F238E27FC236}">
                  <a16:creationId xmlns:a16="http://schemas.microsoft.com/office/drawing/2014/main" id="{4D3B7593-C93D-4437-8A14-DD3E36806CCD}"/>
                </a:ext>
              </a:extLst>
            </p:cNvPr>
            <p:cNvSpPr/>
            <p:nvPr/>
          </p:nvSpPr>
          <p:spPr>
            <a:xfrm>
              <a:off x="17899998"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74" name="Forme libre : forme 5173">
              <a:extLst>
                <a:ext uri="{FF2B5EF4-FFF2-40B4-BE49-F238E27FC236}">
                  <a16:creationId xmlns:a16="http://schemas.microsoft.com/office/drawing/2014/main" id="{F0EB6BF2-9EC3-4555-9AE4-6B64DB5BF7B2}"/>
                </a:ext>
              </a:extLst>
            </p:cNvPr>
            <p:cNvSpPr/>
            <p:nvPr/>
          </p:nvSpPr>
          <p:spPr>
            <a:xfrm>
              <a:off x="180947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5" name="Forme libre : forme 5174">
              <a:extLst>
                <a:ext uri="{FF2B5EF4-FFF2-40B4-BE49-F238E27FC236}">
                  <a16:creationId xmlns:a16="http://schemas.microsoft.com/office/drawing/2014/main" id="{F2D4DC37-183D-46FC-A2EE-2B84691F57B4}"/>
                </a:ext>
              </a:extLst>
            </p:cNvPr>
            <p:cNvSpPr/>
            <p:nvPr/>
          </p:nvSpPr>
          <p:spPr>
            <a:xfrm>
              <a:off x="182894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6" name="Forme libre : forme 5175">
              <a:extLst>
                <a:ext uri="{FF2B5EF4-FFF2-40B4-BE49-F238E27FC236}">
                  <a16:creationId xmlns:a16="http://schemas.microsoft.com/office/drawing/2014/main" id="{25220B63-1AC0-4642-B3BA-6A51BA573B23}"/>
                </a:ext>
              </a:extLst>
            </p:cNvPr>
            <p:cNvSpPr/>
            <p:nvPr/>
          </p:nvSpPr>
          <p:spPr>
            <a:xfrm>
              <a:off x="18484197"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7" name="Forme libre : forme 5176">
              <a:extLst>
                <a:ext uri="{FF2B5EF4-FFF2-40B4-BE49-F238E27FC236}">
                  <a16:creationId xmlns:a16="http://schemas.microsoft.com/office/drawing/2014/main" id="{A853987B-CBB6-4F96-A740-D7F4BE3C4225}"/>
                </a:ext>
              </a:extLst>
            </p:cNvPr>
            <p:cNvSpPr/>
            <p:nvPr/>
          </p:nvSpPr>
          <p:spPr>
            <a:xfrm>
              <a:off x="186789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8" name="Forme libre : forme 5177">
              <a:extLst>
                <a:ext uri="{FF2B5EF4-FFF2-40B4-BE49-F238E27FC236}">
                  <a16:creationId xmlns:a16="http://schemas.microsoft.com/office/drawing/2014/main" id="{E59AE7A1-1F8B-4274-97F6-4476320FE4BF}"/>
                </a:ext>
              </a:extLst>
            </p:cNvPr>
            <p:cNvSpPr/>
            <p:nvPr/>
          </p:nvSpPr>
          <p:spPr>
            <a:xfrm>
              <a:off x="194578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79" name="Forme libre : forme 5178">
              <a:extLst>
                <a:ext uri="{FF2B5EF4-FFF2-40B4-BE49-F238E27FC236}">
                  <a16:creationId xmlns:a16="http://schemas.microsoft.com/office/drawing/2014/main" id="{01B256E5-13FE-4588-9973-0F362D6AF513}"/>
                </a:ext>
              </a:extLst>
            </p:cNvPr>
            <p:cNvSpPr/>
            <p:nvPr/>
          </p:nvSpPr>
          <p:spPr>
            <a:xfrm>
              <a:off x="20042064"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0" name="Forme libre : forme 5179">
              <a:extLst>
                <a:ext uri="{FF2B5EF4-FFF2-40B4-BE49-F238E27FC236}">
                  <a16:creationId xmlns:a16="http://schemas.microsoft.com/office/drawing/2014/main" id="{440397BC-8C23-4A82-BA5A-5F93A85B0142}"/>
                </a:ext>
              </a:extLst>
            </p:cNvPr>
            <p:cNvSpPr/>
            <p:nvPr/>
          </p:nvSpPr>
          <p:spPr>
            <a:xfrm>
              <a:off x="20236798"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2" name="Forme libre : forme 5181">
              <a:extLst>
                <a:ext uri="{FF2B5EF4-FFF2-40B4-BE49-F238E27FC236}">
                  <a16:creationId xmlns:a16="http://schemas.microsoft.com/office/drawing/2014/main" id="{59014F01-559E-4D99-B0F0-E47C32F1007A}"/>
                </a:ext>
              </a:extLst>
            </p:cNvPr>
            <p:cNvSpPr/>
            <p:nvPr/>
          </p:nvSpPr>
          <p:spPr>
            <a:xfrm>
              <a:off x="52429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3" name="Forme libre : forme 5182">
              <a:extLst>
                <a:ext uri="{FF2B5EF4-FFF2-40B4-BE49-F238E27FC236}">
                  <a16:creationId xmlns:a16="http://schemas.microsoft.com/office/drawing/2014/main" id="{169E5674-B056-42A2-821D-E1FA53B8236B}"/>
                </a:ext>
              </a:extLst>
            </p:cNvPr>
            <p:cNvSpPr/>
            <p:nvPr/>
          </p:nvSpPr>
          <p:spPr>
            <a:xfrm>
              <a:off x="54376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4" name="Forme libre : forme 5183">
              <a:extLst>
                <a:ext uri="{FF2B5EF4-FFF2-40B4-BE49-F238E27FC236}">
                  <a16:creationId xmlns:a16="http://schemas.microsoft.com/office/drawing/2014/main" id="{F813D544-FA7D-4B5F-A067-9DCF0663AA08}"/>
                </a:ext>
              </a:extLst>
            </p:cNvPr>
            <p:cNvSpPr/>
            <p:nvPr/>
          </p:nvSpPr>
          <p:spPr>
            <a:xfrm>
              <a:off x="56324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5" name="Forme libre : forme 5184">
              <a:extLst>
                <a:ext uri="{FF2B5EF4-FFF2-40B4-BE49-F238E27FC236}">
                  <a16:creationId xmlns:a16="http://schemas.microsoft.com/office/drawing/2014/main" id="{B0A90FB0-752D-48AE-B768-6E8FFC376100}"/>
                </a:ext>
              </a:extLst>
            </p:cNvPr>
            <p:cNvSpPr/>
            <p:nvPr/>
          </p:nvSpPr>
          <p:spPr>
            <a:xfrm>
              <a:off x="58271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6" name="Forme libre : forme 5185">
              <a:extLst>
                <a:ext uri="{FF2B5EF4-FFF2-40B4-BE49-F238E27FC236}">
                  <a16:creationId xmlns:a16="http://schemas.microsoft.com/office/drawing/2014/main" id="{B0951C89-670C-4B20-BEDB-200DF10FF43D}"/>
                </a:ext>
              </a:extLst>
            </p:cNvPr>
            <p:cNvSpPr/>
            <p:nvPr/>
          </p:nvSpPr>
          <p:spPr>
            <a:xfrm>
              <a:off x="60218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7" name="Forme libre : forme 5186">
              <a:extLst>
                <a:ext uri="{FF2B5EF4-FFF2-40B4-BE49-F238E27FC236}">
                  <a16:creationId xmlns:a16="http://schemas.microsoft.com/office/drawing/2014/main" id="{4B6BCBC6-4C26-4CA6-8BB0-D28ACB6CAF35}"/>
                </a:ext>
              </a:extLst>
            </p:cNvPr>
            <p:cNvSpPr/>
            <p:nvPr/>
          </p:nvSpPr>
          <p:spPr>
            <a:xfrm>
              <a:off x="62166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8" name="Forme libre : forme 5187">
              <a:extLst>
                <a:ext uri="{FF2B5EF4-FFF2-40B4-BE49-F238E27FC236}">
                  <a16:creationId xmlns:a16="http://schemas.microsoft.com/office/drawing/2014/main" id="{9576633D-DAEE-4AA3-986C-E27CCAC74BFC}"/>
                </a:ext>
              </a:extLst>
            </p:cNvPr>
            <p:cNvSpPr/>
            <p:nvPr/>
          </p:nvSpPr>
          <p:spPr>
            <a:xfrm>
              <a:off x="64113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89" name="Forme libre : forme 5188">
              <a:extLst>
                <a:ext uri="{FF2B5EF4-FFF2-40B4-BE49-F238E27FC236}">
                  <a16:creationId xmlns:a16="http://schemas.microsoft.com/office/drawing/2014/main" id="{5310C06E-D433-46EB-ABC9-CB893DA61A9E}"/>
                </a:ext>
              </a:extLst>
            </p:cNvPr>
            <p:cNvSpPr/>
            <p:nvPr/>
          </p:nvSpPr>
          <p:spPr>
            <a:xfrm>
              <a:off x="66060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90" name="Forme libre : forme 5189">
              <a:extLst>
                <a:ext uri="{FF2B5EF4-FFF2-40B4-BE49-F238E27FC236}">
                  <a16:creationId xmlns:a16="http://schemas.microsoft.com/office/drawing/2014/main" id="{05C270D4-544D-4AB5-B2E9-47FA9343A37E}"/>
                </a:ext>
              </a:extLst>
            </p:cNvPr>
            <p:cNvSpPr/>
            <p:nvPr/>
          </p:nvSpPr>
          <p:spPr>
            <a:xfrm>
              <a:off x="68008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1" name="Forme libre : forme 5190">
              <a:extLst>
                <a:ext uri="{FF2B5EF4-FFF2-40B4-BE49-F238E27FC236}">
                  <a16:creationId xmlns:a16="http://schemas.microsoft.com/office/drawing/2014/main" id="{6F378517-C19B-4124-83E6-8BC65F633F3D}"/>
                </a:ext>
              </a:extLst>
            </p:cNvPr>
            <p:cNvSpPr/>
            <p:nvPr/>
          </p:nvSpPr>
          <p:spPr>
            <a:xfrm>
              <a:off x="69955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2" name="Forme libre : forme 5191">
              <a:extLst>
                <a:ext uri="{FF2B5EF4-FFF2-40B4-BE49-F238E27FC236}">
                  <a16:creationId xmlns:a16="http://schemas.microsoft.com/office/drawing/2014/main" id="{865C4E69-C7DA-46C3-82E1-209920EB87B5}"/>
                </a:ext>
              </a:extLst>
            </p:cNvPr>
            <p:cNvSpPr/>
            <p:nvPr/>
          </p:nvSpPr>
          <p:spPr>
            <a:xfrm>
              <a:off x="71902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3" name="Forme libre : forme 5192">
              <a:extLst>
                <a:ext uri="{FF2B5EF4-FFF2-40B4-BE49-F238E27FC236}">
                  <a16:creationId xmlns:a16="http://schemas.microsoft.com/office/drawing/2014/main" id="{10D15556-13B3-470B-A3DF-20D430E77E84}"/>
                </a:ext>
              </a:extLst>
            </p:cNvPr>
            <p:cNvSpPr/>
            <p:nvPr/>
          </p:nvSpPr>
          <p:spPr>
            <a:xfrm>
              <a:off x="738500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94" name="Forme libre : forme 5193">
              <a:extLst>
                <a:ext uri="{FF2B5EF4-FFF2-40B4-BE49-F238E27FC236}">
                  <a16:creationId xmlns:a16="http://schemas.microsoft.com/office/drawing/2014/main" id="{412B7AC9-2DD7-44A3-A1F3-AA7ABD60D6FA}"/>
                </a:ext>
              </a:extLst>
            </p:cNvPr>
            <p:cNvSpPr/>
            <p:nvPr/>
          </p:nvSpPr>
          <p:spPr>
            <a:xfrm>
              <a:off x="116688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5" name="Forme libre : forme 5194">
              <a:extLst>
                <a:ext uri="{FF2B5EF4-FFF2-40B4-BE49-F238E27FC236}">
                  <a16:creationId xmlns:a16="http://schemas.microsoft.com/office/drawing/2014/main" id="{C111C378-B1B5-4D88-A595-878CD8D79E40}"/>
                </a:ext>
              </a:extLst>
            </p:cNvPr>
            <p:cNvSpPr/>
            <p:nvPr/>
          </p:nvSpPr>
          <p:spPr>
            <a:xfrm>
              <a:off x="118635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6" name="Forme libre : forme 5195">
              <a:extLst>
                <a:ext uri="{FF2B5EF4-FFF2-40B4-BE49-F238E27FC236}">
                  <a16:creationId xmlns:a16="http://schemas.microsoft.com/office/drawing/2014/main" id="{185F3811-5D15-4C5E-B7C3-9809A53C75AE}"/>
                </a:ext>
              </a:extLst>
            </p:cNvPr>
            <p:cNvSpPr/>
            <p:nvPr/>
          </p:nvSpPr>
          <p:spPr>
            <a:xfrm>
              <a:off x="12058299"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7" name="Forme libre : forme 5196">
              <a:extLst>
                <a:ext uri="{FF2B5EF4-FFF2-40B4-BE49-F238E27FC236}">
                  <a16:creationId xmlns:a16="http://schemas.microsoft.com/office/drawing/2014/main" id="{3FAFC52B-85E8-4B83-ADD1-1D802350971B}"/>
                </a:ext>
              </a:extLst>
            </p:cNvPr>
            <p:cNvSpPr/>
            <p:nvPr/>
          </p:nvSpPr>
          <p:spPr>
            <a:xfrm>
              <a:off x="122530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8" name="Forme libre : forme 5197">
              <a:extLst>
                <a:ext uri="{FF2B5EF4-FFF2-40B4-BE49-F238E27FC236}">
                  <a16:creationId xmlns:a16="http://schemas.microsoft.com/office/drawing/2014/main" id="{AAEBA668-86B3-47E3-85AF-80C8AA1649F7}"/>
                </a:ext>
              </a:extLst>
            </p:cNvPr>
            <p:cNvSpPr/>
            <p:nvPr/>
          </p:nvSpPr>
          <p:spPr>
            <a:xfrm>
              <a:off x="124477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9" name="Forme libre : forme 5198">
              <a:extLst>
                <a:ext uri="{FF2B5EF4-FFF2-40B4-BE49-F238E27FC236}">
                  <a16:creationId xmlns:a16="http://schemas.microsoft.com/office/drawing/2014/main" id="{0A9155FB-0507-4674-8316-DBC2747E3DD9}"/>
                </a:ext>
              </a:extLst>
            </p:cNvPr>
            <p:cNvSpPr/>
            <p:nvPr/>
          </p:nvSpPr>
          <p:spPr>
            <a:xfrm>
              <a:off x="12642499"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00" name="Forme libre : forme 5199">
              <a:extLst>
                <a:ext uri="{FF2B5EF4-FFF2-40B4-BE49-F238E27FC236}">
                  <a16:creationId xmlns:a16="http://schemas.microsoft.com/office/drawing/2014/main" id="{E52438CC-B756-4436-9FC4-0B2CD8DD32C0}"/>
                </a:ext>
              </a:extLst>
            </p:cNvPr>
            <p:cNvSpPr/>
            <p:nvPr/>
          </p:nvSpPr>
          <p:spPr>
            <a:xfrm>
              <a:off x="142003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01" name="Forme libre : forme 5200">
              <a:extLst>
                <a:ext uri="{FF2B5EF4-FFF2-40B4-BE49-F238E27FC236}">
                  <a16:creationId xmlns:a16="http://schemas.microsoft.com/office/drawing/2014/main" id="{4F4E03F8-9AC8-46BA-990D-D52507EEEC86}"/>
                </a:ext>
              </a:extLst>
            </p:cNvPr>
            <p:cNvSpPr/>
            <p:nvPr/>
          </p:nvSpPr>
          <p:spPr>
            <a:xfrm>
              <a:off x="14394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2" name="Forme libre : forme 5201">
              <a:extLst>
                <a:ext uri="{FF2B5EF4-FFF2-40B4-BE49-F238E27FC236}">
                  <a16:creationId xmlns:a16="http://schemas.microsoft.com/office/drawing/2014/main" id="{640617FB-D780-45E1-B969-4E23797AA9B0}"/>
                </a:ext>
              </a:extLst>
            </p:cNvPr>
            <p:cNvSpPr/>
            <p:nvPr/>
          </p:nvSpPr>
          <p:spPr>
            <a:xfrm>
              <a:off x="14589530"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3" name="Forme libre : forme 5202">
              <a:extLst>
                <a:ext uri="{FF2B5EF4-FFF2-40B4-BE49-F238E27FC236}">
                  <a16:creationId xmlns:a16="http://schemas.microsoft.com/office/drawing/2014/main" id="{374E26A5-DDCE-4BCC-99AD-EA55D51EBE37}"/>
                </a:ext>
              </a:extLst>
            </p:cNvPr>
            <p:cNvSpPr/>
            <p:nvPr/>
          </p:nvSpPr>
          <p:spPr>
            <a:xfrm>
              <a:off x="14784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4" name="Forme libre : forme 5203">
              <a:extLst>
                <a:ext uri="{FF2B5EF4-FFF2-40B4-BE49-F238E27FC236}">
                  <a16:creationId xmlns:a16="http://schemas.microsoft.com/office/drawing/2014/main" id="{C09BEC33-AF7F-4781-A6B4-52B22F186169}"/>
                </a:ext>
              </a:extLst>
            </p:cNvPr>
            <p:cNvSpPr/>
            <p:nvPr/>
          </p:nvSpPr>
          <p:spPr>
            <a:xfrm>
              <a:off x="149789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5" name="Forme libre : forme 5204">
              <a:extLst>
                <a:ext uri="{FF2B5EF4-FFF2-40B4-BE49-F238E27FC236}">
                  <a16:creationId xmlns:a16="http://schemas.microsoft.com/office/drawing/2014/main" id="{F698FA8B-3BDD-4C3B-B8FD-8514E3502A95}"/>
                </a:ext>
              </a:extLst>
            </p:cNvPr>
            <p:cNvSpPr/>
            <p:nvPr/>
          </p:nvSpPr>
          <p:spPr>
            <a:xfrm>
              <a:off x="151737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6" name="Forme libre : forme 5205">
              <a:extLst>
                <a:ext uri="{FF2B5EF4-FFF2-40B4-BE49-F238E27FC236}">
                  <a16:creationId xmlns:a16="http://schemas.microsoft.com/office/drawing/2014/main" id="{0029F4E8-133C-476D-9E05-C605FB84D581}"/>
                </a:ext>
              </a:extLst>
            </p:cNvPr>
            <p:cNvSpPr/>
            <p:nvPr/>
          </p:nvSpPr>
          <p:spPr>
            <a:xfrm>
              <a:off x="153684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07" name="Forme libre : forme 5206">
              <a:extLst>
                <a:ext uri="{FF2B5EF4-FFF2-40B4-BE49-F238E27FC236}">
                  <a16:creationId xmlns:a16="http://schemas.microsoft.com/office/drawing/2014/main" id="{361519FE-7C06-4440-9B04-A8F58AA9F245}"/>
                </a:ext>
              </a:extLst>
            </p:cNvPr>
            <p:cNvSpPr/>
            <p:nvPr/>
          </p:nvSpPr>
          <p:spPr>
            <a:xfrm>
              <a:off x="155631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8" name="Forme libre : forme 5207">
              <a:extLst>
                <a:ext uri="{FF2B5EF4-FFF2-40B4-BE49-F238E27FC236}">
                  <a16:creationId xmlns:a16="http://schemas.microsoft.com/office/drawing/2014/main" id="{6C760DB6-C576-48F8-BD67-6EC90301CF71}"/>
                </a:ext>
              </a:extLst>
            </p:cNvPr>
            <p:cNvSpPr/>
            <p:nvPr/>
          </p:nvSpPr>
          <p:spPr>
            <a:xfrm>
              <a:off x="157579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9" name="Forme libre : forme 5208">
              <a:extLst>
                <a:ext uri="{FF2B5EF4-FFF2-40B4-BE49-F238E27FC236}">
                  <a16:creationId xmlns:a16="http://schemas.microsoft.com/office/drawing/2014/main" id="{7627A8A4-C224-4687-89C6-335180558731}"/>
                </a:ext>
              </a:extLst>
            </p:cNvPr>
            <p:cNvSpPr/>
            <p:nvPr/>
          </p:nvSpPr>
          <p:spPr>
            <a:xfrm>
              <a:off x="15952663"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10" name="Forme libre : forme 5209">
              <a:extLst>
                <a:ext uri="{FF2B5EF4-FFF2-40B4-BE49-F238E27FC236}">
                  <a16:creationId xmlns:a16="http://schemas.microsoft.com/office/drawing/2014/main" id="{7D5FFC1F-4E74-4844-BF76-AE61662E2DB5}"/>
                </a:ext>
              </a:extLst>
            </p:cNvPr>
            <p:cNvSpPr/>
            <p:nvPr/>
          </p:nvSpPr>
          <p:spPr>
            <a:xfrm>
              <a:off x="16147397"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1" name="Forme libre : forme 5210">
              <a:extLst>
                <a:ext uri="{FF2B5EF4-FFF2-40B4-BE49-F238E27FC236}">
                  <a16:creationId xmlns:a16="http://schemas.microsoft.com/office/drawing/2014/main" id="{230F266A-FCC5-43BB-8F8B-913ED5938632}"/>
                </a:ext>
              </a:extLst>
            </p:cNvPr>
            <p:cNvSpPr/>
            <p:nvPr/>
          </p:nvSpPr>
          <p:spPr>
            <a:xfrm>
              <a:off x="16342130"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2" name="Forme libre : forme 5211">
              <a:extLst>
                <a:ext uri="{FF2B5EF4-FFF2-40B4-BE49-F238E27FC236}">
                  <a16:creationId xmlns:a16="http://schemas.microsoft.com/office/drawing/2014/main" id="{2F1BB20F-B584-4C6E-8650-549675E3D49C}"/>
                </a:ext>
              </a:extLst>
            </p:cNvPr>
            <p:cNvSpPr/>
            <p:nvPr/>
          </p:nvSpPr>
          <p:spPr>
            <a:xfrm>
              <a:off x="16536864"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3" name="Forme libre : forme 5212">
              <a:extLst>
                <a:ext uri="{FF2B5EF4-FFF2-40B4-BE49-F238E27FC236}">
                  <a16:creationId xmlns:a16="http://schemas.microsoft.com/office/drawing/2014/main" id="{B841F6C7-70A5-4CFF-93FC-74336779109D}"/>
                </a:ext>
              </a:extLst>
            </p:cNvPr>
            <p:cNvSpPr/>
            <p:nvPr/>
          </p:nvSpPr>
          <p:spPr>
            <a:xfrm>
              <a:off x="16731597"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4" name="Forme libre : forme 5213">
              <a:extLst>
                <a:ext uri="{FF2B5EF4-FFF2-40B4-BE49-F238E27FC236}">
                  <a16:creationId xmlns:a16="http://schemas.microsoft.com/office/drawing/2014/main" id="{2062A658-5D78-4EA4-97B9-DE65487D2D74}"/>
                </a:ext>
              </a:extLst>
            </p:cNvPr>
            <p:cNvSpPr/>
            <p:nvPr/>
          </p:nvSpPr>
          <p:spPr>
            <a:xfrm>
              <a:off x="169263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5" name="Forme libre : forme 5214">
              <a:extLst>
                <a:ext uri="{FF2B5EF4-FFF2-40B4-BE49-F238E27FC236}">
                  <a16:creationId xmlns:a16="http://schemas.microsoft.com/office/drawing/2014/main" id="{0245E33D-416A-497E-B9A6-D55E74FF357F}"/>
                </a:ext>
              </a:extLst>
            </p:cNvPr>
            <p:cNvSpPr/>
            <p:nvPr/>
          </p:nvSpPr>
          <p:spPr>
            <a:xfrm>
              <a:off x="171210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6" name="Forme libre : forme 5215">
              <a:extLst>
                <a:ext uri="{FF2B5EF4-FFF2-40B4-BE49-F238E27FC236}">
                  <a16:creationId xmlns:a16="http://schemas.microsoft.com/office/drawing/2014/main" id="{307AB528-620A-495E-B9B6-5DDF979ABC12}"/>
                </a:ext>
              </a:extLst>
            </p:cNvPr>
            <p:cNvSpPr/>
            <p:nvPr/>
          </p:nvSpPr>
          <p:spPr>
            <a:xfrm>
              <a:off x="17315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7" name="Forme libre : forme 5216">
              <a:extLst>
                <a:ext uri="{FF2B5EF4-FFF2-40B4-BE49-F238E27FC236}">
                  <a16:creationId xmlns:a16="http://schemas.microsoft.com/office/drawing/2014/main" id="{E1B4E349-62F8-4B14-8E47-A1C43113F16F}"/>
                </a:ext>
              </a:extLst>
            </p:cNvPr>
            <p:cNvSpPr/>
            <p:nvPr/>
          </p:nvSpPr>
          <p:spPr>
            <a:xfrm>
              <a:off x="175105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8" name="Forme libre : forme 5217">
              <a:extLst>
                <a:ext uri="{FF2B5EF4-FFF2-40B4-BE49-F238E27FC236}">
                  <a16:creationId xmlns:a16="http://schemas.microsoft.com/office/drawing/2014/main" id="{16E65CC9-A882-42F2-90E3-6AC1CFA4AECD}"/>
                </a:ext>
              </a:extLst>
            </p:cNvPr>
            <p:cNvSpPr/>
            <p:nvPr/>
          </p:nvSpPr>
          <p:spPr>
            <a:xfrm>
              <a:off x="17705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19" name="Forme libre : forme 5218">
              <a:extLst>
                <a:ext uri="{FF2B5EF4-FFF2-40B4-BE49-F238E27FC236}">
                  <a16:creationId xmlns:a16="http://schemas.microsoft.com/office/drawing/2014/main" id="{8DFC7384-2B40-49C3-AC67-F3171C651550}"/>
                </a:ext>
              </a:extLst>
            </p:cNvPr>
            <p:cNvSpPr/>
            <p:nvPr/>
          </p:nvSpPr>
          <p:spPr>
            <a:xfrm>
              <a:off x="17899998"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0" name="Forme libre : forme 5219">
              <a:extLst>
                <a:ext uri="{FF2B5EF4-FFF2-40B4-BE49-F238E27FC236}">
                  <a16:creationId xmlns:a16="http://schemas.microsoft.com/office/drawing/2014/main" id="{8277AD54-E21C-4007-B68E-60B2800244D8}"/>
                </a:ext>
              </a:extLst>
            </p:cNvPr>
            <p:cNvSpPr/>
            <p:nvPr/>
          </p:nvSpPr>
          <p:spPr>
            <a:xfrm>
              <a:off x="180947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1" name="Forme libre : forme 5220">
              <a:extLst>
                <a:ext uri="{FF2B5EF4-FFF2-40B4-BE49-F238E27FC236}">
                  <a16:creationId xmlns:a16="http://schemas.microsoft.com/office/drawing/2014/main" id="{1023A8F2-0C46-4A12-8EE0-6EF55798E0F6}"/>
                </a:ext>
              </a:extLst>
            </p:cNvPr>
            <p:cNvSpPr/>
            <p:nvPr/>
          </p:nvSpPr>
          <p:spPr>
            <a:xfrm>
              <a:off x="182894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2" name="Forme libre : forme 5221">
              <a:extLst>
                <a:ext uri="{FF2B5EF4-FFF2-40B4-BE49-F238E27FC236}">
                  <a16:creationId xmlns:a16="http://schemas.microsoft.com/office/drawing/2014/main" id="{606A64A3-44D5-4641-8077-847DDBB7F6BD}"/>
                </a:ext>
              </a:extLst>
            </p:cNvPr>
            <p:cNvSpPr/>
            <p:nvPr/>
          </p:nvSpPr>
          <p:spPr>
            <a:xfrm>
              <a:off x="18484197"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3" name="Forme libre : forme 5222">
              <a:extLst>
                <a:ext uri="{FF2B5EF4-FFF2-40B4-BE49-F238E27FC236}">
                  <a16:creationId xmlns:a16="http://schemas.microsoft.com/office/drawing/2014/main" id="{5A800A31-3D82-4F8F-AABA-EB3B89E06B6C}"/>
                </a:ext>
              </a:extLst>
            </p:cNvPr>
            <p:cNvSpPr/>
            <p:nvPr/>
          </p:nvSpPr>
          <p:spPr>
            <a:xfrm>
              <a:off x="186789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4" name="Forme libre : forme 5223">
              <a:extLst>
                <a:ext uri="{FF2B5EF4-FFF2-40B4-BE49-F238E27FC236}">
                  <a16:creationId xmlns:a16="http://schemas.microsoft.com/office/drawing/2014/main" id="{8ED53D1F-8384-4390-A621-D8480A317C32}"/>
                </a:ext>
              </a:extLst>
            </p:cNvPr>
            <p:cNvSpPr/>
            <p:nvPr/>
          </p:nvSpPr>
          <p:spPr>
            <a:xfrm>
              <a:off x="188736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5" name="Forme libre : forme 5224">
              <a:extLst>
                <a:ext uri="{FF2B5EF4-FFF2-40B4-BE49-F238E27FC236}">
                  <a16:creationId xmlns:a16="http://schemas.microsoft.com/office/drawing/2014/main" id="{A55E3D51-E837-4AE2-8A4C-30A3A68B7E2C}"/>
                </a:ext>
              </a:extLst>
            </p:cNvPr>
            <p:cNvSpPr/>
            <p:nvPr/>
          </p:nvSpPr>
          <p:spPr>
            <a:xfrm>
              <a:off x="19652598"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6" name="Forme libre : forme 5225">
              <a:extLst>
                <a:ext uri="{FF2B5EF4-FFF2-40B4-BE49-F238E27FC236}">
                  <a16:creationId xmlns:a16="http://schemas.microsoft.com/office/drawing/2014/main" id="{AFE70BE0-5006-44EB-90D4-2CEBFB4E815C}"/>
                </a:ext>
              </a:extLst>
            </p:cNvPr>
            <p:cNvSpPr/>
            <p:nvPr/>
          </p:nvSpPr>
          <p:spPr>
            <a:xfrm>
              <a:off x="19847331"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7" name="Forme libre : forme 5226">
              <a:extLst>
                <a:ext uri="{FF2B5EF4-FFF2-40B4-BE49-F238E27FC236}">
                  <a16:creationId xmlns:a16="http://schemas.microsoft.com/office/drawing/2014/main" id="{376525C8-2FE2-46FC-AC49-EE0271AC901E}"/>
                </a:ext>
              </a:extLst>
            </p:cNvPr>
            <p:cNvSpPr/>
            <p:nvPr/>
          </p:nvSpPr>
          <p:spPr>
            <a:xfrm>
              <a:off x="20042064" y="77968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8" name="Forme libre : forme 5227">
              <a:extLst>
                <a:ext uri="{FF2B5EF4-FFF2-40B4-BE49-F238E27FC236}">
                  <a16:creationId xmlns:a16="http://schemas.microsoft.com/office/drawing/2014/main" id="{DC265296-7915-4267-901A-17530D7A6C5A}"/>
                </a:ext>
              </a:extLst>
            </p:cNvPr>
            <p:cNvSpPr/>
            <p:nvPr/>
          </p:nvSpPr>
          <p:spPr>
            <a:xfrm>
              <a:off x="52429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9" name="Forme libre : forme 5228">
              <a:extLst>
                <a:ext uri="{FF2B5EF4-FFF2-40B4-BE49-F238E27FC236}">
                  <a16:creationId xmlns:a16="http://schemas.microsoft.com/office/drawing/2014/main" id="{B1724899-00B6-44A4-94A7-19868879D9B4}"/>
                </a:ext>
              </a:extLst>
            </p:cNvPr>
            <p:cNvSpPr/>
            <p:nvPr/>
          </p:nvSpPr>
          <p:spPr>
            <a:xfrm>
              <a:off x="54376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0" name="Forme libre : forme 5229">
              <a:extLst>
                <a:ext uri="{FF2B5EF4-FFF2-40B4-BE49-F238E27FC236}">
                  <a16:creationId xmlns:a16="http://schemas.microsoft.com/office/drawing/2014/main" id="{4DD2937C-CAFD-4A9D-A7C9-F3E58EA45B68}"/>
                </a:ext>
              </a:extLst>
            </p:cNvPr>
            <p:cNvSpPr/>
            <p:nvPr/>
          </p:nvSpPr>
          <p:spPr>
            <a:xfrm>
              <a:off x="56324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1" name="Forme libre : forme 5230">
              <a:extLst>
                <a:ext uri="{FF2B5EF4-FFF2-40B4-BE49-F238E27FC236}">
                  <a16:creationId xmlns:a16="http://schemas.microsoft.com/office/drawing/2014/main" id="{355882A9-FEEB-4286-9CE4-39EA51C1BADE}"/>
                </a:ext>
              </a:extLst>
            </p:cNvPr>
            <p:cNvSpPr/>
            <p:nvPr/>
          </p:nvSpPr>
          <p:spPr>
            <a:xfrm>
              <a:off x="58271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2" name="Forme libre : forme 5231">
              <a:extLst>
                <a:ext uri="{FF2B5EF4-FFF2-40B4-BE49-F238E27FC236}">
                  <a16:creationId xmlns:a16="http://schemas.microsoft.com/office/drawing/2014/main" id="{52566315-652A-4070-B65F-E06B66AD1BC5}"/>
                </a:ext>
              </a:extLst>
            </p:cNvPr>
            <p:cNvSpPr/>
            <p:nvPr/>
          </p:nvSpPr>
          <p:spPr>
            <a:xfrm>
              <a:off x="60218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3" name="Forme libre : forme 5232">
              <a:extLst>
                <a:ext uri="{FF2B5EF4-FFF2-40B4-BE49-F238E27FC236}">
                  <a16:creationId xmlns:a16="http://schemas.microsoft.com/office/drawing/2014/main" id="{FA177308-1D8E-477E-8B5D-5F7CB477F96B}"/>
                </a:ext>
              </a:extLst>
            </p:cNvPr>
            <p:cNvSpPr/>
            <p:nvPr/>
          </p:nvSpPr>
          <p:spPr>
            <a:xfrm>
              <a:off x="62166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4" name="Forme libre : forme 5233">
              <a:extLst>
                <a:ext uri="{FF2B5EF4-FFF2-40B4-BE49-F238E27FC236}">
                  <a16:creationId xmlns:a16="http://schemas.microsoft.com/office/drawing/2014/main" id="{BE69EFE5-4563-4CA0-ADC7-C70200E60D9D}"/>
                </a:ext>
              </a:extLst>
            </p:cNvPr>
            <p:cNvSpPr/>
            <p:nvPr/>
          </p:nvSpPr>
          <p:spPr>
            <a:xfrm>
              <a:off x="64113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5" name="Forme libre : forme 5234">
              <a:extLst>
                <a:ext uri="{FF2B5EF4-FFF2-40B4-BE49-F238E27FC236}">
                  <a16:creationId xmlns:a16="http://schemas.microsoft.com/office/drawing/2014/main" id="{2FBFD694-A321-4882-8D66-D74E29C13750}"/>
                </a:ext>
              </a:extLst>
            </p:cNvPr>
            <p:cNvSpPr/>
            <p:nvPr/>
          </p:nvSpPr>
          <p:spPr>
            <a:xfrm>
              <a:off x="66060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6" name="Forme libre : forme 5235">
              <a:extLst>
                <a:ext uri="{FF2B5EF4-FFF2-40B4-BE49-F238E27FC236}">
                  <a16:creationId xmlns:a16="http://schemas.microsoft.com/office/drawing/2014/main" id="{B4D3D4E7-184B-4BE4-AAEC-959FB188F147}"/>
                </a:ext>
              </a:extLst>
            </p:cNvPr>
            <p:cNvSpPr/>
            <p:nvPr/>
          </p:nvSpPr>
          <p:spPr>
            <a:xfrm>
              <a:off x="68008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7" name="Forme libre : forme 5236">
              <a:extLst>
                <a:ext uri="{FF2B5EF4-FFF2-40B4-BE49-F238E27FC236}">
                  <a16:creationId xmlns:a16="http://schemas.microsoft.com/office/drawing/2014/main" id="{00FC9570-79BF-43CB-BA7F-978F00FFF429}"/>
                </a:ext>
              </a:extLst>
            </p:cNvPr>
            <p:cNvSpPr/>
            <p:nvPr/>
          </p:nvSpPr>
          <p:spPr>
            <a:xfrm>
              <a:off x="69955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8" name="Forme libre : forme 5237">
              <a:extLst>
                <a:ext uri="{FF2B5EF4-FFF2-40B4-BE49-F238E27FC236}">
                  <a16:creationId xmlns:a16="http://schemas.microsoft.com/office/drawing/2014/main" id="{1ECF6091-6363-4D64-B558-E09DBD91175E}"/>
                </a:ext>
              </a:extLst>
            </p:cNvPr>
            <p:cNvSpPr/>
            <p:nvPr/>
          </p:nvSpPr>
          <p:spPr>
            <a:xfrm>
              <a:off x="71902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9" name="Forme libre : forme 5238">
              <a:extLst>
                <a:ext uri="{FF2B5EF4-FFF2-40B4-BE49-F238E27FC236}">
                  <a16:creationId xmlns:a16="http://schemas.microsoft.com/office/drawing/2014/main" id="{C1BE95D0-6F46-49F5-8CB4-73DCA65A2BC8}"/>
                </a:ext>
              </a:extLst>
            </p:cNvPr>
            <p:cNvSpPr/>
            <p:nvPr/>
          </p:nvSpPr>
          <p:spPr>
            <a:xfrm>
              <a:off x="114740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0" name="Forme libre : forme 5239">
              <a:extLst>
                <a:ext uri="{FF2B5EF4-FFF2-40B4-BE49-F238E27FC236}">
                  <a16:creationId xmlns:a16="http://schemas.microsoft.com/office/drawing/2014/main" id="{53CD4B64-1DD2-477D-BD0D-B8E548D65957}"/>
                </a:ext>
              </a:extLst>
            </p:cNvPr>
            <p:cNvSpPr/>
            <p:nvPr/>
          </p:nvSpPr>
          <p:spPr>
            <a:xfrm>
              <a:off x="116688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1" name="Forme libre : forme 5240">
              <a:extLst>
                <a:ext uri="{FF2B5EF4-FFF2-40B4-BE49-F238E27FC236}">
                  <a16:creationId xmlns:a16="http://schemas.microsoft.com/office/drawing/2014/main" id="{BE9C6DB6-2F59-4CFE-8DDC-D5313CCC8AC6}"/>
                </a:ext>
              </a:extLst>
            </p:cNvPr>
            <p:cNvSpPr/>
            <p:nvPr/>
          </p:nvSpPr>
          <p:spPr>
            <a:xfrm>
              <a:off x="118635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2" name="Forme libre : forme 5241">
              <a:extLst>
                <a:ext uri="{FF2B5EF4-FFF2-40B4-BE49-F238E27FC236}">
                  <a16:creationId xmlns:a16="http://schemas.microsoft.com/office/drawing/2014/main" id="{83E1F5FE-672B-489C-ADA0-B631EB218E93}"/>
                </a:ext>
              </a:extLst>
            </p:cNvPr>
            <p:cNvSpPr/>
            <p:nvPr/>
          </p:nvSpPr>
          <p:spPr>
            <a:xfrm>
              <a:off x="120582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3" name="Forme libre : forme 5242">
              <a:extLst>
                <a:ext uri="{FF2B5EF4-FFF2-40B4-BE49-F238E27FC236}">
                  <a16:creationId xmlns:a16="http://schemas.microsoft.com/office/drawing/2014/main" id="{C33BB686-AEE8-4878-AD16-4134F73C6A5F}"/>
                </a:ext>
              </a:extLst>
            </p:cNvPr>
            <p:cNvSpPr/>
            <p:nvPr/>
          </p:nvSpPr>
          <p:spPr>
            <a:xfrm>
              <a:off x="122530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4" name="Forme libre : forme 5243">
              <a:extLst>
                <a:ext uri="{FF2B5EF4-FFF2-40B4-BE49-F238E27FC236}">
                  <a16:creationId xmlns:a16="http://schemas.microsoft.com/office/drawing/2014/main" id="{C4B21569-3B46-444A-AFE3-0ADEF6E462CD}"/>
                </a:ext>
              </a:extLst>
            </p:cNvPr>
            <p:cNvSpPr/>
            <p:nvPr/>
          </p:nvSpPr>
          <p:spPr>
            <a:xfrm>
              <a:off x="124477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5" name="Forme libre : forme 5244">
              <a:extLst>
                <a:ext uri="{FF2B5EF4-FFF2-40B4-BE49-F238E27FC236}">
                  <a16:creationId xmlns:a16="http://schemas.microsoft.com/office/drawing/2014/main" id="{E47FDB84-5FB6-46AD-A965-A1141D99B6D0}"/>
                </a:ext>
              </a:extLst>
            </p:cNvPr>
            <p:cNvSpPr/>
            <p:nvPr/>
          </p:nvSpPr>
          <p:spPr>
            <a:xfrm>
              <a:off x="12642499"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46" name="Forme libre : forme 5245">
              <a:extLst>
                <a:ext uri="{FF2B5EF4-FFF2-40B4-BE49-F238E27FC236}">
                  <a16:creationId xmlns:a16="http://schemas.microsoft.com/office/drawing/2014/main" id="{FB57E862-671F-4EF7-8D59-C9CF3C223A5B}"/>
                </a:ext>
              </a:extLst>
            </p:cNvPr>
            <p:cNvSpPr/>
            <p:nvPr/>
          </p:nvSpPr>
          <p:spPr>
            <a:xfrm>
              <a:off x="13226699"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7" name="Forme libre : forme 5246">
              <a:extLst>
                <a:ext uri="{FF2B5EF4-FFF2-40B4-BE49-F238E27FC236}">
                  <a16:creationId xmlns:a16="http://schemas.microsoft.com/office/drawing/2014/main" id="{67195DDB-3B6B-4DDE-A85B-A4188B33C278}"/>
                </a:ext>
              </a:extLst>
            </p:cNvPr>
            <p:cNvSpPr/>
            <p:nvPr/>
          </p:nvSpPr>
          <p:spPr>
            <a:xfrm>
              <a:off x="13421432"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8" name="Forme libre : forme 5247">
              <a:extLst>
                <a:ext uri="{FF2B5EF4-FFF2-40B4-BE49-F238E27FC236}">
                  <a16:creationId xmlns:a16="http://schemas.microsoft.com/office/drawing/2014/main" id="{71199E2A-35BF-4971-84D1-3150080AF2A5}"/>
                </a:ext>
              </a:extLst>
            </p:cNvPr>
            <p:cNvSpPr/>
            <p:nvPr/>
          </p:nvSpPr>
          <p:spPr>
            <a:xfrm>
              <a:off x="136161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249" name="Forme libre : forme 5248">
              <a:extLst>
                <a:ext uri="{FF2B5EF4-FFF2-40B4-BE49-F238E27FC236}">
                  <a16:creationId xmlns:a16="http://schemas.microsoft.com/office/drawing/2014/main" id="{E05E373B-DA08-4AD7-B97C-4BB8295F8AA2}"/>
                </a:ext>
              </a:extLst>
            </p:cNvPr>
            <p:cNvSpPr/>
            <p:nvPr/>
          </p:nvSpPr>
          <p:spPr>
            <a:xfrm>
              <a:off x="138108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0" name="Forme libre : forme 5249">
              <a:extLst>
                <a:ext uri="{FF2B5EF4-FFF2-40B4-BE49-F238E27FC236}">
                  <a16:creationId xmlns:a16="http://schemas.microsoft.com/office/drawing/2014/main" id="{992A5221-CBC2-4932-BD06-F68A4FDD343B}"/>
                </a:ext>
              </a:extLst>
            </p:cNvPr>
            <p:cNvSpPr/>
            <p:nvPr/>
          </p:nvSpPr>
          <p:spPr>
            <a:xfrm>
              <a:off x="140056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1" name="Forme libre : forme 5250">
              <a:extLst>
                <a:ext uri="{FF2B5EF4-FFF2-40B4-BE49-F238E27FC236}">
                  <a16:creationId xmlns:a16="http://schemas.microsoft.com/office/drawing/2014/main" id="{2398E22D-D585-480D-AF67-4230A3694C21}"/>
                </a:ext>
              </a:extLst>
            </p:cNvPr>
            <p:cNvSpPr/>
            <p:nvPr/>
          </p:nvSpPr>
          <p:spPr>
            <a:xfrm>
              <a:off x="142003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2" name="Forme libre : forme 5251">
              <a:extLst>
                <a:ext uri="{FF2B5EF4-FFF2-40B4-BE49-F238E27FC236}">
                  <a16:creationId xmlns:a16="http://schemas.microsoft.com/office/drawing/2014/main" id="{F56CD605-C496-4DF0-8EC3-74D13088E378}"/>
                </a:ext>
              </a:extLst>
            </p:cNvPr>
            <p:cNvSpPr/>
            <p:nvPr/>
          </p:nvSpPr>
          <p:spPr>
            <a:xfrm>
              <a:off x="14394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3" name="Forme libre : forme 5252">
              <a:extLst>
                <a:ext uri="{FF2B5EF4-FFF2-40B4-BE49-F238E27FC236}">
                  <a16:creationId xmlns:a16="http://schemas.microsoft.com/office/drawing/2014/main" id="{B2CC252B-438C-4794-BB29-7A2CD1C271B4}"/>
                </a:ext>
              </a:extLst>
            </p:cNvPr>
            <p:cNvSpPr/>
            <p:nvPr/>
          </p:nvSpPr>
          <p:spPr>
            <a:xfrm>
              <a:off x="14589530"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4" name="Forme libre : forme 5253">
              <a:extLst>
                <a:ext uri="{FF2B5EF4-FFF2-40B4-BE49-F238E27FC236}">
                  <a16:creationId xmlns:a16="http://schemas.microsoft.com/office/drawing/2014/main" id="{84567917-69DB-417F-B807-E6E1D63C8F44}"/>
                </a:ext>
              </a:extLst>
            </p:cNvPr>
            <p:cNvSpPr/>
            <p:nvPr/>
          </p:nvSpPr>
          <p:spPr>
            <a:xfrm>
              <a:off x="14784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5" name="Forme libre : forme 5254">
              <a:extLst>
                <a:ext uri="{FF2B5EF4-FFF2-40B4-BE49-F238E27FC236}">
                  <a16:creationId xmlns:a16="http://schemas.microsoft.com/office/drawing/2014/main" id="{67875209-AB38-4417-BD60-BF4041B9B96F}"/>
                </a:ext>
              </a:extLst>
            </p:cNvPr>
            <p:cNvSpPr/>
            <p:nvPr/>
          </p:nvSpPr>
          <p:spPr>
            <a:xfrm>
              <a:off x="149789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6" name="Forme libre : forme 5255">
              <a:extLst>
                <a:ext uri="{FF2B5EF4-FFF2-40B4-BE49-F238E27FC236}">
                  <a16:creationId xmlns:a16="http://schemas.microsoft.com/office/drawing/2014/main" id="{4F34CADD-5224-4F9E-839C-0C6F1330A10C}"/>
                </a:ext>
              </a:extLst>
            </p:cNvPr>
            <p:cNvSpPr/>
            <p:nvPr/>
          </p:nvSpPr>
          <p:spPr>
            <a:xfrm>
              <a:off x="151737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7" name="Forme libre : forme 5256">
              <a:extLst>
                <a:ext uri="{FF2B5EF4-FFF2-40B4-BE49-F238E27FC236}">
                  <a16:creationId xmlns:a16="http://schemas.microsoft.com/office/drawing/2014/main" id="{157C2894-8E63-4A4F-A28D-2AD665D9E561}"/>
                </a:ext>
              </a:extLst>
            </p:cNvPr>
            <p:cNvSpPr/>
            <p:nvPr/>
          </p:nvSpPr>
          <p:spPr>
            <a:xfrm>
              <a:off x="153684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58" name="Forme libre : forme 5257">
              <a:extLst>
                <a:ext uri="{FF2B5EF4-FFF2-40B4-BE49-F238E27FC236}">
                  <a16:creationId xmlns:a16="http://schemas.microsoft.com/office/drawing/2014/main" id="{4A45C032-3156-4A23-BFB0-B468F9042B22}"/>
                </a:ext>
              </a:extLst>
            </p:cNvPr>
            <p:cNvSpPr/>
            <p:nvPr/>
          </p:nvSpPr>
          <p:spPr>
            <a:xfrm>
              <a:off x="155631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9" name="Forme libre : forme 5258">
              <a:extLst>
                <a:ext uri="{FF2B5EF4-FFF2-40B4-BE49-F238E27FC236}">
                  <a16:creationId xmlns:a16="http://schemas.microsoft.com/office/drawing/2014/main" id="{84305735-2044-414E-AD1B-656B822D387E}"/>
                </a:ext>
              </a:extLst>
            </p:cNvPr>
            <p:cNvSpPr/>
            <p:nvPr/>
          </p:nvSpPr>
          <p:spPr>
            <a:xfrm>
              <a:off x="157579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0" name="Forme libre : forme 5259">
              <a:extLst>
                <a:ext uri="{FF2B5EF4-FFF2-40B4-BE49-F238E27FC236}">
                  <a16:creationId xmlns:a16="http://schemas.microsoft.com/office/drawing/2014/main" id="{FE0B97F5-AF87-4CB9-A13D-25992A397481}"/>
                </a:ext>
              </a:extLst>
            </p:cNvPr>
            <p:cNvSpPr/>
            <p:nvPr/>
          </p:nvSpPr>
          <p:spPr>
            <a:xfrm>
              <a:off x="15952663"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61" name="Forme libre : forme 5260">
              <a:extLst>
                <a:ext uri="{FF2B5EF4-FFF2-40B4-BE49-F238E27FC236}">
                  <a16:creationId xmlns:a16="http://schemas.microsoft.com/office/drawing/2014/main" id="{3A22C88C-5F5B-49F3-A1E0-549E8ACFB7AF}"/>
                </a:ext>
              </a:extLst>
            </p:cNvPr>
            <p:cNvSpPr/>
            <p:nvPr/>
          </p:nvSpPr>
          <p:spPr>
            <a:xfrm>
              <a:off x="16147397"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2" name="Forme libre : forme 5261">
              <a:extLst>
                <a:ext uri="{FF2B5EF4-FFF2-40B4-BE49-F238E27FC236}">
                  <a16:creationId xmlns:a16="http://schemas.microsoft.com/office/drawing/2014/main" id="{64DCE322-2964-42EB-A1CA-E35AA86F4803}"/>
                </a:ext>
              </a:extLst>
            </p:cNvPr>
            <p:cNvSpPr/>
            <p:nvPr/>
          </p:nvSpPr>
          <p:spPr>
            <a:xfrm>
              <a:off x="16342130"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3" name="Forme libre : forme 5262">
              <a:extLst>
                <a:ext uri="{FF2B5EF4-FFF2-40B4-BE49-F238E27FC236}">
                  <a16:creationId xmlns:a16="http://schemas.microsoft.com/office/drawing/2014/main" id="{50754A1E-24B8-40C6-8C29-8EFE804DFABA}"/>
                </a:ext>
              </a:extLst>
            </p:cNvPr>
            <p:cNvSpPr/>
            <p:nvPr/>
          </p:nvSpPr>
          <p:spPr>
            <a:xfrm>
              <a:off x="16536864"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4" name="Forme libre : forme 5263">
              <a:extLst>
                <a:ext uri="{FF2B5EF4-FFF2-40B4-BE49-F238E27FC236}">
                  <a16:creationId xmlns:a16="http://schemas.microsoft.com/office/drawing/2014/main" id="{D7C86516-DC7C-40C1-9D7A-7728FCEE0BBD}"/>
                </a:ext>
              </a:extLst>
            </p:cNvPr>
            <p:cNvSpPr/>
            <p:nvPr/>
          </p:nvSpPr>
          <p:spPr>
            <a:xfrm>
              <a:off x="16731597"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5" name="Forme libre : forme 5264">
              <a:extLst>
                <a:ext uri="{FF2B5EF4-FFF2-40B4-BE49-F238E27FC236}">
                  <a16:creationId xmlns:a16="http://schemas.microsoft.com/office/drawing/2014/main" id="{3036ED8D-973C-454B-A970-4122486E4757}"/>
                </a:ext>
              </a:extLst>
            </p:cNvPr>
            <p:cNvSpPr/>
            <p:nvPr/>
          </p:nvSpPr>
          <p:spPr>
            <a:xfrm>
              <a:off x="169263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6" name="Forme libre : forme 5265">
              <a:extLst>
                <a:ext uri="{FF2B5EF4-FFF2-40B4-BE49-F238E27FC236}">
                  <a16:creationId xmlns:a16="http://schemas.microsoft.com/office/drawing/2014/main" id="{299D2BCB-E8C0-429A-81DA-179E846F2CBF}"/>
                </a:ext>
              </a:extLst>
            </p:cNvPr>
            <p:cNvSpPr/>
            <p:nvPr/>
          </p:nvSpPr>
          <p:spPr>
            <a:xfrm>
              <a:off x="171210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7" name="Forme libre : forme 5266">
              <a:extLst>
                <a:ext uri="{FF2B5EF4-FFF2-40B4-BE49-F238E27FC236}">
                  <a16:creationId xmlns:a16="http://schemas.microsoft.com/office/drawing/2014/main" id="{58FBE2CB-CF50-4C90-AD4E-30E72DC68B3F}"/>
                </a:ext>
              </a:extLst>
            </p:cNvPr>
            <p:cNvSpPr/>
            <p:nvPr/>
          </p:nvSpPr>
          <p:spPr>
            <a:xfrm>
              <a:off x="17315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8" name="Forme libre : forme 5267">
              <a:extLst>
                <a:ext uri="{FF2B5EF4-FFF2-40B4-BE49-F238E27FC236}">
                  <a16:creationId xmlns:a16="http://schemas.microsoft.com/office/drawing/2014/main" id="{DA6FB115-6811-4A70-81E9-5FBE97017237}"/>
                </a:ext>
              </a:extLst>
            </p:cNvPr>
            <p:cNvSpPr/>
            <p:nvPr/>
          </p:nvSpPr>
          <p:spPr>
            <a:xfrm>
              <a:off x="175105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9" name="Forme libre : forme 5268">
              <a:extLst>
                <a:ext uri="{FF2B5EF4-FFF2-40B4-BE49-F238E27FC236}">
                  <a16:creationId xmlns:a16="http://schemas.microsoft.com/office/drawing/2014/main" id="{7CBB323D-B87E-4D40-B890-D6738BCDE335}"/>
                </a:ext>
              </a:extLst>
            </p:cNvPr>
            <p:cNvSpPr/>
            <p:nvPr/>
          </p:nvSpPr>
          <p:spPr>
            <a:xfrm>
              <a:off x="17705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70" name="Forme libre : forme 5269">
              <a:extLst>
                <a:ext uri="{FF2B5EF4-FFF2-40B4-BE49-F238E27FC236}">
                  <a16:creationId xmlns:a16="http://schemas.microsoft.com/office/drawing/2014/main" id="{CFCEC99D-37A6-4496-9558-609C1DA92973}"/>
                </a:ext>
              </a:extLst>
            </p:cNvPr>
            <p:cNvSpPr/>
            <p:nvPr/>
          </p:nvSpPr>
          <p:spPr>
            <a:xfrm>
              <a:off x="17899998"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71" name="Forme libre : forme 5270">
              <a:extLst>
                <a:ext uri="{FF2B5EF4-FFF2-40B4-BE49-F238E27FC236}">
                  <a16:creationId xmlns:a16="http://schemas.microsoft.com/office/drawing/2014/main" id="{65B72809-96B4-4420-9F27-BF6AFF095415}"/>
                </a:ext>
              </a:extLst>
            </p:cNvPr>
            <p:cNvSpPr/>
            <p:nvPr/>
          </p:nvSpPr>
          <p:spPr>
            <a:xfrm>
              <a:off x="180947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2" name="Forme libre : forme 5271">
              <a:extLst>
                <a:ext uri="{FF2B5EF4-FFF2-40B4-BE49-F238E27FC236}">
                  <a16:creationId xmlns:a16="http://schemas.microsoft.com/office/drawing/2014/main" id="{F540E9C5-64DE-442B-89C1-39DC1B7F1EDF}"/>
                </a:ext>
              </a:extLst>
            </p:cNvPr>
            <p:cNvSpPr/>
            <p:nvPr/>
          </p:nvSpPr>
          <p:spPr>
            <a:xfrm>
              <a:off x="182894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3" name="Forme libre : forme 5272">
              <a:extLst>
                <a:ext uri="{FF2B5EF4-FFF2-40B4-BE49-F238E27FC236}">
                  <a16:creationId xmlns:a16="http://schemas.microsoft.com/office/drawing/2014/main" id="{06368FD9-B25D-434A-B8CA-340151EB4AFC}"/>
                </a:ext>
              </a:extLst>
            </p:cNvPr>
            <p:cNvSpPr/>
            <p:nvPr/>
          </p:nvSpPr>
          <p:spPr>
            <a:xfrm>
              <a:off x="18484197"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4" name="Forme libre : forme 5273">
              <a:extLst>
                <a:ext uri="{FF2B5EF4-FFF2-40B4-BE49-F238E27FC236}">
                  <a16:creationId xmlns:a16="http://schemas.microsoft.com/office/drawing/2014/main" id="{6EB5ACA7-928E-47EE-9B1C-ED35C9ECAE5F}"/>
                </a:ext>
              </a:extLst>
            </p:cNvPr>
            <p:cNvSpPr/>
            <p:nvPr/>
          </p:nvSpPr>
          <p:spPr>
            <a:xfrm>
              <a:off x="186789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5" name="Forme libre : forme 5274">
              <a:extLst>
                <a:ext uri="{FF2B5EF4-FFF2-40B4-BE49-F238E27FC236}">
                  <a16:creationId xmlns:a16="http://schemas.microsoft.com/office/drawing/2014/main" id="{9DA5FE32-6B9D-433A-8FFD-8B90DD0B89DD}"/>
                </a:ext>
              </a:extLst>
            </p:cNvPr>
            <p:cNvSpPr/>
            <p:nvPr/>
          </p:nvSpPr>
          <p:spPr>
            <a:xfrm>
              <a:off x="188736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5276" name="Forme libre : forme 5275">
              <a:extLst>
                <a:ext uri="{FF2B5EF4-FFF2-40B4-BE49-F238E27FC236}">
                  <a16:creationId xmlns:a16="http://schemas.microsoft.com/office/drawing/2014/main" id="{B653D708-FF9C-4956-BE82-E806CDB779EC}"/>
                </a:ext>
              </a:extLst>
            </p:cNvPr>
            <p:cNvSpPr/>
            <p:nvPr/>
          </p:nvSpPr>
          <p:spPr>
            <a:xfrm>
              <a:off x="56324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7" name="Forme libre : forme 5276">
              <a:extLst>
                <a:ext uri="{FF2B5EF4-FFF2-40B4-BE49-F238E27FC236}">
                  <a16:creationId xmlns:a16="http://schemas.microsoft.com/office/drawing/2014/main" id="{3857F66C-FB0F-4244-90B5-3EFED22B4F42}"/>
                </a:ext>
              </a:extLst>
            </p:cNvPr>
            <p:cNvSpPr/>
            <p:nvPr/>
          </p:nvSpPr>
          <p:spPr>
            <a:xfrm>
              <a:off x="58271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78" name="Forme libre : forme 5277">
              <a:extLst>
                <a:ext uri="{FF2B5EF4-FFF2-40B4-BE49-F238E27FC236}">
                  <a16:creationId xmlns:a16="http://schemas.microsoft.com/office/drawing/2014/main" id="{42054EF3-A6CE-487D-B571-F6E11A61825E}"/>
                </a:ext>
              </a:extLst>
            </p:cNvPr>
            <p:cNvSpPr/>
            <p:nvPr/>
          </p:nvSpPr>
          <p:spPr>
            <a:xfrm>
              <a:off x="60218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9" name="Forme libre : forme 5278">
              <a:extLst>
                <a:ext uri="{FF2B5EF4-FFF2-40B4-BE49-F238E27FC236}">
                  <a16:creationId xmlns:a16="http://schemas.microsoft.com/office/drawing/2014/main" id="{19262378-04F3-4405-A552-894D62A5DC7B}"/>
                </a:ext>
              </a:extLst>
            </p:cNvPr>
            <p:cNvSpPr/>
            <p:nvPr/>
          </p:nvSpPr>
          <p:spPr>
            <a:xfrm>
              <a:off x="62166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0" name="Forme libre : forme 5279">
              <a:extLst>
                <a:ext uri="{FF2B5EF4-FFF2-40B4-BE49-F238E27FC236}">
                  <a16:creationId xmlns:a16="http://schemas.microsoft.com/office/drawing/2014/main" id="{08F84C1F-E418-4031-9A79-2656A4DA0BE1}"/>
                </a:ext>
              </a:extLst>
            </p:cNvPr>
            <p:cNvSpPr/>
            <p:nvPr/>
          </p:nvSpPr>
          <p:spPr>
            <a:xfrm>
              <a:off x="64113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1" name="Forme libre : forme 5280">
              <a:extLst>
                <a:ext uri="{FF2B5EF4-FFF2-40B4-BE49-F238E27FC236}">
                  <a16:creationId xmlns:a16="http://schemas.microsoft.com/office/drawing/2014/main" id="{8FD2F5B6-44D0-4872-B41F-276BD89921C2}"/>
                </a:ext>
              </a:extLst>
            </p:cNvPr>
            <p:cNvSpPr/>
            <p:nvPr/>
          </p:nvSpPr>
          <p:spPr>
            <a:xfrm>
              <a:off x="71902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2" name="Forme libre : forme 5281">
              <a:extLst>
                <a:ext uri="{FF2B5EF4-FFF2-40B4-BE49-F238E27FC236}">
                  <a16:creationId xmlns:a16="http://schemas.microsoft.com/office/drawing/2014/main" id="{A2DEE9AD-A9A7-4D67-871E-3F8B087598DD}"/>
                </a:ext>
              </a:extLst>
            </p:cNvPr>
            <p:cNvSpPr/>
            <p:nvPr/>
          </p:nvSpPr>
          <p:spPr>
            <a:xfrm>
              <a:off x="114740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3" name="Forme libre : forme 5282">
              <a:extLst>
                <a:ext uri="{FF2B5EF4-FFF2-40B4-BE49-F238E27FC236}">
                  <a16:creationId xmlns:a16="http://schemas.microsoft.com/office/drawing/2014/main" id="{A93B69B5-70A7-44F0-9E5C-13F0930B2BD5}"/>
                </a:ext>
              </a:extLst>
            </p:cNvPr>
            <p:cNvSpPr/>
            <p:nvPr/>
          </p:nvSpPr>
          <p:spPr>
            <a:xfrm>
              <a:off x="116688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4" name="Forme libre : forme 5283">
              <a:extLst>
                <a:ext uri="{FF2B5EF4-FFF2-40B4-BE49-F238E27FC236}">
                  <a16:creationId xmlns:a16="http://schemas.microsoft.com/office/drawing/2014/main" id="{185289AC-F03A-4FE2-8C21-0EFA16AFF3DE}"/>
                </a:ext>
              </a:extLst>
            </p:cNvPr>
            <p:cNvSpPr/>
            <p:nvPr/>
          </p:nvSpPr>
          <p:spPr>
            <a:xfrm>
              <a:off x="118635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5" name="Forme libre : forme 5284">
              <a:extLst>
                <a:ext uri="{FF2B5EF4-FFF2-40B4-BE49-F238E27FC236}">
                  <a16:creationId xmlns:a16="http://schemas.microsoft.com/office/drawing/2014/main" id="{0035AF28-9155-40E7-9EFE-0DE509942BF1}"/>
                </a:ext>
              </a:extLst>
            </p:cNvPr>
            <p:cNvSpPr/>
            <p:nvPr/>
          </p:nvSpPr>
          <p:spPr>
            <a:xfrm>
              <a:off x="120582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6" name="Forme libre : forme 5285">
              <a:extLst>
                <a:ext uri="{FF2B5EF4-FFF2-40B4-BE49-F238E27FC236}">
                  <a16:creationId xmlns:a16="http://schemas.microsoft.com/office/drawing/2014/main" id="{040C8E80-EE7C-4230-B569-4E59412032CC}"/>
                </a:ext>
              </a:extLst>
            </p:cNvPr>
            <p:cNvSpPr/>
            <p:nvPr/>
          </p:nvSpPr>
          <p:spPr>
            <a:xfrm>
              <a:off x="122530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7" name="Forme libre : forme 5286">
              <a:extLst>
                <a:ext uri="{FF2B5EF4-FFF2-40B4-BE49-F238E27FC236}">
                  <a16:creationId xmlns:a16="http://schemas.microsoft.com/office/drawing/2014/main" id="{A20EB682-061A-4EA0-9DDD-B899100E640F}"/>
                </a:ext>
              </a:extLst>
            </p:cNvPr>
            <p:cNvSpPr/>
            <p:nvPr/>
          </p:nvSpPr>
          <p:spPr>
            <a:xfrm>
              <a:off x="124477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8" name="Forme libre : forme 5287">
              <a:extLst>
                <a:ext uri="{FF2B5EF4-FFF2-40B4-BE49-F238E27FC236}">
                  <a16:creationId xmlns:a16="http://schemas.microsoft.com/office/drawing/2014/main" id="{754EC238-EDA2-41EF-8B6E-42DFBF52591C}"/>
                </a:ext>
              </a:extLst>
            </p:cNvPr>
            <p:cNvSpPr/>
            <p:nvPr/>
          </p:nvSpPr>
          <p:spPr>
            <a:xfrm>
              <a:off x="12642499"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9" name="Forme libre : forme 5288">
              <a:extLst>
                <a:ext uri="{FF2B5EF4-FFF2-40B4-BE49-F238E27FC236}">
                  <a16:creationId xmlns:a16="http://schemas.microsoft.com/office/drawing/2014/main" id="{9FC35A58-BF83-416C-ADB9-1DA40C91BBF1}"/>
                </a:ext>
              </a:extLst>
            </p:cNvPr>
            <p:cNvSpPr/>
            <p:nvPr/>
          </p:nvSpPr>
          <p:spPr>
            <a:xfrm>
              <a:off x="12837232"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90" name="Forme libre : forme 5289">
              <a:extLst>
                <a:ext uri="{FF2B5EF4-FFF2-40B4-BE49-F238E27FC236}">
                  <a16:creationId xmlns:a16="http://schemas.microsoft.com/office/drawing/2014/main" id="{E200CD01-0DAE-454E-AB46-88EC73A7D464}"/>
                </a:ext>
              </a:extLst>
            </p:cNvPr>
            <p:cNvSpPr/>
            <p:nvPr/>
          </p:nvSpPr>
          <p:spPr>
            <a:xfrm>
              <a:off x="13031966"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91" name="Forme libre : forme 5290">
              <a:extLst>
                <a:ext uri="{FF2B5EF4-FFF2-40B4-BE49-F238E27FC236}">
                  <a16:creationId xmlns:a16="http://schemas.microsoft.com/office/drawing/2014/main" id="{481C9BFD-0F8D-4285-AFB7-977378220391}"/>
                </a:ext>
              </a:extLst>
            </p:cNvPr>
            <p:cNvSpPr/>
            <p:nvPr/>
          </p:nvSpPr>
          <p:spPr>
            <a:xfrm>
              <a:off x="13226699"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2" name="Forme libre : forme 5291">
              <a:extLst>
                <a:ext uri="{FF2B5EF4-FFF2-40B4-BE49-F238E27FC236}">
                  <a16:creationId xmlns:a16="http://schemas.microsoft.com/office/drawing/2014/main" id="{2B8D7AB9-82AE-467F-985A-B562B9A622C8}"/>
                </a:ext>
              </a:extLst>
            </p:cNvPr>
            <p:cNvSpPr/>
            <p:nvPr/>
          </p:nvSpPr>
          <p:spPr>
            <a:xfrm>
              <a:off x="13421432"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3" name="Forme libre : forme 5292">
              <a:extLst>
                <a:ext uri="{FF2B5EF4-FFF2-40B4-BE49-F238E27FC236}">
                  <a16:creationId xmlns:a16="http://schemas.microsoft.com/office/drawing/2014/main" id="{C3F7702B-1EA0-4465-8F08-B29B9C410E35}"/>
                </a:ext>
              </a:extLst>
            </p:cNvPr>
            <p:cNvSpPr/>
            <p:nvPr/>
          </p:nvSpPr>
          <p:spPr>
            <a:xfrm>
              <a:off x="136161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294" name="Forme libre : forme 5293">
              <a:extLst>
                <a:ext uri="{FF2B5EF4-FFF2-40B4-BE49-F238E27FC236}">
                  <a16:creationId xmlns:a16="http://schemas.microsoft.com/office/drawing/2014/main" id="{81AF993C-D901-4822-A360-A8BAE10E0FDE}"/>
                </a:ext>
              </a:extLst>
            </p:cNvPr>
            <p:cNvSpPr/>
            <p:nvPr/>
          </p:nvSpPr>
          <p:spPr>
            <a:xfrm>
              <a:off x="138108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5" name="Forme libre : forme 5294">
              <a:extLst>
                <a:ext uri="{FF2B5EF4-FFF2-40B4-BE49-F238E27FC236}">
                  <a16:creationId xmlns:a16="http://schemas.microsoft.com/office/drawing/2014/main" id="{4F404629-E237-482F-83DD-517D50D07825}"/>
                </a:ext>
              </a:extLst>
            </p:cNvPr>
            <p:cNvSpPr/>
            <p:nvPr/>
          </p:nvSpPr>
          <p:spPr>
            <a:xfrm>
              <a:off x="142003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6" name="Forme libre : forme 5295">
              <a:extLst>
                <a:ext uri="{FF2B5EF4-FFF2-40B4-BE49-F238E27FC236}">
                  <a16:creationId xmlns:a16="http://schemas.microsoft.com/office/drawing/2014/main" id="{40ADAA95-94DA-4CA8-B4D5-27714FE77494}"/>
                </a:ext>
              </a:extLst>
            </p:cNvPr>
            <p:cNvSpPr/>
            <p:nvPr/>
          </p:nvSpPr>
          <p:spPr>
            <a:xfrm>
              <a:off x="14394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7" name="Forme libre : forme 5296">
              <a:extLst>
                <a:ext uri="{FF2B5EF4-FFF2-40B4-BE49-F238E27FC236}">
                  <a16:creationId xmlns:a16="http://schemas.microsoft.com/office/drawing/2014/main" id="{506D79D5-D9D5-4361-9633-317FC464FDC5}"/>
                </a:ext>
              </a:extLst>
            </p:cNvPr>
            <p:cNvSpPr/>
            <p:nvPr/>
          </p:nvSpPr>
          <p:spPr>
            <a:xfrm>
              <a:off x="14589530"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8" name="Forme libre : forme 5297">
              <a:extLst>
                <a:ext uri="{FF2B5EF4-FFF2-40B4-BE49-F238E27FC236}">
                  <a16:creationId xmlns:a16="http://schemas.microsoft.com/office/drawing/2014/main" id="{6DA288C0-54C4-4C97-B33F-4E9329A9A803}"/>
                </a:ext>
              </a:extLst>
            </p:cNvPr>
            <p:cNvSpPr/>
            <p:nvPr/>
          </p:nvSpPr>
          <p:spPr>
            <a:xfrm>
              <a:off x="14784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9" name="Forme libre : forme 5298">
              <a:extLst>
                <a:ext uri="{FF2B5EF4-FFF2-40B4-BE49-F238E27FC236}">
                  <a16:creationId xmlns:a16="http://schemas.microsoft.com/office/drawing/2014/main" id="{648ABC98-F2E9-40AB-B9B5-13A7CFE879E5}"/>
                </a:ext>
              </a:extLst>
            </p:cNvPr>
            <p:cNvSpPr/>
            <p:nvPr/>
          </p:nvSpPr>
          <p:spPr>
            <a:xfrm>
              <a:off x="151737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0" name="Forme libre : forme 5299">
              <a:extLst>
                <a:ext uri="{FF2B5EF4-FFF2-40B4-BE49-F238E27FC236}">
                  <a16:creationId xmlns:a16="http://schemas.microsoft.com/office/drawing/2014/main" id="{4E3C3BEC-38E3-4BFF-9E38-F54D649A9F83}"/>
                </a:ext>
              </a:extLst>
            </p:cNvPr>
            <p:cNvSpPr/>
            <p:nvPr/>
          </p:nvSpPr>
          <p:spPr>
            <a:xfrm>
              <a:off x="153684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01" name="Forme libre : forme 5300">
              <a:extLst>
                <a:ext uri="{FF2B5EF4-FFF2-40B4-BE49-F238E27FC236}">
                  <a16:creationId xmlns:a16="http://schemas.microsoft.com/office/drawing/2014/main" id="{7970FA93-68A0-4985-836B-788BE7F55726}"/>
                </a:ext>
              </a:extLst>
            </p:cNvPr>
            <p:cNvSpPr/>
            <p:nvPr/>
          </p:nvSpPr>
          <p:spPr>
            <a:xfrm>
              <a:off x="155631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2" name="Forme libre : forme 5301">
              <a:extLst>
                <a:ext uri="{FF2B5EF4-FFF2-40B4-BE49-F238E27FC236}">
                  <a16:creationId xmlns:a16="http://schemas.microsoft.com/office/drawing/2014/main" id="{D2A33155-E1C9-4D52-BCF0-3A1BC45B2F0B}"/>
                </a:ext>
              </a:extLst>
            </p:cNvPr>
            <p:cNvSpPr/>
            <p:nvPr/>
          </p:nvSpPr>
          <p:spPr>
            <a:xfrm>
              <a:off x="157579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3" name="Forme libre : forme 5302">
              <a:extLst>
                <a:ext uri="{FF2B5EF4-FFF2-40B4-BE49-F238E27FC236}">
                  <a16:creationId xmlns:a16="http://schemas.microsoft.com/office/drawing/2014/main" id="{9FB08D09-C375-4445-9624-ACBE657C1AD4}"/>
                </a:ext>
              </a:extLst>
            </p:cNvPr>
            <p:cNvSpPr/>
            <p:nvPr/>
          </p:nvSpPr>
          <p:spPr>
            <a:xfrm>
              <a:off x="15952663"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304" name="Forme libre : forme 5303">
              <a:extLst>
                <a:ext uri="{FF2B5EF4-FFF2-40B4-BE49-F238E27FC236}">
                  <a16:creationId xmlns:a16="http://schemas.microsoft.com/office/drawing/2014/main" id="{4C11A1F7-34DF-4C89-A6A7-54678CAB3A72}"/>
                </a:ext>
              </a:extLst>
            </p:cNvPr>
            <p:cNvSpPr/>
            <p:nvPr/>
          </p:nvSpPr>
          <p:spPr>
            <a:xfrm>
              <a:off x="16147397"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5" name="Forme libre : forme 5304">
              <a:extLst>
                <a:ext uri="{FF2B5EF4-FFF2-40B4-BE49-F238E27FC236}">
                  <a16:creationId xmlns:a16="http://schemas.microsoft.com/office/drawing/2014/main" id="{FE5EC514-CE3D-441B-A427-0A08B6024783}"/>
                </a:ext>
              </a:extLst>
            </p:cNvPr>
            <p:cNvSpPr/>
            <p:nvPr/>
          </p:nvSpPr>
          <p:spPr>
            <a:xfrm>
              <a:off x="16342130"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6" name="Forme libre : forme 5305">
              <a:extLst>
                <a:ext uri="{FF2B5EF4-FFF2-40B4-BE49-F238E27FC236}">
                  <a16:creationId xmlns:a16="http://schemas.microsoft.com/office/drawing/2014/main" id="{B8C01DA1-BA69-4F91-94FD-5AF70D10193B}"/>
                </a:ext>
              </a:extLst>
            </p:cNvPr>
            <p:cNvSpPr/>
            <p:nvPr/>
          </p:nvSpPr>
          <p:spPr>
            <a:xfrm>
              <a:off x="16536864"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7" name="Forme libre : forme 5306">
              <a:extLst>
                <a:ext uri="{FF2B5EF4-FFF2-40B4-BE49-F238E27FC236}">
                  <a16:creationId xmlns:a16="http://schemas.microsoft.com/office/drawing/2014/main" id="{58CEB28F-428C-4B7C-A0F6-6F67B336C73B}"/>
                </a:ext>
              </a:extLst>
            </p:cNvPr>
            <p:cNvSpPr/>
            <p:nvPr/>
          </p:nvSpPr>
          <p:spPr>
            <a:xfrm>
              <a:off x="16731597"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8" name="Forme libre : forme 5307">
              <a:extLst>
                <a:ext uri="{FF2B5EF4-FFF2-40B4-BE49-F238E27FC236}">
                  <a16:creationId xmlns:a16="http://schemas.microsoft.com/office/drawing/2014/main" id="{82592E1F-23C6-44CA-A4F5-17E181F56678}"/>
                </a:ext>
              </a:extLst>
            </p:cNvPr>
            <p:cNvSpPr/>
            <p:nvPr/>
          </p:nvSpPr>
          <p:spPr>
            <a:xfrm>
              <a:off x="169263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9" name="Forme libre : forme 5308">
              <a:extLst>
                <a:ext uri="{FF2B5EF4-FFF2-40B4-BE49-F238E27FC236}">
                  <a16:creationId xmlns:a16="http://schemas.microsoft.com/office/drawing/2014/main" id="{D8C38A4E-DCE8-43BB-B98E-D52824588DF5}"/>
                </a:ext>
              </a:extLst>
            </p:cNvPr>
            <p:cNvSpPr/>
            <p:nvPr/>
          </p:nvSpPr>
          <p:spPr>
            <a:xfrm>
              <a:off x="171210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0" name="Forme libre : forme 5309">
              <a:extLst>
                <a:ext uri="{FF2B5EF4-FFF2-40B4-BE49-F238E27FC236}">
                  <a16:creationId xmlns:a16="http://schemas.microsoft.com/office/drawing/2014/main" id="{2A942F11-52C2-4789-BA5E-29B434B36D9C}"/>
                </a:ext>
              </a:extLst>
            </p:cNvPr>
            <p:cNvSpPr/>
            <p:nvPr/>
          </p:nvSpPr>
          <p:spPr>
            <a:xfrm>
              <a:off x="17315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1" name="Forme libre : forme 5310">
              <a:extLst>
                <a:ext uri="{FF2B5EF4-FFF2-40B4-BE49-F238E27FC236}">
                  <a16:creationId xmlns:a16="http://schemas.microsoft.com/office/drawing/2014/main" id="{3C256E0A-D27E-470A-B347-114CBF1328C5}"/>
                </a:ext>
              </a:extLst>
            </p:cNvPr>
            <p:cNvSpPr/>
            <p:nvPr/>
          </p:nvSpPr>
          <p:spPr>
            <a:xfrm>
              <a:off x="175105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2" name="Forme libre : forme 5311">
              <a:extLst>
                <a:ext uri="{FF2B5EF4-FFF2-40B4-BE49-F238E27FC236}">
                  <a16:creationId xmlns:a16="http://schemas.microsoft.com/office/drawing/2014/main" id="{2C7D2040-C126-4222-92A9-88F7AC064B9C}"/>
                </a:ext>
              </a:extLst>
            </p:cNvPr>
            <p:cNvSpPr/>
            <p:nvPr/>
          </p:nvSpPr>
          <p:spPr>
            <a:xfrm>
              <a:off x="17705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13" name="Forme libre : forme 5312">
              <a:extLst>
                <a:ext uri="{FF2B5EF4-FFF2-40B4-BE49-F238E27FC236}">
                  <a16:creationId xmlns:a16="http://schemas.microsoft.com/office/drawing/2014/main" id="{2A212C17-B6ED-4092-8195-60A331D5E68E}"/>
                </a:ext>
              </a:extLst>
            </p:cNvPr>
            <p:cNvSpPr/>
            <p:nvPr/>
          </p:nvSpPr>
          <p:spPr>
            <a:xfrm>
              <a:off x="17899998"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14" name="Forme libre : forme 5313">
              <a:extLst>
                <a:ext uri="{FF2B5EF4-FFF2-40B4-BE49-F238E27FC236}">
                  <a16:creationId xmlns:a16="http://schemas.microsoft.com/office/drawing/2014/main" id="{E06C0DE8-6976-4F19-87F7-0CFF772CC94E}"/>
                </a:ext>
              </a:extLst>
            </p:cNvPr>
            <p:cNvSpPr/>
            <p:nvPr/>
          </p:nvSpPr>
          <p:spPr>
            <a:xfrm>
              <a:off x="180947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5" name="Forme libre : forme 5314">
              <a:extLst>
                <a:ext uri="{FF2B5EF4-FFF2-40B4-BE49-F238E27FC236}">
                  <a16:creationId xmlns:a16="http://schemas.microsoft.com/office/drawing/2014/main" id="{1DBE4E8B-070A-4A9C-8E24-B1F8829FBFB5}"/>
                </a:ext>
              </a:extLst>
            </p:cNvPr>
            <p:cNvSpPr/>
            <p:nvPr/>
          </p:nvSpPr>
          <p:spPr>
            <a:xfrm>
              <a:off x="182894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6" name="Forme libre : forme 5315">
              <a:extLst>
                <a:ext uri="{FF2B5EF4-FFF2-40B4-BE49-F238E27FC236}">
                  <a16:creationId xmlns:a16="http://schemas.microsoft.com/office/drawing/2014/main" id="{6CC76457-F9F5-4612-9B70-56E3E79B68FE}"/>
                </a:ext>
              </a:extLst>
            </p:cNvPr>
            <p:cNvSpPr/>
            <p:nvPr/>
          </p:nvSpPr>
          <p:spPr>
            <a:xfrm>
              <a:off x="18484197"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7" name="Forme libre : forme 5316">
              <a:extLst>
                <a:ext uri="{FF2B5EF4-FFF2-40B4-BE49-F238E27FC236}">
                  <a16:creationId xmlns:a16="http://schemas.microsoft.com/office/drawing/2014/main" id="{1ED050E8-CC49-4075-8090-A224606522E9}"/>
                </a:ext>
              </a:extLst>
            </p:cNvPr>
            <p:cNvSpPr/>
            <p:nvPr/>
          </p:nvSpPr>
          <p:spPr>
            <a:xfrm>
              <a:off x="186789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8" name="Forme libre : forme 5317">
              <a:extLst>
                <a:ext uri="{FF2B5EF4-FFF2-40B4-BE49-F238E27FC236}">
                  <a16:creationId xmlns:a16="http://schemas.microsoft.com/office/drawing/2014/main" id="{F17ACA2A-686E-488E-8CA5-3FF5EC8E6936}"/>
                </a:ext>
              </a:extLst>
            </p:cNvPr>
            <p:cNvSpPr/>
            <p:nvPr/>
          </p:nvSpPr>
          <p:spPr>
            <a:xfrm>
              <a:off x="188736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319" name="Forme libre : forme 5318">
              <a:extLst>
                <a:ext uri="{FF2B5EF4-FFF2-40B4-BE49-F238E27FC236}">
                  <a16:creationId xmlns:a16="http://schemas.microsoft.com/office/drawing/2014/main" id="{8E6E7B2C-2DCA-4CD2-899B-AC3E3B84675F}"/>
                </a:ext>
              </a:extLst>
            </p:cNvPr>
            <p:cNvSpPr/>
            <p:nvPr/>
          </p:nvSpPr>
          <p:spPr>
            <a:xfrm>
              <a:off x="58271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20" name="Forme libre : forme 5319">
              <a:extLst>
                <a:ext uri="{FF2B5EF4-FFF2-40B4-BE49-F238E27FC236}">
                  <a16:creationId xmlns:a16="http://schemas.microsoft.com/office/drawing/2014/main" id="{0E874E1B-8E8B-47B7-98B6-3DF16D567F91}"/>
                </a:ext>
              </a:extLst>
            </p:cNvPr>
            <p:cNvSpPr/>
            <p:nvPr/>
          </p:nvSpPr>
          <p:spPr>
            <a:xfrm>
              <a:off x="60218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1" name="Forme libre : forme 5320">
              <a:extLst>
                <a:ext uri="{FF2B5EF4-FFF2-40B4-BE49-F238E27FC236}">
                  <a16:creationId xmlns:a16="http://schemas.microsoft.com/office/drawing/2014/main" id="{60A0BB90-EF7E-4578-AB74-A7941F3DF09F}"/>
                </a:ext>
              </a:extLst>
            </p:cNvPr>
            <p:cNvSpPr/>
            <p:nvPr/>
          </p:nvSpPr>
          <p:spPr>
            <a:xfrm>
              <a:off x="6216601"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2" name="Forme libre : forme 5321">
              <a:extLst>
                <a:ext uri="{FF2B5EF4-FFF2-40B4-BE49-F238E27FC236}">
                  <a16:creationId xmlns:a16="http://schemas.microsoft.com/office/drawing/2014/main" id="{59122055-0709-409F-B0D1-75A56A2FC208}"/>
                </a:ext>
              </a:extLst>
            </p:cNvPr>
            <p:cNvSpPr/>
            <p:nvPr/>
          </p:nvSpPr>
          <p:spPr>
            <a:xfrm>
              <a:off x="64113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23" name="Forme libre : forme 5322">
              <a:extLst>
                <a:ext uri="{FF2B5EF4-FFF2-40B4-BE49-F238E27FC236}">
                  <a16:creationId xmlns:a16="http://schemas.microsoft.com/office/drawing/2014/main" id="{142A27DF-2B00-4684-8079-E5891B5763B6}"/>
                </a:ext>
              </a:extLst>
            </p:cNvPr>
            <p:cNvSpPr/>
            <p:nvPr/>
          </p:nvSpPr>
          <p:spPr>
            <a:xfrm>
              <a:off x="71902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4" name="Forme libre : forme 5323">
              <a:extLst>
                <a:ext uri="{FF2B5EF4-FFF2-40B4-BE49-F238E27FC236}">
                  <a16:creationId xmlns:a16="http://schemas.microsoft.com/office/drawing/2014/main" id="{3A9DA55F-2FCF-4CF8-9574-AADA7A2B4285}"/>
                </a:ext>
              </a:extLst>
            </p:cNvPr>
            <p:cNvSpPr/>
            <p:nvPr/>
          </p:nvSpPr>
          <p:spPr>
            <a:xfrm>
              <a:off x="112793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5" name="Forme libre : forme 5324">
              <a:extLst>
                <a:ext uri="{FF2B5EF4-FFF2-40B4-BE49-F238E27FC236}">
                  <a16:creationId xmlns:a16="http://schemas.microsoft.com/office/drawing/2014/main" id="{1EAACCFF-3CA3-4BEE-AEF8-D102D0CCE8E1}"/>
                </a:ext>
              </a:extLst>
            </p:cNvPr>
            <p:cNvSpPr/>
            <p:nvPr/>
          </p:nvSpPr>
          <p:spPr>
            <a:xfrm>
              <a:off x="114740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6" name="Forme libre : forme 5325">
              <a:extLst>
                <a:ext uri="{FF2B5EF4-FFF2-40B4-BE49-F238E27FC236}">
                  <a16:creationId xmlns:a16="http://schemas.microsoft.com/office/drawing/2014/main" id="{A63AA626-8E6B-409F-AEBE-6AB367BF92A5}"/>
                </a:ext>
              </a:extLst>
            </p:cNvPr>
            <p:cNvSpPr/>
            <p:nvPr/>
          </p:nvSpPr>
          <p:spPr>
            <a:xfrm>
              <a:off x="116688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7" name="Forme libre : forme 5326">
              <a:extLst>
                <a:ext uri="{FF2B5EF4-FFF2-40B4-BE49-F238E27FC236}">
                  <a16:creationId xmlns:a16="http://schemas.microsoft.com/office/drawing/2014/main" id="{C84C8D3C-BEC4-4680-AE80-378D8D26B2ED}"/>
                </a:ext>
              </a:extLst>
            </p:cNvPr>
            <p:cNvSpPr/>
            <p:nvPr/>
          </p:nvSpPr>
          <p:spPr>
            <a:xfrm>
              <a:off x="118635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8" name="Forme libre : forme 5327">
              <a:extLst>
                <a:ext uri="{FF2B5EF4-FFF2-40B4-BE49-F238E27FC236}">
                  <a16:creationId xmlns:a16="http://schemas.microsoft.com/office/drawing/2014/main" id="{3067BA5E-53EF-45B5-8E9B-088BF208054E}"/>
                </a:ext>
              </a:extLst>
            </p:cNvPr>
            <p:cNvSpPr/>
            <p:nvPr/>
          </p:nvSpPr>
          <p:spPr>
            <a:xfrm>
              <a:off x="120582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9" name="Forme libre : forme 5328">
              <a:extLst>
                <a:ext uri="{FF2B5EF4-FFF2-40B4-BE49-F238E27FC236}">
                  <a16:creationId xmlns:a16="http://schemas.microsoft.com/office/drawing/2014/main" id="{2501C6EE-10DC-4056-B23C-250D7453A24B}"/>
                </a:ext>
              </a:extLst>
            </p:cNvPr>
            <p:cNvSpPr/>
            <p:nvPr/>
          </p:nvSpPr>
          <p:spPr>
            <a:xfrm>
              <a:off x="122530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0" name="Forme libre : forme 5329">
              <a:extLst>
                <a:ext uri="{FF2B5EF4-FFF2-40B4-BE49-F238E27FC236}">
                  <a16:creationId xmlns:a16="http://schemas.microsoft.com/office/drawing/2014/main" id="{27BEB739-6622-4AFF-B4D0-CF6CC0239D00}"/>
                </a:ext>
              </a:extLst>
            </p:cNvPr>
            <p:cNvSpPr/>
            <p:nvPr/>
          </p:nvSpPr>
          <p:spPr>
            <a:xfrm>
              <a:off x="124477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1" name="Forme libre : forme 5330">
              <a:extLst>
                <a:ext uri="{FF2B5EF4-FFF2-40B4-BE49-F238E27FC236}">
                  <a16:creationId xmlns:a16="http://schemas.microsoft.com/office/drawing/2014/main" id="{8C37CAB3-B7FB-4EB2-8883-5EE1B3CC10C1}"/>
                </a:ext>
              </a:extLst>
            </p:cNvPr>
            <p:cNvSpPr/>
            <p:nvPr/>
          </p:nvSpPr>
          <p:spPr>
            <a:xfrm>
              <a:off x="12642499"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2" name="Forme libre : forme 5331">
              <a:extLst>
                <a:ext uri="{FF2B5EF4-FFF2-40B4-BE49-F238E27FC236}">
                  <a16:creationId xmlns:a16="http://schemas.microsoft.com/office/drawing/2014/main" id="{C64D8766-30F2-4DB6-8899-D9716A7A94FF}"/>
                </a:ext>
              </a:extLst>
            </p:cNvPr>
            <p:cNvSpPr/>
            <p:nvPr/>
          </p:nvSpPr>
          <p:spPr>
            <a:xfrm>
              <a:off x="12837232"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3" name="Forme libre : forme 5332">
              <a:extLst>
                <a:ext uri="{FF2B5EF4-FFF2-40B4-BE49-F238E27FC236}">
                  <a16:creationId xmlns:a16="http://schemas.microsoft.com/office/drawing/2014/main" id="{FFA81A20-3883-4452-97A5-2F2087BAAEFD}"/>
                </a:ext>
              </a:extLst>
            </p:cNvPr>
            <p:cNvSpPr/>
            <p:nvPr/>
          </p:nvSpPr>
          <p:spPr>
            <a:xfrm>
              <a:off x="13031966"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34" name="Forme libre : forme 5333">
              <a:extLst>
                <a:ext uri="{FF2B5EF4-FFF2-40B4-BE49-F238E27FC236}">
                  <a16:creationId xmlns:a16="http://schemas.microsoft.com/office/drawing/2014/main" id="{46927C82-4BF8-4AA5-BE78-545512DF4DF0}"/>
                </a:ext>
              </a:extLst>
            </p:cNvPr>
            <p:cNvSpPr/>
            <p:nvPr/>
          </p:nvSpPr>
          <p:spPr>
            <a:xfrm>
              <a:off x="13226699"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5" name="Forme libre : forme 5334">
              <a:extLst>
                <a:ext uri="{FF2B5EF4-FFF2-40B4-BE49-F238E27FC236}">
                  <a16:creationId xmlns:a16="http://schemas.microsoft.com/office/drawing/2014/main" id="{0A86F378-5F02-4159-8055-9A37AFB31337}"/>
                </a:ext>
              </a:extLst>
            </p:cNvPr>
            <p:cNvSpPr/>
            <p:nvPr/>
          </p:nvSpPr>
          <p:spPr>
            <a:xfrm>
              <a:off x="13421432"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6" name="Forme libre : forme 5335">
              <a:extLst>
                <a:ext uri="{FF2B5EF4-FFF2-40B4-BE49-F238E27FC236}">
                  <a16:creationId xmlns:a16="http://schemas.microsoft.com/office/drawing/2014/main" id="{AD863A16-AC49-4806-906E-239ADE93C164}"/>
                </a:ext>
              </a:extLst>
            </p:cNvPr>
            <p:cNvSpPr/>
            <p:nvPr/>
          </p:nvSpPr>
          <p:spPr>
            <a:xfrm>
              <a:off x="136161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37" name="Forme libre : forme 5336">
              <a:extLst>
                <a:ext uri="{FF2B5EF4-FFF2-40B4-BE49-F238E27FC236}">
                  <a16:creationId xmlns:a16="http://schemas.microsoft.com/office/drawing/2014/main" id="{7B5F98EA-9B22-4F26-A586-C3E6CC9C0EEC}"/>
                </a:ext>
              </a:extLst>
            </p:cNvPr>
            <p:cNvSpPr/>
            <p:nvPr/>
          </p:nvSpPr>
          <p:spPr>
            <a:xfrm>
              <a:off x="138108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38" name="Forme libre : forme 5337">
              <a:extLst>
                <a:ext uri="{FF2B5EF4-FFF2-40B4-BE49-F238E27FC236}">
                  <a16:creationId xmlns:a16="http://schemas.microsoft.com/office/drawing/2014/main" id="{AD578F52-2996-451F-9EC7-68901C3762CE}"/>
                </a:ext>
              </a:extLst>
            </p:cNvPr>
            <p:cNvSpPr/>
            <p:nvPr/>
          </p:nvSpPr>
          <p:spPr>
            <a:xfrm>
              <a:off x="14394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9" name="Forme libre : forme 5338">
              <a:extLst>
                <a:ext uri="{FF2B5EF4-FFF2-40B4-BE49-F238E27FC236}">
                  <a16:creationId xmlns:a16="http://schemas.microsoft.com/office/drawing/2014/main" id="{F2BAB3C2-1723-4038-8E21-86C4B1BA7AE2}"/>
                </a:ext>
              </a:extLst>
            </p:cNvPr>
            <p:cNvSpPr/>
            <p:nvPr/>
          </p:nvSpPr>
          <p:spPr>
            <a:xfrm>
              <a:off x="14589530"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0" name="Forme libre : forme 5339">
              <a:extLst>
                <a:ext uri="{FF2B5EF4-FFF2-40B4-BE49-F238E27FC236}">
                  <a16:creationId xmlns:a16="http://schemas.microsoft.com/office/drawing/2014/main" id="{7B74AADE-83D3-468E-B0AA-DBA61615D9BC}"/>
                </a:ext>
              </a:extLst>
            </p:cNvPr>
            <p:cNvSpPr/>
            <p:nvPr/>
          </p:nvSpPr>
          <p:spPr>
            <a:xfrm>
              <a:off x="14784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1" name="Forme libre : forme 5340">
              <a:extLst>
                <a:ext uri="{FF2B5EF4-FFF2-40B4-BE49-F238E27FC236}">
                  <a16:creationId xmlns:a16="http://schemas.microsoft.com/office/drawing/2014/main" id="{992BF406-B920-45BF-83FC-D3C9507C35C0}"/>
                </a:ext>
              </a:extLst>
            </p:cNvPr>
            <p:cNvSpPr/>
            <p:nvPr/>
          </p:nvSpPr>
          <p:spPr>
            <a:xfrm>
              <a:off x="149789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2" name="Forme libre : forme 5341">
              <a:extLst>
                <a:ext uri="{FF2B5EF4-FFF2-40B4-BE49-F238E27FC236}">
                  <a16:creationId xmlns:a16="http://schemas.microsoft.com/office/drawing/2014/main" id="{4E5B9470-B2FC-44DD-8F48-2AA54F188720}"/>
                </a:ext>
              </a:extLst>
            </p:cNvPr>
            <p:cNvSpPr/>
            <p:nvPr/>
          </p:nvSpPr>
          <p:spPr>
            <a:xfrm>
              <a:off x="15952663"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43" name="Forme libre : forme 5342">
              <a:extLst>
                <a:ext uri="{FF2B5EF4-FFF2-40B4-BE49-F238E27FC236}">
                  <a16:creationId xmlns:a16="http://schemas.microsoft.com/office/drawing/2014/main" id="{A32F8640-C878-45B6-BE14-37C86D0A8C1F}"/>
                </a:ext>
              </a:extLst>
            </p:cNvPr>
            <p:cNvSpPr/>
            <p:nvPr/>
          </p:nvSpPr>
          <p:spPr>
            <a:xfrm>
              <a:off x="16147397"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4" name="Forme libre : forme 5343">
              <a:extLst>
                <a:ext uri="{FF2B5EF4-FFF2-40B4-BE49-F238E27FC236}">
                  <a16:creationId xmlns:a16="http://schemas.microsoft.com/office/drawing/2014/main" id="{EB817C3D-3108-41E4-ADD1-357EFB67DBCC}"/>
                </a:ext>
              </a:extLst>
            </p:cNvPr>
            <p:cNvSpPr/>
            <p:nvPr/>
          </p:nvSpPr>
          <p:spPr>
            <a:xfrm>
              <a:off x="16342130"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5" name="Forme libre : forme 5344">
              <a:extLst>
                <a:ext uri="{FF2B5EF4-FFF2-40B4-BE49-F238E27FC236}">
                  <a16:creationId xmlns:a16="http://schemas.microsoft.com/office/drawing/2014/main" id="{A8744A59-5DAF-4E7B-B5E9-69ECF55163FE}"/>
                </a:ext>
              </a:extLst>
            </p:cNvPr>
            <p:cNvSpPr/>
            <p:nvPr/>
          </p:nvSpPr>
          <p:spPr>
            <a:xfrm>
              <a:off x="16536864"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6" name="Forme libre : forme 5345">
              <a:extLst>
                <a:ext uri="{FF2B5EF4-FFF2-40B4-BE49-F238E27FC236}">
                  <a16:creationId xmlns:a16="http://schemas.microsoft.com/office/drawing/2014/main" id="{F314009C-7F8D-466C-98BC-D6A3E61EA918}"/>
                </a:ext>
              </a:extLst>
            </p:cNvPr>
            <p:cNvSpPr/>
            <p:nvPr/>
          </p:nvSpPr>
          <p:spPr>
            <a:xfrm>
              <a:off x="16731597"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7" name="Forme libre : forme 5346">
              <a:extLst>
                <a:ext uri="{FF2B5EF4-FFF2-40B4-BE49-F238E27FC236}">
                  <a16:creationId xmlns:a16="http://schemas.microsoft.com/office/drawing/2014/main" id="{F58120F6-02FB-4A61-BB48-D6ED8186C14A}"/>
                </a:ext>
              </a:extLst>
            </p:cNvPr>
            <p:cNvSpPr/>
            <p:nvPr/>
          </p:nvSpPr>
          <p:spPr>
            <a:xfrm>
              <a:off x="169263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8" name="Forme libre : forme 5347">
              <a:extLst>
                <a:ext uri="{FF2B5EF4-FFF2-40B4-BE49-F238E27FC236}">
                  <a16:creationId xmlns:a16="http://schemas.microsoft.com/office/drawing/2014/main" id="{0071AA74-8B19-419B-A540-0ED74F51B759}"/>
                </a:ext>
              </a:extLst>
            </p:cNvPr>
            <p:cNvSpPr/>
            <p:nvPr/>
          </p:nvSpPr>
          <p:spPr>
            <a:xfrm>
              <a:off x="171210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9" name="Forme libre : forme 5348">
              <a:extLst>
                <a:ext uri="{FF2B5EF4-FFF2-40B4-BE49-F238E27FC236}">
                  <a16:creationId xmlns:a16="http://schemas.microsoft.com/office/drawing/2014/main" id="{235A06A5-87EE-4353-84D5-7B2A93133277}"/>
                </a:ext>
              </a:extLst>
            </p:cNvPr>
            <p:cNvSpPr/>
            <p:nvPr/>
          </p:nvSpPr>
          <p:spPr>
            <a:xfrm>
              <a:off x="17315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0" name="Forme libre : forme 5349">
              <a:extLst>
                <a:ext uri="{FF2B5EF4-FFF2-40B4-BE49-F238E27FC236}">
                  <a16:creationId xmlns:a16="http://schemas.microsoft.com/office/drawing/2014/main" id="{4F8142ED-3947-4F1C-901F-20E3D0B72820}"/>
                </a:ext>
              </a:extLst>
            </p:cNvPr>
            <p:cNvSpPr/>
            <p:nvPr/>
          </p:nvSpPr>
          <p:spPr>
            <a:xfrm>
              <a:off x="175105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1" name="Forme libre : forme 5350">
              <a:extLst>
                <a:ext uri="{FF2B5EF4-FFF2-40B4-BE49-F238E27FC236}">
                  <a16:creationId xmlns:a16="http://schemas.microsoft.com/office/drawing/2014/main" id="{3FB66743-B63A-4842-A8A6-7AD65E0B7084}"/>
                </a:ext>
              </a:extLst>
            </p:cNvPr>
            <p:cNvSpPr/>
            <p:nvPr/>
          </p:nvSpPr>
          <p:spPr>
            <a:xfrm>
              <a:off x="17705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52" name="Forme libre : forme 5351">
              <a:extLst>
                <a:ext uri="{FF2B5EF4-FFF2-40B4-BE49-F238E27FC236}">
                  <a16:creationId xmlns:a16="http://schemas.microsoft.com/office/drawing/2014/main" id="{AAADEAB8-A8D1-4E44-8F7E-343E671D3B03}"/>
                </a:ext>
              </a:extLst>
            </p:cNvPr>
            <p:cNvSpPr/>
            <p:nvPr/>
          </p:nvSpPr>
          <p:spPr>
            <a:xfrm>
              <a:off x="17899998"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53" name="Forme libre : forme 5352">
              <a:extLst>
                <a:ext uri="{FF2B5EF4-FFF2-40B4-BE49-F238E27FC236}">
                  <a16:creationId xmlns:a16="http://schemas.microsoft.com/office/drawing/2014/main" id="{8154A329-6A30-4794-83C5-8ACE2BC95D2D}"/>
                </a:ext>
              </a:extLst>
            </p:cNvPr>
            <p:cNvSpPr/>
            <p:nvPr/>
          </p:nvSpPr>
          <p:spPr>
            <a:xfrm>
              <a:off x="180947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4" name="Forme libre : forme 5353">
              <a:extLst>
                <a:ext uri="{FF2B5EF4-FFF2-40B4-BE49-F238E27FC236}">
                  <a16:creationId xmlns:a16="http://schemas.microsoft.com/office/drawing/2014/main" id="{A9DDD366-47DA-43A2-A2B7-591EE75E60E6}"/>
                </a:ext>
              </a:extLst>
            </p:cNvPr>
            <p:cNvSpPr/>
            <p:nvPr/>
          </p:nvSpPr>
          <p:spPr>
            <a:xfrm>
              <a:off x="18289464"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5" name="Forme libre : forme 5354">
              <a:extLst>
                <a:ext uri="{FF2B5EF4-FFF2-40B4-BE49-F238E27FC236}">
                  <a16:creationId xmlns:a16="http://schemas.microsoft.com/office/drawing/2014/main" id="{64BCE325-B66B-456B-A6B8-287A7E0349E6}"/>
                </a:ext>
              </a:extLst>
            </p:cNvPr>
            <p:cNvSpPr/>
            <p:nvPr/>
          </p:nvSpPr>
          <p:spPr>
            <a:xfrm>
              <a:off x="184841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6" name="Forme libre : forme 5355">
              <a:extLst>
                <a:ext uri="{FF2B5EF4-FFF2-40B4-BE49-F238E27FC236}">
                  <a16:creationId xmlns:a16="http://schemas.microsoft.com/office/drawing/2014/main" id="{FC594578-A3E8-4C79-B9D3-F77DA21EF547}"/>
                </a:ext>
              </a:extLst>
            </p:cNvPr>
            <p:cNvSpPr/>
            <p:nvPr/>
          </p:nvSpPr>
          <p:spPr>
            <a:xfrm>
              <a:off x="186789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7" name="Forme libre : forme 5356">
              <a:extLst>
                <a:ext uri="{FF2B5EF4-FFF2-40B4-BE49-F238E27FC236}">
                  <a16:creationId xmlns:a16="http://schemas.microsoft.com/office/drawing/2014/main" id="{906E8332-52F2-4353-9268-593A075153C9}"/>
                </a:ext>
              </a:extLst>
            </p:cNvPr>
            <p:cNvSpPr/>
            <p:nvPr/>
          </p:nvSpPr>
          <p:spPr>
            <a:xfrm>
              <a:off x="190683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360" name="Forme libre : forme 5359">
              <a:extLst>
                <a:ext uri="{FF2B5EF4-FFF2-40B4-BE49-F238E27FC236}">
                  <a16:creationId xmlns:a16="http://schemas.microsoft.com/office/drawing/2014/main" id="{A94C9289-2F58-47AC-A2EB-E06EEDE9E342}"/>
                </a:ext>
              </a:extLst>
            </p:cNvPr>
            <p:cNvSpPr/>
            <p:nvPr/>
          </p:nvSpPr>
          <p:spPr>
            <a:xfrm>
              <a:off x="6021868"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1" name="Forme libre : forme 5360">
              <a:extLst>
                <a:ext uri="{FF2B5EF4-FFF2-40B4-BE49-F238E27FC236}">
                  <a16:creationId xmlns:a16="http://schemas.microsoft.com/office/drawing/2014/main" id="{E51CF667-9DBD-4EDE-9194-9B5CD6D38522}"/>
                </a:ext>
              </a:extLst>
            </p:cNvPr>
            <p:cNvSpPr/>
            <p:nvPr/>
          </p:nvSpPr>
          <p:spPr>
            <a:xfrm>
              <a:off x="6216601"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2" name="Forme libre : forme 5361">
              <a:extLst>
                <a:ext uri="{FF2B5EF4-FFF2-40B4-BE49-F238E27FC236}">
                  <a16:creationId xmlns:a16="http://schemas.microsoft.com/office/drawing/2014/main" id="{570741F3-3509-42AB-83CF-581EF6E6417B}"/>
                </a:ext>
              </a:extLst>
            </p:cNvPr>
            <p:cNvSpPr/>
            <p:nvPr/>
          </p:nvSpPr>
          <p:spPr>
            <a:xfrm>
              <a:off x="6411334"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63" name="Forme libre : forme 5362">
              <a:extLst>
                <a:ext uri="{FF2B5EF4-FFF2-40B4-BE49-F238E27FC236}">
                  <a16:creationId xmlns:a16="http://schemas.microsoft.com/office/drawing/2014/main" id="{F9462ADF-23FF-4692-8F9E-FB0AF7DF1C6B}"/>
                </a:ext>
              </a:extLst>
            </p:cNvPr>
            <p:cNvSpPr/>
            <p:nvPr/>
          </p:nvSpPr>
          <p:spPr>
            <a:xfrm>
              <a:off x="110846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64" name="Forme libre : forme 5363">
              <a:extLst>
                <a:ext uri="{FF2B5EF4-FFF2-40B4-BE49-F238E27FC236}">
                  <a16:creationId xmlns:a16="http://schemas.microsoft.com/office/drawing/2014/main" id="{86480DBA-C69B-4CEC-A825-6C3730DC437D}"/>
                </a:ext>
              </a:extLst>
            </p:cNvPr>
            <p:cNvSpPr/>
            <p:nvPr/>
          </p:nvSpPr>
          <p:spPr>
            <a:xfrm>
              <a:off x="112793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5" name="Forme libre : forme 5364">
              <a:extLst>
                <a:ext uri="{FF2B5EF4-FFF2-40B4-BE49-F238E27FC236}">
                  <a16:creationId xmlns:a16="http://schemas.microsoft.com/office/drawing/2014/main" id="{8564A3A6-D128-4B1F-A93D-A8E46452B0F6}"/>
                </a:ext>
              </a:extLst>
            </p:cNvPr>
            <p:cNvSpPr/>
            <p:nvPr/>
          </p:nvSpPr>
          <p:spPr>
            <a:xfrm>
              <a:off x="114740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6" name="Forme libre : forme 5365">
              <a:extLst>
                <a:ext uri="{FF2B5EF4-FFF2-40B4-BE49-F238E27FC236}">
                  <a16:creationId xmlns:a16="http://schemas.microsoft.com/office/drawing/2014/main" id="{8A2542E2-3A8B-4597-ABC7-15647187F6E9}"/>
                </a:ext>
              </a:extLst>
            </p:cNvPr>
            <p:cNvSpPr/>
            <p:nvPr/>
          </p:nvSpPr>
          <p:spPr>
            <a:xfrm>
              <a:off x="116688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7" name="Forme libre : forme 5366">
              <a:extLst>
                <a:ext uri="{FF2B5EF4-FFF2-40B4-BE49-F238E27FC236}">
                  <a16:creationId xmlns:a16="http://schemas.microsoft.com/office/drawing/2014/main" id="{48F2D26A-30FC-4CBB-A088-96391426B8A2}"/>
                </a:ext>
              </a:extLst>
            </p:cNvPr>
            <p:cNvSpPr/>
            <p:nvPr/>
          </p:nvSpPr>
          <p:spPr>
            <a:xfrm>
              <a:off x="118635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8" name="Forme libre : forme 5367">
              <a:extLst>
                <a:ext uri="{FF2B5EF4-FFF2-40B4-BE49-F238E27FC236}">
                  <a16:creationId xmlns:a16="http://schemas.microsoft.com/office/drawing/2014/main" id="{1B0A1388-ADA8-4D51-9A2E-8EDF227FDD9B}"/>
                </a:ext>
              </a:extLst>
            </p:cNvPr>
            <p:cNvSpPr/>
            <p:nvPr/>
          </p:nvSpPr>
          <p:spPr>
            <a:xfrm>
              <a:off x="120582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9" name="Forme libre : forme 5368">
              <a:extLst>
                <a:ext uri="{FF2B5EF4-FFF2-40B4-BE49-F238E27FC236}">
                  <a16:creationId xmlns:a16="http://schemas.microsoft.com/office/drawing/2014/main" id="{3D75FC42-2B5F-4BC9-869B-AD616EE2DD57}"/>
                </a:ext>
              </a:extLst>
            </p:cNvPr>
            <p:cNvSpPr/>
            <p:nvPr/>
          </p:nvSpPr>
          <p:spPr>
            <a:xfrm>
              <a:off x="122530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0" name="Forme libre : forme 5369">
              <a:extLst>
                <a:ext uri="{FF2B5EF4-FFF2-40B4-BE49-F238E27FC236}">
                  <a16:creationId xmlns:a16="http://schemas.microsoft.com/office/drawing/2014/main" id="{0E82AA04-43CA-4718-AF88-9784C1BE25A6}"/>
                </a:ext>
              </a:extLst>
            </p:cNvPr>
            <p:cNvSpPr/>
            <p:nvPr/>
          </p:nvSpPr>
          <p:spPr>
            <a:xfrm>
              <a:off x="124477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1" name="Forme libre : forme 5370">
              <a:extLst>
                <a:ext uri="{FF2B5EF4-FFF2-40B4-BE49-F238E27FC236}">
                  <a16:creationId xmlns:a16="http://schemas.microsoft.com/office/drawing/2014/main" id="{74B43E5F-B9A3-453E-A191-22ABA3A61406}"/>
                </a:ext>
              </a:extLst>
            </p:cNvPr>
            <p:cNvSpPr/>
            <p:nvPr/>
          </p:nvSpPr>
          <p:spPr>
            <a:xfrm>
              <a:off x="12642499"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2" name="Forme libre : forme 5371">
              <a:extLst>
                <a:ext uri="{FF2B5EF4-FFF2-40B4-BE49-F238E27FC236}">
                  <a16:creationId xmlns:a16="http://schemas.microsoft.com/office/drawing/2014/main" id="{48E7B823-80AA-4600-BA49-1330CC6FE20D}"/>
                </a:ext>
              </a:extLst>
            </p:cNvPr>
            <p:cNvSpPr/>
            <p:nvPr/>
          </p:nvSpPr>
          <p:spPr>
            <a:xfrm>
              <a:off x="12837232"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3" name="Forme libre : forme 5372">
              <a:extLst>
                <a:ext uri="{FF2B5EF4-FFF2-40B4-BE49-F238E27FC236}">
                  <a16:creationId xmlns:a16="http://schemas.microsoft.com/office/drawing/2014/main" id="{10169A14-FE3F-4E69-9789-E1566725730C}"/>
                </a:ext>
              </a:extLst>
            </p:cNvPr>
            <p:cNvSpPr/>
            <p:nvPr/>
          </p:nvSpPr>
          <p:spPr>
            <a:xfrm>
              <a:off x="13031966"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74" name="Forme libre : forme 5373">
              <a:extLst>
                <a:ext uri="{FF2B5EF4-FFF2-40B4-BE49-F238E27FC236}">
                  <a16:creationId xmlns:a16="http://schemas.microsoft.com/office/drawing/2014/main" id="{89291B32-B170-4968-A0F0-CFC766190464}"/>
                </a:ext>
              </a:extLst>
            </p:cNvPr>
            <p:cNvSpPr/>
            <p:nvPr/>
          </p:nvSpPr>
          <p:spPr>
            <a:xfrm>
              <a:off x="13226699"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5" name="Forme libre : forme 5374">
              <a:extLst>
                <a:ext uri="{FF2B5EF4-FFF2-40B4-BE49-F238E27FC236}">
                  <a16:creationId xmlns:a16="http://schemas.microsoft.com/office/drawing/2014/main" id="{076D22AF-5527-4647-9813-CCC28C00523E}"/>
                </a:ext>
              </a:extLst>
            </p:cNvPr>
            <p:cNvSpPr/>
            <p:nvPr/>
          </p:nvSpPr>
          <p:spPr>
            <a:xfrm>
              <a:off x="134214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6" name="Forme libre : forme 5375">
              <a:extLst>
                <a:ext uri="{FF2B5EF4-FFF2-40B4-BE49-F238E27FC236}">
                  <a16:creationId xmlns:a16="http://schemas.microsoft.com/office/drawing/2014/main" id="{E6A5C7CF-804D-487C-B293-10FEFFDAA6AE}"/>
                </a:ext>
              </a:extLst>
            </p:cNvPr>
            <p:cNvSpPr/>
            <p:nvPr/>
          </p:nvSpPr>
          <p:spPr>
            <a:xfrm>
              <a:off x="136161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77" name="Forme libre : forme 5376">
              <a:extLst>
                <a:ext uri="{FF2B5EF4-FFF2-40B4-BE49-F238E27FC236}">
                  <a16:creationId xmlns:a16="http://schemas.microsoft.com/office/drawing/2014/main" id="{2426C7BF-F84C-4C41-84A4-20AE9739820D}"/>
                </a:ext>
              </a:extLst>
            </p:cNvPr>
            <p:cNvSpPr/>
            <p:nvPr/>
          </p:nvSpPr>
          <p:spPr>
            <a:xfrm>
              <a:off x="138108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8" name="Forme libre : forme 5377">
              <a:extLst>
                <a:ext uri="{FF2B5EF4-FFF2-40B4-BE49-F238E27FC236}">
                  <a16:creationId xmlns:a16="http://schemas.microsoft.com/office/drawing/2014/main" id="{BE4CB18C-F392-48B5-B4B8-A1BBF4530B40}"/>
                </a:ext>
              </a:extLst>
            </p:cNvPr>
            <p:cNvSpPr/>
            <p:nvPr/>
          </p:nvSpPr>
          <p:spPr>
            <a:xfrm>
              <a:off x="140056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9" name="Forme libre : forme 5378">
              <a:extLst>
                <a:ext uri="{FF2B5EF4-FFF2-40B4-BE49-F238E27FC236}">
                  <a16:creationId xmlns:a16="http://schemas.microsoft.com/office/drawing/2014/main" id="{11E01097-E96B-4873-BEAA-A5612368AF57}"/>
                </a:ext>
              </a:extLst>
            </p:cNvPr>
            <p:cNvSpPr/>
            <p:nvPr/>
          </p:nvSpPr>
          <p:spPr>
            <a:xfrm>
              <a:off x="143947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0" name="Forme libre : forme 5379">
              <a:extLst>
                <a:ext uri="{FF2B5EF4-FFF2-40B4-BE49-F238E27FC236}">
                  <a16:creationId xmlns:a16="http://schemas.microsoft.com/office/drawing/2014/main" id="{FCAC2192-F991-474F-914A-454367F61AE0}"/>
                </a:ext>
              </a:extLst>
            </p:cNvPr>
            <p:cNvSpPr/>
            <p:nvPr/>
          </p:nvSpPr>
          <p:spPr>
            <a:xfrm>
              <a:off x="14589530"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1" name="Forme libre : forme 5380">
              <a:extLst>
                <a:ext uri="{FF2B5EF4-FFF2-40B4-BE49-F238E27FC236}">
                  <a16:creationId xmlns:a16="http://schemas.microsoft.com/office/drawing/2014/main" id="{07D77BF3-BAA2-42C9-879C-23FD73281451}"/>
                </a:ext>
              </a:extLst>
            </p:cNvPr>
            <p:cNvSpPr/>
            <p:nvPr/>
          </p:nvSpPr>
          <p:spPr>
            <a:xfrm>
              <a:off x="14784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2" name="Forme libre : forme 5381">
              <a:extLst>
                <a:ext uri="{FF2B5EF4-FFF2-40B4-BE49-F238E27FC236}">
                  <a16:creationId xmlns:a16="http://schemas.microsoft.com/office/drawing/2014/main" id="{1D1DA7FF-CF28-46EF-B7CD-9DA42741763F}"/>
                </a:ext>
              </a:extLst>
            </p:cNvPr>
            <p:cNvSpPr/>
            <p:nvPr/>
          </p:nvSpPr>
          <p:spPr>
            <a:xfrm>
              <a:off x="149789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3" name="Forme libre : forme 5382">
              <a:extLst>
                <a:ext uri="{FF2B5EF4-FFF2-40B4-BE49-F238E27FC236}">
                  <a16:creationId xmlns:a16="http://schemas.microsoft.com/office/drawing/2014/main" id="{94FAD618-7D9D-4E84-A106-6A5086A40212}"/>
                </a:ext>
              </a:extLst>
            </p:cNvPr>
            <p:cNvSpPr/>
            <p:nvPr/>
          </p:nvSpPr>
          <p:spPr>
            <a:xfrm>
              <a:off x="151737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4" name="Forme libre : forme 5383">
              <a:extLst>
                <a:ext uri="{FF2B5EF4-FFF2-40B4-BE49-F238E27FC236}">
                  <a16:creationId xmlns:a16="http://schemas.microsoft.com/office/drawing/2014/main" id="{EB108386-FE1E-42A4-828E-5084DA82D8A8}"/>
                </a:ext>
              </a:extLst>
            </p:cNvPr>
            <p:cNvSpPr/>
            <p:nvPr/>
          </p:nvSpPr>
          <p:spPr>
            <a:xfrm>
              <a:off x="15952663"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85" name="Forme libre : forme 5384">
              <a:extLst>
                <a:ext uri="{FF2B5EF4-FFF2-40B4-BE49-F238E27FC236}">
                  <a16:creationId xmlns:a16="http://schemas.microsoft.com/office/drawing/2014/main" id="{DFAD87B3-8862-4A92-9FFA-BC9F7B3D06D7}"/>
                </a:ext>
              </a:extLst>
            </p:cNvPr>
            <p:cNvSpPr/>
            <p:nvPr/>
          </p:nvSpPr>
          <p:spPr>
            <a:xfrm>
              <a:off x="16147397"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6" name="Forme libre : forme 5385">
              <a:extLst>
                <a:ext uri="{FF2B5EF4-FFF2-40B4-BE49-F238E27FC236}">
                  <a16:creationId xmlns:a16="http://schemas.microsoft.com/office/drawing/2014/main" id="{0AA4A77D-9CCC-48C8-9178-7A5F6D2E3B1C}"/>
                </a:ext>
              </a:extLst>
            </p:cNvPr>
            <p:cNvSpPr/>
            <p:nvPr/>
          </p:nvSpPr>
          <p:spPr>
            <a:xfrm>
              <a:off x="16342130"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7" name="Forme libre : forme 5386">
              <a:extLst>
                <a:ext uri="{FF2B5EF4-FFF2-40B4-BE49-F238E27FC236}">
                  <a16:creationId xmlns:a16="http://schemas.microsoft.com/office/drawing/2014/main" id="{7160D1F1-5655-4F20-9EFC-5FF4060D68A2}"/>
                </a:ext>
              </a:extLst>
            </p:cNvPr>
            <p:cNvSpPr/>
            <p:nvPr/>
          </p:nvSpPr>
          <p:spPr>
            <a:xfrm>
              <a:off x="16536864"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8" name="Forme libre : forme 5387">
              <a:extLst>
                <a:ext uri="{FF2B5EF4-FFF2-40B4-BE49-F238E27FC236}">
                  <a16:creationId xmlns:a16="http://schemas.microsoft.com/office/drawing/2014/main" id="{CA6456CC-0DE1-4132-A242-8BA266F2C027}"/>
                </a:ext>
              </a:extLst>
            </p:cNvPr>
            <p:cNvSpPr/>
            <p:nvPr/>
          </p:nvSpPr>
          <p:spPr>
            <a:xfrm>
              <a:off x="16731597"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9" name="Forme libre : forme 5388">
              <a:extLst>
                <a:ext uri="{FF2B5EF4-FFF2-40B4-BE49-F238E27FC236}">
                  <a16:creationId xmlns:a16="http://schemas.microsoft.com/office/drawing/2014/main" id="{82D5D65A-6DF8-4E4C-A29B-EFA0D88CB3E8}"/>
                </a:ext>
              </a:extLst>
            </p:cNvPr>
            <p:cNvSpPr/>
            <p:nvPr/>
          </p:nvSpPr>
          <p:spPr>
            <a:xfrm>
              <a:off x="169263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0" name="Forme libre : forme 5389">
              <a:extLst>
                <a:ext uri="{FF2B5EF4-FFF2-40B4-BE49-F238E27FC236}">
                  <a16:creationId xmlns:a16="http://schemas.microsoft.com/office/drawing/2014/main" id="{449EFF22-8332-46DA-91DE-DBEEC0FAB35E}"/>
                </a:ext>
              </a:extLst>
            </p:cNvPr>
            <p:cNvSpPr/>
            <p:nvPr/>
          </p:nvSpPr>
          <p:spPr>
            <a:xfrm>
              <a:off x="171210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1" name="Forme libre : forme 5390">
              <a:extLst>
                <a:ext uri="{FF2B5EF4-FFF2-40B4-BE49-F238E27FC236}">
                  <a16:creationId xmlns:a16="http://schemas.microsoft.com/office/drawing/2014/main" id="{DBB562A4-071E-4F8A-A561-C88605886913}"/>
                </a:ext>
              </a:extLst>
            </p:cNvPr>
            <p:cNvSpPr/>
            <p:nvPr/>
          </p:nvSpPr>
          <p:spPr>
            <a:xfrm>
              <a:off x="175105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2" name="Forme libre : forme 5391">
              <a:extLst>
                <a:ext uri="{FF2B5EF4-FFF2-40B4-BE49-F238E27FC236}">
                  <a16:creationId xmlns:a16="http://schemas.microsoft.com/office/drawing/2014/main" id="{503B8320-7A6D-4D87-BDD5-7416F7177750}"/>
                </a:ext>
              </a:extLst>
            </p:cNvPr>
            <p:cNvSpPr/>
            <p:nvPr/>
          </p:nvSpPr>
          <p:spPr>
            <a:xfrm>
              <a:off x="17705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93" name="Forme libre : forme 5392">
              <a:extLst>
                <a:ext uri="{FF2B5EF4-FFF2-40B4-BE49-F238E27FC236}">
                  <a16:creationId xmlns:a16="http://schemas.microsoft.com/office/drawing/2014/main" id="{58A844CA-F97B-40E2-B679-4993928CD3F0}"/>
                </a:ext>
              </a:extLst>
            </p:cNvPr>
            <p:cNvSpPr/>
            <p:nvPr/>
          </p:nvSpPr>
          <p:spPr>
            <a:xfrm>
              <a:off x="17899998"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94" name="Forme libre : forme 5393">
              <a:extLst>
                <a:ext uri="{FF2B5EF4-FFF2-40B4-BE49-F238E27FC236}">
                  <a16:creationId xmlns:a16="http://schemas.microsoft.com/office/drawing/2014/main" id="{C0E11792-BC7B-4540-868E-DB66D62F617F}"/>
                </a:ext>
              </a:extLst>
            </p:cNvPr>
            <p:cNvSpPr/>
            <p:nvPr/>
          </p:nvSpPr>
          <p:spPr>
            <a:xfrm>
              <a:off x="18094730"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5" name="Forme libre : forme 5394">
              <a:extLst>
                <a:ext uri="{FF2B5EF4-FFF2-40B4-BE49-F238E27FC236}">
                  <a16:creationId xmlns:a16="http://schemas.microsoft.com/office/drawing/2014/main" id="{2644FE30-E8A3-412E-9469-F24A339BE5DE}"/>
                </a:ext>
              </a:extLst>
            </p:cNvPr>
            <p:cNvSpPr/>
            <p:nvPr/>
          </p:nvSpPr>
          <p:spPr>
            <a:xfrm>
              <a:off x="18289464"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6" name="Forme libre : forme 5395">
              <a:extLst>
                <a:ext uri="{FF2B5EF4-FFF2-40B4-BE49-F238E27FC236}">
                  <a16:creationId xmlns:a16="http://schemas.microsoft.com/office/drawing/2014/main" id="{BBA66870-292D-43F7-9159-EE00972DC5BF}"/>
                </a:ext>
              </a:extLst>
            </p:cNvPr>
            <p:cNvSpPr/>
            <p:nvPr/>
          </p:nvSpPr>
          <p:spPr>
            <a:xfrm>
              <a:off x="184841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7" name="Forme libre : forme 5396">
              <a:extLst>
                <a:ext uri="{FF2B5EF4-FFF2-40B4-BE49-F238E27FC236}">
                  <a16:creationId xmlns:a16="http://schemas.microsoft.com/office/drawing/2014/main" id="{DE482AF0-5C54-4118-AB9A-FE50181F6CA5}"/>
                </a:ext>
              </a:extLst>
            </p:cNvPr>
            <p:cNvSpPr/>
            <p:nvPr/>
          </p:nvSpPr>
          <p:spPr>
            <a:xfrm>
              <a:off x="190683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00" name="Forme libre : forme 5399">
              <a:extLst>
                <a:ext uri="{FF2B5EF4-FFF2-40B4-BE49-F238E27FC236}">
                  <a16:creationId xmlns:a16="http://schemas.microsoft.com/office/drawing/2014/main" id="{90811C2F-EC84-4C14-B094-E05D500DD436}"/>
                </a:ext>
              </a:extLst>
            </p:cNvPr>
            <p:cNvSpPr/>
            <p:nvPr/>
          </p:nvSpPr>
          <p:spPr>
            <a:xfrm>
              <a:off x="6021868"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1" name="Forme libre : forme 5400">
              <a:extLst>
                <a:ext uri="{FF2B5EF4-FFF2-40B4-BE49-F238E27FC236}">
                  <a16:creationId xmlns:a16="http://schemas.microsoft.com/office/drawing/2014/main" id="{5B51DE08-D375-4426-AE55-1276CAA1EA51}"/>
                </a:ext>
              </a:extLst>
            </p:cNvPr>
            <p:cNvSpPr/>
            <p:nvPr/>
          </p:nvSpPr>
          <p:spPr>
            <a:xfrm>
              <a:off x="62166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2" name="Forme libre : forme 5401">
              <a:extLst>
                <a:ext uri="{FF2B5EF4-FFF2-40B4-BE49-F238E27FC236}">
                  <a16:creationId xmlns:a16="http://schemas.microsoft.com/office/drawing/2014/main" id="{B74A303B-94C6-459D-B239-49353D177EA8}"/>
                </a:ext>
              </a:extLst>
            </p:cNvPr>
            <p:cNvSpPr/>
            <p:nvPr/>
          </p:nvSpPr>
          <p:spPr>
            <a:xfrm>
              <a:off x="6411334"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03" name="Forme libre : forme 5402">
              <a:extLst>
                <a:ext uri="{FF2B5EF4-FFF2-40B4-BE49-F238E27FC236}">
                  <a16:creationId xmlns:a16="http://schemas.microsoft.com/office/drawing/2014/main" id="{EB8DC756-03CA-44EF-B208-A8BA21559894}"/>
                </a:ext>
              </a:extLst>
            </p:cNvPr>
            <p:cNvSpPr/>
            <p:nvPr/>
          </p:nvSpPr>
          <p:spPr>
            <a:xfrm>
              <a:off x="68008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4" name="Forme libre : forme 5403">
              <a:extLst>
                <a:ext uri="{FF2B5EF4-FFF2-40B4-BE49-F238E27FC236}">
                  <a16:creationId xmlns:a16="http://schemas.microsoft.com/office/drawing/2014/main" id="{426E6E7D-344C-4139-9B69-C02D6401AA4E}"/>
                </a:ext>
              </a:extLst>
            </p:cNvPr>
            <p:cNvSpPr/>
            <p:nvPr/>
          </p:nvSpPr>
          <p:spPr>
            <a:xfrm>
              <a:off x="110846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05" name="Forme libre : forme 5404">
              <a:extLst>
                <a:ext uri="{FF2B5EF4-FFF2-40B4-BE49-F238E27FC236}">
                  <a16:creationId xmlns:a16="http://schemas.microsoft.com/office/drawing/2014/main" id="{46E8AB89-A4E0-41D7-87EE-69AE0EF7FFE1}"/>
                </a:ext>
              </a:extLst>
            </p:cNvPr>
            <p:cNvSpPr/>
            <p:nvPr/>
          </p:nvSpPr>
          <p:spPr>
            <a:xfrm>
              <a:off x="112793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6" name="Forme libre : forme 5405">
              <a:extLst>
                <a:ext uri="{FF2B5EF4-FFF2-40B4-BE49-F238E27FC236}">
                  <a16:creationId xmlns:a16="http://schemas.microsoft.com/office/drawing/2014/main" id="{F0DF08C2-5246-49DA-AAF9-F56B95F4DD79}"/>
                </a:ext>
              </a:extLst>
            </p:cNvPr>
            <p:cNvSpPr/>
            <p:nvPr/>
          </p:nvSpPr>
          <p:spPr>
            <a:xfrm>
              <a:off x="114740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7" name="Forme libre : forme 5406">
              <a:extLst>
                <a:ext uri="{FF2B5EF4-FFF2-40B4-BE49-F238E27FC236}">
                  <a16:creationId xmlns:a16="http://schemas.microsoft.com/office/drawing/2014/main" id="{F265B2C9-A8C7-49A4-811E-3F984CD44CBF}"/>
                </a:ext>
              </a:extLst>
            </p:cNvPr>
            <p:cNvSpPr/>
            <p:nvPr/>
          </p:nvSpPr>
          <p:spPr>
            <a:xfrm>
              <a:off x="116688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8" name="Forme libre : forme 5407">
              <a:extLst>
                <a:ext uri="{FF2B5EF4-FFF2-40B4-BE49-F238E27FC236}">
                  <a16:creationId xmlns:a16="http://schemas.microsoft.com/office/drawing/2014/main" id="{51260763-B23B-44B5-90D9-1044828498D8}"/>
                </a:ext>
              </a:extLst>
            </p:cNvPr>
            <p:cNvSpPr/>
            <p:nvPr/>
          </p:nvSpPr>
          <p:spPr>
            <a:xfrm>
              <a:off x="118635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9" name="Forme libre : forme 5408">
              <a:extLst>
                <a:ext uri="{FF2B5EF4-FFF2-40B4-BE49-F238E27FC236}">
                  <a16:creationId xmlns:a16="http://schemas.microsoft.com/office/drawing/2014/main" id="{3C2D1AAC-B33E-499C-86DB-5CA24E422C9C}"/>
                </a:ext>
              </a:extLst>
            </p:cNvPr>
            <p:cNvSpPr/>
            <p:nvPr/>
          </p:nvSpPr>
          <p:spPr>
            <a:xfrm>
              <a:off x="120582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0" name="Forme libre : forme 5409">
              <a:extLst>
                <a:ext uri="{FF2B5EF4-FFF2-40B4-BE49-F238E27FC236}">
                  <a16:creationId xmlns:a16="http://schemas.microsoft.com/office/drawing/2014/main" id="{1D9D2EC9-B95E-46DA-8463-22283BC57F32}"/>
                </a:ext>
              </a:extLst>
            </p:cNvPr>
            <p:cNvSpPr/>
            <p:nvPr/>
          </p:nvSpPr>
          <p:spPr>
            <a:xfrm>
              <a:off x="122530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1" name="Forme libre : forme 5410">
              <a:extLst>
                <a:ext uri="{FF2B5EF4-FFF2-40B4-BE49-F238E27FC236}">
                  <a16:creationId xmlns:a16="http://schemas.microsoft.com/office/drawing/2014/main" id="{69C25676-0E1F-4D7D-AF5C-EBA6D877691F}"/>
                </a:ext>
              </a:extLst>
            </p:cNvPr>
            <p:cNvSpPr/>
            <p:nvPr/>
          </p:nvSpPr>
          <p:spPr>
            <a:xfrm>
              <a:off x="124477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2" name="Forme libre : forme 5411">
              <a:extLst>
                <a:ext uri="{FF2B5EF4-FFF2-40B4-BE49-F238E27FC236}">
                  <a16:creationId xmlns:a16="http://schemas.microsoft.com/office/drawing/2014/main" id="{5C860370-1B0A-476B-93A8-F07812F0A7AC}"/>
                </a:ext>
              </a:extLst>
            </p:cNvPr>
            <p:cNvSpPr/>
            <p:nvPr/>
          </p:nvSpPr>
          <p:spPr>
            <a:xfrm>
              <a:off x="12642499"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3" name="Forme libre : forme 5412">
              <a:extLst>
                <a:ext uri="{FF2B5EF4-FFF2-40B4-BE49-F238E27FC236}">
                  <a16:creationId xmlns:a16="http://schemas.microsoft.com/office/drawing/2014/main" id="{B032A648-690C-40F8-A35D-06B0A2DE66F6}"/>
                </a:ext>
              </a:extLst>
            </p:cNvPr>
            <p:cNvSpPr/>
            <p:nvPr/>
          </p:nvSpPr>
          <p:spPr>
            <a:xfrm>
              <a:off x="12837232"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4" name="Forme libre : forme 5413">
              <a:extLst>
                <a:ext uri="{FF2B5EF4-FFF2-40B4-BE49-F238E27FC236}">
                  <a16:creationId xmlns:a16="http://schemas.microsoft.com/office/drawing/2014/main" id="{63BC4043-A2CF-4DE7-98FE-16481E5636F4}"/>
                </a:ext>
              </a:extLst>
            </p:cNvPr>
            <p:cNvSpPr/>
            <p:nvPr/>
          </p:nvSpPr>
          <p:spPr>
            <a:xfrm>
              <a:off x="13031966"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15" name="Forme libre : forme 5414">
              <a:extLst>
                <a:ext uri="{FF2B5EF4-FFF2-40B4-BE49-F238E27FC236}">
                  <a16:creationId xmlns:a16="http://schemas.microsoft.com/office/drawing/2014/main" id="{365550F9-B956-449B-B895-4F6E0B020312}"/>
                </a:ext>
              </a:extLst>
            </p:cNvPr>
            <p:cNvSpPr/>
            <p:nvPr/>
          </p:nvSpPr>
          <p:spPr>
            <a:xfrm>
              <a:off x="13226699"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6" name="Forme libre : forme 5415">
              <a:extLst>
                <a:ext uri="{FF2B5EF4-FFF2-40B4-BE49-F238E27FC236}">
                  <a16:creationId xmlns:a16="http://schemas.microsoft.com/office/drawing/2014/main" id="{B4895E46-A762-4323-8838-2AD84ED5D978}"/>
                </a:ext>
              </a:extLst>
            </p:cNvPr>
            <p:cNvSpPr/>
            <p:nvPr/>
          </p:nvSpPr>
          <p:spPr>
            <a:xfrm>
              <a:off x="134214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7" name="Forme libre : forme 5416">
              <a:extLst>
                <a:ext uri="{FF2B5EF4-FFF2-40B4-BE49-F238E27FC236}">
                  <a16:creationId xmlns:a16="http://schemas.microsoft.com/office/drawing/2014/main" id="{6CAB21DF-3EC2-4C6E-93E9-5FEE9ACB1788}"/>
                </a:ext>
              </a:extLst>
            </p:cNvPr>
            <p:cNvSpPr/>
            <p:nvPr/>
          </p:nvSpPr>
          <p:spPr>
            <a:xfrm>
              <a:off x="136161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18" name="Forme libre : forme 5417">
              <a:extLst>
                <a:ext uri="{FF2B5EF4-FFF2-40B4-BE49-F238E27FC236}">
                  <a16:creationId xmlns:a16="http://schemas.microsoft.com/office/drawing/2014/main" id="{06E39C1D-031C-4862-9791-E1E9C7DE2723}"/>
                </a:ext>
              </a:extLst>
            </p:cNvPr>
            <p:cNvSpPr/>
            <p:nvPr/>
          </p:nvSpPr>
          <p:spPr>
            <a:xfrm>
              <a:off x="138108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19" name="Forme libre : forme 5418">
              <a:extLst>
                <a:ext uri="{FF2B5EF4-FFF2-40B4-BE49-F238E27FC236}">
                  <a16:creationId xmlns:a16="http://schemas.microsoft.com/office/drawing/2014/main" id="{7B5BBB43-41BE-4599-AFD2-59FAED5E66EF}"/>
                </a:ext>
              </a:extLst>
            </p:cNvPr>
            <p:cNvSpPr/>
            <p:nvPr/>
          </p:nvSpPr>
          <p:spPr>
            <a:xfrm>
              <a:off x="140056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20" name="Forme libre : forme 5419">
              <a:extLst>
                <a:ext uri="{FF2B5EF4-FFF2-40B4-BE49-F238E27FC236}">
                  <a16:creationId xmlns:a16="http://schemas.microsoft.com/office/drawing/2014/main" id="{978DB8CC-46B0-41E7-8C4C-B188A73652B7}"/>
                </a:ext>
              </a:extLst>
            </p:cNvPr>
            <p:cNvSpPr/>
            <p:nvPr/>
          </p:nvSpPr>
          <p:spPr>
            <a:xfrm>
              <a:off x="14589530"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1" name="Forme libre : forme 5420">
              <a:extLst>
                <a:ext uri="{FF2B5EF4-FFF2-40B4-BE49-F238E27FC236}">
                  <a16:creationId xmlns:a16="http://schemas.microsoft.com/office/drawing/2014/main" id="{C7C2F3BF-82CE-4C4F-9F6F-A939D91225D6}"/>
                </a:ext>
              </a:extLst>
            </p:cNvPr>
            <p:cNvSpPr/>
            <p:nvPr/>
          </p:nvSpPr>
          <p:spPr>
            <a:xfrm>
              <a:off x="14784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2" name="Forme libre : forme 5421">
              <a:extLst>
                <a:ext uri="{FF2B5EF4-FFF2-40B4-BE49-F238E27FC236}">
                  <a16:creationId xmlns:a16="http://schemas.microsoft.com/office/drawing/2014/main" id="{04A04BCC-9660-4016-BD7A-D5699E9B83CF}"/>
                </a:ext>
              </a:extLst>
            </p:cNvPr>
            <p:cNvSpPr/>
            <p:nvPr/>
          </p:nvSpPr>
          <p:spPr>
            <a:xfrm>
              <a:off x="14978997"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3" name="Forme libre : forme 5422">
              <a:extLst>
                <a:ext uri="{FF2B5EF4-FFF2-40B4-BE49-F238E27FC236}">
                  <a16:creationId xmlns:a16="http://schemas.microsoft.com/office/drawing/2014/main" id="{C2DB9A14-2334-4364-94DF-86C7325AA917}"/>
                </a:ext>
              </a:extLst>
            </p:cNvPr>
            <p:cNvSpPr/>
            <p:nvPr/>
          </p:nvSpPr>
          <p:spPr>
            <a:xfrm>
              <a:off x="151737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4" name="Forme libre : forme 5423">
              <a:extLst>
                <a:ext uri="{FF2B5EF4-FFF2-40B4-BE49-F238E27FC236}">
                  <a16:creationId xmlns:a16="http://schemas.microsoft.com/office/drawing/2014/main" id="{A044811E-8DE1-4035-BF58-290CC3D646C8}"/>
                </a:ext>
              </a:extLst>
            </p:cNvPr>
            <p:cNvSpPr/>
            <p:nvPr/>
          </p:nvSpPr>
          <p:spPr>
            <a:xfrm>
              <a:off x="16342130"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5" name="Forme libre : forme 5424">
              <a:extLst>
                <a:ext uri="{FF2B5EF4-FFF2-40B4-BE49-F238E27FC236}">
                  <a16:creationId xmlns:a16="http://schemas.microsoft.com/office/drawing/2014/main" id="{35ED61AA-8284-42C8-AB12-CD8EDFC00F29}"/>
                </a:ext>
              </a:extLst>
            </p:cNvPr>
            <p:cNvSpPr/>
            <p:nvPr/>
          </p:nvSpPr>
          <p:spPr>
            <a:xfrm>
              <a:off x="16536864"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6" name="Forme libre : forme 5425">
              <a:extLst>
                <a:ext uri="{FF2B5EF4-FFF2-40B4-BE49-F238E27FC236}">
                  <a16:creationId xmlns:a16="http://schemas.microsoft.com/office/drawing/2014/main" id="{22D3FE29-5152-4CBF-B2A5-FE057686EA48}"/>
                </a:ext>
              </a:extLst>
            </p:cNvPr>
            <p:cNvSpPr/>
            <p:nvPr/>
          </p:nvSpPr>
          <p:spPr>
            <a:xfrm>
              <a:off x="16731597"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7" name="Forme libre : forme 5426">
              <a:extLst>
                <a:ext uri="{FF2B5EF4-FFF2-40B4-BE49-F238E27FC236}">
                  <a16:creationId xmlns:a16="http://schemas.microsoft.com/office/drawing/2014/main" id="{021719AD-AE34-457A-908E-ED413E76C3EB}"/>
                </a:ext>
              </a:extLst>
            </p:cNvPr>
            <p:cNvSpPr/>
            <p:nvPr/>
          </p:nvSpPr>
          <p:spPr>
            <a:xfrm>
              <a:off x="169263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8" name="Forme libre : forme 5427">
              <a:extLst>
                <a:ext uri="{FF2B5EF4-FFF2-40B4-BE49-F238E27FC236}">
                  <a16:creationId xmlns:a16="http://schemas.microsoft.com/office/drawing/2014/main" id="{6A8B4B69-351D-4EA5-83AA-C6D77C81F886}"/>
                </a:ext>
              </a:extLst>
            </p:cNvPr>
            <p:cNvSpPr/>
            <p:nvPr/>
          </p:nvSpPr>
          <p:spPr>
            <a:xfrm>
              <a:off x="175105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9" name="Forme libre : forme 5428">
              <a:extLst>
                <a:ext uri="{FF2B5EF4-FFF2-40B4-BE49-F238E27FC236}">
                  <a16:creationId xmlns:a16="http://schemas.microsoft.com/office/drawing/2014/main" id="{5DDFEFAD-2DA4-49FB-B853-59D3A7031995}"/>
                </a:ext>
              </a:extLst>
            </p:cNvPr>
            <p:cNvSpPr/>
            <p:nvPr/>
          </p:nvSpPr>
          <p:spPr>
            <a:xfrm>
              <a:off x="17705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30" name="Forme libre : forme 5429">
              <a:extLst>
                <a:ext uri="{FF2B5EF4-FFF2-40B4-BE49-F238E27FC236}">
                  <a16:creationId xmlns:a16="http://schemas.microsoft.com/office/drawing/2014/main" id="{CF3D1815-7F42-4355-AF54-1E99C162B59B}"/>
                </a:ext>
              </a:extLst>
            </p:cNvPr>
            <p:cNvSpPr/>
            <p:nvPr/>
          </p:nvSpPr>
          <p:spPr>
            <a:xfrm>
              <a:off x="17899998"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31" name="Forme libre : forme 5430">
              <a:extLst>
                <a:ext uri="{FF2B5EF4-FFF2-40B4-BE49-F238E27FC236}">
                  <a16:creationId xmlns:a16="http://schemas.microsoft.com/office/drawing/2014/main" id="{8C53E24F-0C4F-4433-9811-C7FB69E92A14}"/>
                </a:ext>
              </a:extLst>
            </p:cNvPr>
            <p:cNvSpPr/>
            <p:nvPr/>
          </p:nvSpPr>
          <p:spPr>
            <a:xfrm>
              <a:off x="18094730" y="8770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33" name="Forme libre : forme 5432">
              <a:extLst>
                <a:ext uri="{FF2B5EF4-FFF2-40B4-BE49-F238E27FC236}">
                  <a16:creationId xmlns:a16="http://schemas.microsoft.com/office/drawing/2014/main" id="{1FC7EC77-B591-44EC-BDF4-56011F95A7FB}"/>
                </a:ext>
              </a:extLst>
            </p:cNvPr>
            <p:cNvSpPr/>
            <p:nvPr/>
          </p:nvSpPr>
          <p:spPr>
            <a:xfrm>
              <a:off x="62166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4" name="Forme libre : forme 5433">
              <a:extLst>
                <a:ext uri="{FF2B5EF4-FFF2-40B4-BE49-F238E27FC236}">
                  <a16:creationId xmlns:a16="http://schemas.microsoft.com/office/drawing/2014/main" id="{D6A44CEC-21D1-4799-9104-78CCD5A3210A}"/>
                </a:ext>
              </a:extLst>
            </p:cNvPr>
            <p:cNvSpPr/>
            <p:nvPr/>
          </p:nvSpPr>
          <p:spPr>
            <a:xfrm>
              <a:off x="64113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5" name="Forme libre : forme 5434">
              <a:extLst>
                <a:ext uri="{FF2B5EF4-FFF2-40B4-BE49-F238E27FC236}">
                  <a16:creationId xmlns:a16="http://schemas.microsoft.com/office/drawing/2014/main" id="{D19B1A4A-E1A8-4BAF-A0AE-FB7C2C533096}"/>
                </a:ext>
              </a:extLst>
            </p:cNvPr>
            <p:cNvSpPr/>
            <p:nvPr/>
          </p:nvSpPr>
          <p:spPr>
            <a:xfrm>
              <a:off x="6606067"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6" name="Forme libre : forme 5435">
              <a:extLst>
                <a:ext uri="{FF2B5EF4-FFF2-40B4-BE49-F238E27FC236}">
                  <a16:creationId xmlns:a16="http://schemas.microsoft.com/office/drawing/2014/main" id="{ABE23E1E-3D5D-46F6-A255-4E8BFB15ACFA}"/>
                </a:ext>
              </a:extLst>
            </p:cNvPr>
            <p:cNvSpPr/>
            <p:nvPr/>
          </p:nvSpPr>
          <p:spPr>
            <a:xfrm>
              <a:off x="68008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7" name="Forme libre : forme 5436">
              <a:extLst>
                <a:ext uri="{FF2B5EF4-FFF2-40B4-BE49-F238E27FC236}">
                  <a16:creationId xmlns:a16="http://schemas.microsoft.com/office/drawing/2014/main" id="{E630C248-7C6C-44F7-9F45-DBA5CA193930}"/>
                </a:ext>
              </a:extLst>
            </p:cNvPr>
            <p:cNvSpPr/>
            <p:nvPr/>
          </p:nvSpPr>
          <p:spPr>
            <a:xfrm>
              <a:off x="69955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8" name="Forme libre : forme 5437">
              <a:extLst>
                <a:ext uri="{FF2B5EF4-FFF2-40B4-BE49-F238E27FC236}">
                  <a16:creationId xmlns:a16="http://schemas.microsoft.com/office/drawing/2014/main" id="{CF1E5029-6095-44A4-BB0F-3604A081EF5F}"/>
                </a:ext>
              </a:extLst>
            </p:cNvPr>
            <p:cNvSpPr/>
            <p:nvPr/>
          </p:nvSpPr>
          <p:spPr>
            <a:xfrm>
              <a:off x="7190268"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9" name="Forme libre : forme 5438">
              <a:extLst>
                <a:ext uri="{FF2B5EF4-FFF2-40B4-BE49-F238E27FC236}">
                  <a16:creationId xmlns:a16="http://schemas.microsoft.com/office/drawing/2014/main" id="{4ED2BA19-F1AA-4272-940B-FAAE2683980E}"/>
                </a:ext>
              </a:extLst>
            </p:cNvPr>
            <p:cNvSpPr/>
            <p:nvPr/>
          </p:nvSpPr>
          <p:spPr>
            <a:xfrm>
              <a:off x="110846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40" name="Forme libre : forme 5439">
              <a:extLst>
                <a:ext uri="{FF2B5EF4-FFF2-40B4-BE49-F238E27FC236}">
                  <a16:creationId xmlns:a16="http://schemas.microsoft.com/office/drawing/2014/main" id="{6EC74C2B-788B-4026-8BC0-75531003948D}"/>
                </a:ext>
              </a:extLst>
            </p:cNvPr>
            <p:cNvSpPr/>
            <p:nvPr/>
          </p:nvSpPr>
          <p:spPr>
            <a:xfrm>
              <a:off x="11279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1" name="Forme libre : forme 5440">
              <a:extLst>
                <a:ext uri="{FF2B5EF4-FFF2-40B4-BE49-F238E27FC236}">
                  <a16:creationId xmlns:a16="http://schemas.microsoft.com/office/drawing/2014/main" id="{2480B7CC-4666-41EB-BAEA-71DE0EFC96C8}"/>
                </a:ext>
              </a:extLst>
            </p:cNvPr>
            <p:cNvSpPr/>
            <p:nvPr/>
          </p:nvSpPr>
          <p:spPr>
            <a:xfrm>
              <a:off x="114740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2" name="Forme libre : forme 5441">
              <a:extLst>
                <a:ext uri="{FF2B5EF4-FFF2-40B4-BE49-F238E27FC236}">
                  <a16:creationId xmlns:a16="http://schemas.microsoft.com/office/drawing/2014/main" id="{D27D638A-8E75-4731-ACB2-ACD58A131D3E}"/>
                </a:ext>
              </a:extLst>
            </p:cNvPr>
            <p:cNvSpPr/>
            <p:nvPr/>
          </p:nvSpPr>
          <p:spPr>
            <a:xfrm>
              <a:off x="116688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3" name="Forme libre : forme 5442">
              <a:extLst>
                <a:ext uri="{FF2B5EF4-FFF2-40B4-BE49-F238E27FC236}">
                  <a16:creationId xmlns:a16="http://schemas.microsoft.com/office/drawing/2014/main" id="{CAD1AD48-8C93-4BBC-BE1D-4A8841618501}"/>
                </a:ext>
              </a:extLst>
            </p:cNvPr>
            <p:cNvSpPr/>
            <p:nvPr/>
          </p:nvSpPr>
          <p:spPr>
            <a:xfrm>
              <a:off x="118635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4" name="Forme libre : forme 5443">
              <a:extLst>
                <a:ext uri="{FF2B5EF4-FFF2-40B4-BE49-F238E27FC236}">
                  <a16:creationId xmlns:a16="http://schemas.microsoft.com/office/drawing/2014/main" id="{670FDD75-80C3-434B-A0B5-27472953D0B9}"/>
                </a:ext>
              </a:extLst>
            </p:cNvPr>
            <p:cNvSpPr/>
            <p:nvPr/>
          </p:nvSpPr>
          <p:spPr>
            <a:xfrm>
              <a:off x="120582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5" name="Forme libre : forme 5444">
              <a:extLst>
                <a:ext uri="{FF2B5EF4-FFF2-40B4-BE49-F238E27FC236}">
                  <a16:creationId xmlns:a16="http://schemas.microsoft.com/office/drawing/2014/main" id="{DEF13295-6D9E-41EB-A701-1D67B1237B9C}"/>
                </a:ext>
              </a:extLst>
            </p:cNvPr>
            <p:cNvSpPr/>
            <p:nvPr/>
          </p:nvSpPr>
          <p:spPr>
            <a:xfrm>
              <a:off x="122530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6" name="Forme libre : forme 5445">
              <a:extLst>
                <a:ext uri="{FF2B5EF4-FFF2-40B4-BE49-F238E27FC236}">
                  <a16:creationId xmlns:a16="http://schemas.microsoft.com/office/drawing/2014/main" id="{8B6067C9-A410-49DE-8E54-211ABB944D01}"/>
                </a:ext>
              </a:extLst>
            </p:cNvPr>
            <p:cNvSpPr/>
            <p:nvPr/>
          </p:nvSpPr>
          <p:spPr>
            <a:xfrm>
              <a:off x="124477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7" name="Forme libre : forme 5446">
              <a:extLst>
                <a:ext uri="{FF2B5EF4-FFF2-40B4-BE49-F238E27FC236}">
                  <a16:creationId xmlns:a16="http://schemas.microsoft.com/office/drawing/2014/main" id="{C397F865-AA4A-479B-BBB0-58FF8810DBE2}"/>
                </a:ext>
              </a:extLst>
            </p:cNvPr>
            <p:cNvSpPr/>
            <p:nvPr/>
          </p:nvSpPr>
          <p:spPr>
            <a:xfrm>
              <a:off x="12642499"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8" name="Forme libre : forme 5447">
              <a:extLst>
                <a:ext uri="{FF2B5EF4-FFF2-40B4-BE49-F238E27FC236}">
                  <a16:creationId xmlns:a16="http://schemas.microsoft.com/office/drawing/2014/main" id="{F1501641-47BE-4684-AC09-B71DABD8421F}"/>
                </a:ext>
              </a:extLst>
            </p:cNvPr>
            <p:cNvSpPr/>
            <p:nvPr/>
          </p:nvSpPr>
          <p:spPr>
            <a:xfrm>
              <a:off x="12837232"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9" name="Forme libre : forme 5448">
              <a:extLst>
                <a:ext uri="{FF2B5EF4-FFF2-40B4-BE49-F238E27FC236}">
                  <a16:creationId xmlns:a16="http://schemas.microsoft.com/office/drawing/2014/main" id="{C9D04436-075B-4A51-92C9-6F29B66D0ACA}"/>
                </a:ext>
              </a:extLst>
            </p:cNvPr>
            <p:cNvSpPr/>
            <p:nvPr/>
          </p:nvSpPr>
          <p:spPr>
            <a:xfrm>
              <a:off x="13031966"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50" name="Forme libre : forme 5449">
              <a:extLst>
                <a:ext uri="{FF2B5EF4-FFF2-40B4-BE49-F238E27FC236}">
                  <a16:creationId xmlns:a16="http://schemas.microsoft.com/office/drawing/2014/main" id="{D1F38B02-68B2-4B0B-9977-C014F7A52AC6}"/>
                </a:ext>
              </a:extLst>
            </p:cNvPr>
            <p:cNvSpPr/>
            <p:nvPr/>
          </p:nvSpPr>
          <p:spPr>
            <a:xfrm>
              <a:off x="13226699"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1" name="Forme libre : forme 5450">
              <a:extLst>
                <a:ext uri="{FF2B5EF4-FFF2-40B4-BE49-F238E27FC236}">
                  <a16:creationId xmlns:a16="http://schemas.microsoft.com/office/drawing/2014/main" id="{9D4CE2F2-0CBF-4E9F-B567-2D987E48DF53}"/>
                </a:ext>
              </a:extLst>
            </p:cNvPr>
            <p:cNvSpPr/>
            <p:nvPr/>
          </p:nvSpPr>
          <p:spPr>
            <a:xfrm>
              <a:off x="134214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2" name="Forme libre : forme 5451">
              <a:extLst>
                <a:ext uri="{FF2B5EF4-FFF2-40B4-BE49-F238E27FC236}">
                  <a16:creationId xmlns:a16="http://schemas.microsoft.com/office/drawing/2014/main" id="{B569E547-B926-45A4-AD40-3FF3BF3F4347}"/>
                </a:ext>
              </a:extLst>
            </p:cNvPr>
            <p:cNvSpPr/>
            <p:nvPr/>
          </p:nvSpPr>
          <p:spPr>
            <a:xfrm>
              <a:off x="136161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53" name="Forme libre : forme 5452">
              <a:extLst>
                <a:ext uri="{FF2B5EF4-FFF2-40B4-BE49-F238E27FC236}">
                  <a16:creationId xmlns:a16="http://schemas.microsoft.com/office/drawing/2014/main" id="{67E3BE23-4F49-49FA-8D3E-C2985E09DEDA}"/>
                </a:ext>
              </a:extLst>
            </p:cNvPr>
            <p:cNvSpPr/>
            <p:nvPr/>
          </p:nvSpPr>
          <p:spPr>
            <a:xfrm>
              <a:off x="138108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4" name="Forme libre : forme 5453">
              <a:extLst>
                <a:ext uri="{FF2B5EF4-FFF2-40B4-BE49-F238E27FC236}">
                  <a16:creationId xmlns:a16="http://schemas.microsoft.com/office/drawing/2014/main" id="{70DD2928-26C2-4F4F-A28F-4FBD4CF01C8A}"/>
                </a:ext>
              </a:extLst>
            </p:cNvPr>
            <p:cNvSpPr/>
            <p:nvPr/>
          </p:nvSpPr>
          <p:spPr>
            <a:xfrm>
              <a:off x="140056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5" name="Forme libre : forme 5454">
              <a:extLst>
                <a:ext uri="{FF2B5EF4-FFF2-40B4-BE49-F238E27FC236}">
                  <a16:creationId xmlns:a16="http://schemas.microsoft.com/office/drawing/2014/main" id="{6A675C0C-4E7C-4791-B7F0-7FCDF898D423}"/>
                </a:ext>
              </a:extLst>
            </p:cNvPr>
            <p:cNvSpPr/>
            <p:nvPr/>
          </p:nvSpPr>
          <p:spPr>
            <a:xfrm>
              <a:off x="14200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6" name="Forme libre : forme 5455">
              <a:extLst>
                <a:ext uri="{FF2B5EF4-FFF2-40B4-BE49-F238E27FC236}">
                  <a16:creationId xmlns:a16="http://schemas.microsoft.com/office/drawing/2014/main" id="{2D245C6A-C752-45AB-8F58-D7081BDF3766}"/>
                </a:ext>
              </a:extLst>
            </p:cNvPr>
            <p:cNvSpPr/>
            <p:nvPr/>
          </p:nvSpPr>
          <p:spPr>
            <a:xfrm>
              <a:off x="14589530"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7" name="Forme libre : forme 5456">
              <a:extLst>
                <a:ext uri="{FF2B5EF4-FFF2-40B4-BE49-F238E27FC236}">
                  <a16:creationId xmlns:a16="http://schemas.microsoft.com/office/drawing/2014/main" id="{21A63490-A989-406B-9B73-751DA18CFC40}"/>
                </a:ext>
              </a:extLst>
            </p:cNvPr>
            <p:cNvSpPr/>
            <p:nvPr/>
          </p:nvSpPr>
          <p:spPr>
            <a:xfrm>
              <a:off x="14784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8" name="Forme libre : forme 5457">
              <a:extLst>
                <a:ext uri="{FF2B5EF4-FFF2-40B4-BE49-F238E27FC236}">
                  <a16:creationId xmlns:a16="http://schemas.microsoft.com/office/drawing/2014/main" id="{0B5BE174-056D-484A-A824-3F8F2FBA53AE}"/>
                </a:ext>
              </a:extLst>
            </p:cNvPr>
            <p:cNvSpPr/>
            <p:nvPr/>
          </p:nvSpPr>
          <p:spPr>
            <a:xfrm>
              <a:off x="14978997"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9" name="Forme libre : forme 5458">
              <a:extLst>
                <a:ext uri="{FF2B5EF4-FFF2-40B4-BE49-F238E27FC236}">
                  <a16:creationId xmlns:a16="http://schemas.microsoft.com/office/drawing/2014/main" id="{9BB3D871-6B9D-4081-9F2B-72764D5D1445}"/>
                </a:ext>
              </a:extLst>
            </p:cNvPr>
            <p:cNvSpPr/>
            <p:nvPr/>
          </p:nvSpPr>
          <p:spPr>
            <a:xfrm>
              <a:off x="16342130"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0" name="Forme libre : forme 5459">
              <a:extLst>
                <a:ext uri="{FF2B5EF4-FFF2-40B4-BE49-F238E27FC236}">
                  <a16:creationId xmlns:a16="http://schemas.microsoft.com/office/drawing/2014/main" id="{1815EAE4-756D-463B-B05F-86FB5D183F66}"/>
                </a:ext>
              </a:extLst>
            </p:cNvPr>
            <p:cNvSpPr/>
            <p:nvPr/>
          </p:nvSpPr>
          <p:spPr>
            <a:xfrm>
              <a:off x="16536864"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1" name="Forme libre : forme 5460">
              <a:extLst>
                <a:ext uri="{FF2B5EF4-FFF2-40B4-BE49-F238E27FC236}">
                  <a16:creationId xmlns:a16="http://schemas.microsoft.com/office/drawing/2014/main" id="{33008988-979E-4959-90C7-3AC34C905E37}"/>
                </a:ext>
              </a:extLst>
            </p:cNvPr>
            <p:cNvSpPr/>
            <p:nvPr/>
          </p:nvSpPr>
          <p:spPr>
            <a:xfrm>
              <a:off x="16731597"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2" name="Forme libre : forme 5461">
              <a:extLst>
                <a:ext uri="{FF2B5EF4-FFF2-40B4-BE49-F238E27FC236}">
                  <a16:creationId xmlns:a16="http://schemas.microsoft.com/office/drawing/2014/main" id="{8022DC3C-7DEA-4571-90A1-329C69F715D4}"/>
                </a:ext>
              </a:extLst>
            </p:cNvPr>
            <p:cNvSpPr/>
            <p:nvPr/>
          </p:nvSpPr>
          <p:spPr>
            <a:xfrm>
              <a:off x="17510531"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63" name="Forme libre : forme 5462">
              <a:extLst>
                <a:ext uri="{FF2B5EF4-FFF2-40B4-BE49-F238E27FC236}">
                  <a16:creationId xmlns:a16="http://schemas.microsoft.com/office/drawing/2014/main" id="{E165E441-4161-4157-94D9-BB181A92A428}"/>
                </a:ext>
              </a:extLst>
            </p:cNvPr>
            <p:cNvSpPr/>
            <p:nvPr/>
          </p:nvSpPr>
          <p:spPr>
            <a:xfrm>
              <a:off x="17705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64" name="Forme libre : forme 5463">
              <a:extLst>
                <a:ext uri="{FF2B5EF4-FFF2-40B4-BE49-F238E27FC236}">
                  <a16:creationId xmlns:a16="http://schemas.microsoft.com/office/drawing/2014/main" id="{5468B75B-110C-4486-BB7A-B8C8484ECDCC}"/>
                </a:ext>
              </a:extLst>
            </p:cNvPr>
            <p:cNvSpPr/>
            <p:nvPr/>
          </p:nvSpPr>
          <p:spPr>
            <a:xfrm>
              <a:off x="17899998"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5" name="Forme libre : forme 5464">
              <a:extLst>
                <a:ext uri="{FF2B5EF4-FFF2-40B4-BE49-F238E27FC236}">
                  <a16:creationId xmlns:a16="http://schemas.microsoft.com/office/drawing/2014/main" id="{51425473-ACA2-4E7E-9BC8-BFED8CD10CC7}"/>
                </a:ext>
              </a:extLst>
            </p:cNvPr>
            <p:cNvSpPr/>
            <p:nvPr/>
          </p:nvSpPr>
          <p:spPr>
            <a:xfrm>
              <a:off x="18094730"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6" name="Forme libre : forme 5465">
              <a:extLst>
                <a:ext uri="{FF2B5EF4-FFF2-40B4-BE49-F238E27FC236}">
                  <a16:creationId xmlns:a16="http://schemas.microsoft.com/office/drawing/2014/main" id="{D5CE2B20-90D0-4EAB-9E72-7D8F816D4F21}"/>
                </a:ext>
              </a:extLst>
            </p:cNvPr>
            <p:cNvSpPr/>
            <p:nvPr/>
          </p:nvSpPr>
          <p:spPr>
            <a:xfrm>
              <a:off x="182894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7" name="Forme libre : forme 5466">
              <a:extLst>
                <a:ext uri="{FF2B5EF4-FFF2-40B4-BE49-F238E27FC236}">
                  <a16:creationId xmlns:a16="http://schemas.microsoft.com/office/drawing/2014/main" id="{9B7D29EA-93D5-4EFA-8B15-21CCC128C95B}"/>
                </a:ext>
              </a:extLst>
            </p:cNvPr>
            <p:cNvSpPr/>
            <p:nvPr/>
          </p:nvSpPr>
          <p:spPr>
            <a:xfrm>
              <a:off x="188736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8" name="Forme libre : forme 5467">
              <a:extLst>
                <a:ext uri="{FF2B5EF4-FFF2-40B4-BE49-F238E27FC236}">
                  <a16:creationId xmlns:a16="http://schemas.microsoft.com/office/drawing/2014/main" id="{8F45B936-7F57-42FD-90E9-589E06F7401A}"/>
                </a:ext>
              </a:extLst>
            </p:cNvPr>
            <p:cNvSpPr/>
            <p:nvPr/>
          </p:nvSpPr>
          <p:spPr>
            <a:xfrm>
              <a:off x="19068397"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9" name="Forme libre : forme 5468">
              <a:extLst>
                <a:ext uri="{FF2B5EF4-FFF2-40B4-BE49-F238E27FC236}">
                  <a16:creationId xmlns:a16="http://schemas.microsoft.com/office/drawing/2014/main" id="{6D938273-B071-458F-B9D0-02392CEF3492}"/>
                </a:ext>
              </a:extLst>
            </p:cNvPr>
            <p:cNvSpPr/>
            <p:nvPr/>
          </p:nvSpPr>
          <p:spPr>
            <a:xfrm>
              <a:off x="7190268" y="9159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70" name="Forme libre : forme 5469">
              <a:extLst>
                <a:ext uri="{FF2B5EF4-FFF2-40B4-BE49-F238E27FC236}">
                  <a16:creationId xmlns:a16="http://schemas.microsoft.com/office/drawing/2014/main" id="{5966C7A6-6844-47D3-8FAC-24900B353837}"/>
                </a:ext>
              </a:extLst>
            </p:cNvPr>
            <p:cNvSpPr/>
            <p:nvPr/>
          </p:nvSpPr>
          <p:spPr>
            <a:xfrm>
              <a:off x="110846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71" name="Forme libre : forme 5470">
              <a:extLst>
                <a:ext uri="{FF2B5EF4-FFF2-40B4-BE49-F238E27FC236}">
                  <a16:creationId xmlns:a16="http://schemas.microsoft.com/office/drawing/2014/main" id="{0B64035D-E866-4630-8A20-253E1B188851}"/>
                </a:ext>
              </a:extLst>
            </p:cNvPr>
            <p:cNvSpPr/>
            <p:nvPr/>
          </p:nvSpPr>
          <p:spPr>
            <a:xfrm>
              <a:off x="11279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2" name="Forme libre : forme 5471">
              <a:extLst>
                <a:ext uri="{FF2B5EF4-FFF2-40B4-BE49-F238E27FC236}">
                  <a16:creationId xmlns:a16="http://schemas.microsoft.com/office/drawing/2014/main" id="{1066C1BF-A196-4027-9F87-4DA9A2E3B658}"/>
                </a:ext>
              </a:extLst>
            </p:cNvPr>
            <p:cNvSpPr/>
            <p:nvPr/>
          </p:nvSpPr>
          <p:spPr>
            <a:xfrm>
              <a:off x="114740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3" name="Forme libre : forme 5472">
              <a:extLst>
                <a:ext uri="{FF2B5EF4-FFF2-40B4-BE49-F238E27FC236}">
                  <a16:creationId xmlns:a16="http://schemas.microsoft.com/office/drawing/2014/main" id="{2C887CA2-3F80-46A7-95AF-C6E513C3A265}"/>
                </a:ext>
              </a:extLst>
            </p:cNvPr>
            <p:cNvSpPr/>
            <p:nvPr/>
          </p:nvSpPr>
          <p:spPr>
            <a:xfrm>
              <a:off x="116688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4" name="Forme libre : forme 5473">
              <a:extLst>
                <a:ext uri="{FF2B5EF4-FFF2-40B4-BE49-F238E27FC236}">
                  <a16:creationId xmlns:a16="http://schemas.microsoft.com/office/drawing/2014/main" id="{81081057-5904-4F06-B41B-5E0F698074D6}"/>
                </a:ext>
              </a:extLst>
            </p:cNvPr>
            <p:cNvSpPr/>
            <p:nvPr/>
          </p:nvSpPr>
          <p:spPr>
            <a:xfrm>
              <a:off x="118635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5" name="Forme libre : forme 5474">
              <a:extLst>
                <a:ext uri="{FF2B5EF4-FFF2-40B4-BE49-F238E27FC236}">
                  <a16:creationId xmlns:a16="http://schemas.microsoft.com/office/drawing/2014/main" id="{117D1E53-F60E-45AB-BFCC-8868D2F4E1B4}"/>
                </a:ext>
              </a:extLst>
            </p:cNvPr>
            <p:cNvSpPr/>
            <p:nvPr/>
          </p:nvSpPr>
          <p:spPr>
            <a:xfrm>
              <a:off x="120582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6" name="Forme libre : forme 5475">
              <a:extLst>
                <a:ext uri="{FF2B5EF4-FFF2-40B4-BE49-F238E27FC236}">
                  <a16:creationId xmlns:a16="http://schemas.microsoft.com/office/drawing/2014/main" id="{32ADBD84-226A-40EB-A382-BCCB136C8B80}"/>
                </a:ext>
              </a:extLst>
            </p:cNvPr>
            <p:cNvSpPr/>
            <p:nvPr/>
          </p:nvSpPr>
          <p:spPr>
            <a:xfrm>
              <a:off x="122530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7" name="Forme libre : forme 5476">
              <a:extLst>
                <a:ext uri="{FF2B5EF4-FFF2-40B4-BE49-F238E27FC236}">
                  <a16:creationId xmlns:a16="http://schemas.microsoft.com/office/drawing/2014/main" id="{F3BD8194-6D2C-45B9-97A0-67D33E4EF9D3}"/>
                </a:ext>
              </a:extLst>
            </p:cNvPr>
            <p:cNvSpPr/>
            <p:nvPr/>
          </p:nvSpPr>
          <p:spPr>
            <a:xfrm>
              <a:off x="124477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8" name="Forme libre : forme 5477">
              <a:extLst>
                <a:ext uri="{FF2B5EF4-FFF2-40B4-BE49-F238E27FC236}">
                  <a16:creationId xmlns:a16="http://schemas.microsoft.com/office/drawing/2014/main" id="{A1AE3AFF-FE03-48D3-8B04-691026999EAF}"/>
                </a:ext>
              </a:extLst>
            </p:cNvPr>
            <p:cNvSpPr/>
            <p:nvPr/>
          </p:nvSpPr>
          <p:spPr>
            <a:xfrm>
              <a:off x="12642499"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79" name="Forme libre : forme 5478">
              <a:extLst>
                <a:ext uri="{FF2B5EF4-FFF2-40B4-BE49-F238E27FC236}">
                  <a16:creationId xmlns:a16="http://schemas.microsoft.com/office/drawing/2014/main" id="{3D6C75E1-69D5-4A52-8417-1BEA734FAF56}"/>
                </a:ext>
              </a:extLst>
            </p:cNvPr>
            <p:cNvSpPr/>
            <p:nvPr/>
          </p:nvSpPr>
          <p:spPr>
            <a:xfrm>
              <a:off x="12837232"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80" name="Forme libre : forme 5479">
              <a:extLst>
                <a:ext uri="{FF2B5EF4-FFF2-40B4-BE49-F238E27FC236}">
                  <a16:creationId xmlns:a16="http://schemas.microsoft.com/office/drawing/2014/main" id="{7A4943DC-AA88-4833-92E7-64DDCE560A36}"/>
                </a:ext>
              </a:extLst>
            </p:cNvPr>
            <p:cNvSpPr/>
            <p:nvPr/>
          </p:nvSpPr>
          <p:spPr>
            <a:xfrm>
              <a:off x="13031966"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81" name="Forme libre : forme 5480">
              <a:extLst>
                <a:ext uri="{FF2B5EF4-FFF2-40B4-BE49-F238E27FC236}">
                  <a16:creationId xmlns:a16="http://schemas.microsoft.com/office/drawing/2014/main" id="{0487FD7F-B2C3-4D85-8397-91E4DD857664}"/>
                </a:ext>
              </a:extLst>
            </p:cNvPr>
            <p:cNvSpPr/>
            <p:nvPr/>
          </p:nvSpPr>
          <p:spPr>
            <a:xfrm>
              <a:off x="13226699"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2" name="Forme libre : forme 5481">
              <a:extLst>
                <a:ext uri="{FF2B5EF4-FFF2-40B4-BE49-F238E27FC236}">
                  <a16:creationId xmlns:a16="http://schemas.microsoft.com/office/drawing/2014/main" id="{12998B20-5EF3-439E-9CF9-9983217C628D}"/>
                </a:ext>
              </a:extLst>
            </p:cNvPr>
            <p:cNvSpPr/>
            <p:nvPr/>
          </p:nvSpPr>
          <p:spPr>
            <a:xfrm>
              <a:off x="134214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3" name="Forme libre : forme 5482">
              <a:extLst>
                <a:ext uri="{FF2B5EF4-FFF2-40B4-BE49-F238E27FC236}">
                  <a16:creationId xmlns:a16="http://schemas.microsoft.com/office/drawing/2014/main" id="{2E8513E6-F7C2-4DEF-B084-7EE3B8F43195}"/>
                </a:ext>
              </a:extLst>
            </p:cNvPr>
            <p:cNvSpPr/>
            <p:nvPr/>
          </p:nvSpPr>
          <p:spPr>
            <a:xfrm>
              <a:off x="136161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84" name="Forme libre : forme 5483">
              <a:extLst>
                <a:ext uri="{FF2B5EF4-FFF2-40B4-BE49-F238E27FC236}">
                  <a16:creationId xmlns:a16="http://schemas.microsoft.com/office/drawing/2014/main" id="{043EF82D-92BB-486D-A37E-C667EB82374E}"/>
                </a:ext>
              </a:extLst>
            </p:cNvPr>
            <p:cNvSpPr/>
            <p:nvPr/>
          </p:nvSpPr>
          <p:spPr>
            <a:xfrm>
              <a:off x="138108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5" name="Forme libre : forme 5484">
              <a:extLst>
                <a:ext uri="{FF2B5EF4-FFF2-40B4-BE49-F238E27FC236}">
                  <a16:creationId xmlns:a16="http://schemas.microsoft.com/office/drawing/2014/main" id="{5B51B7D0-C437-4AC6-B3D7-6180456089E3}"/>
                </a:ext>
              </a:extLst>
            </p:cNvPr>
            <p:cNvSpPr/>
            <p:nvPr/>
          </p:nvSpPr>
          <p:spPr>
            <a:xfrm>
              <a:off x="140056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6" name="Forme libre : forme 5485">
              <a:extLst>
                <a:ext uri="{FF2B5EF4-FFF2-40B4-BE49-F238E27FC236}">
                  <a16:creationId xmlns:a16="http://schemas.microsoft.com/office/drawing/2014/main" id="{B7FF71B8-5562-40C6-A751-9B7708FCA513}"/>
                </a:ext>
              </a:extLst>
            </p:cNvPr>
            <p:cNvSpPr/>
            <p:nvPr/>
          </p:nvSpPr>
          <p:spPr>
            <a:xfrm>
              <a:off x="14200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7" name="Forme libre : forme 5486">
              <a:extLst>
                <a:ext uri="{FF2B5EF4-FFF2-40B4-BE49-F238E27FC236}">
                  <a16:creationId xmlns:a16="http://schemas.microsoft.com/office/drawing/2014/main" id="{24F1AA4A-D574-4148-B5A0-029E91A97C03}"/>
                </a:ext>
              </a:extLst>
            </p:cNvPr>
            <p:cNvSpPr/>
            <p:nvPr/>
          </p:nvSpPr>
          <p:spPr>
            <a:xfrm>
              <a:off x="14394797"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88" name="Forme libre : forme 5487">
              <a:extLst>
                <a:ext uri="{FF2B5EF4-FFF2-40B4-BE49-F238E27FC236}">
                  <a16:creationId xmlns:a16="http://schemas.microsoft.com/office/drawing/2014/main" id="{E90F356A-4A21-4B8D-9E4E-16A84EB15682}"/>
                </a:ext>
              </a:extLst>
            </p:cNvPr>
            <p:cNvSpPr/>
            <p:nvPr/>
          </p:nvSpPr>
          <p:spPr>
            <a:xfrm>
              <a:off x="16342130"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9" name="Forme libre : forme 5488">
              <a:extLst>
                <a:ext uri="{FF2B5EF4-FFF2-40B4-BE49-F238E27FC236}">
                  <a16:creationId xmlns:a16="http://schemas.microsoft.com/office/drawing/2014/main" id="{35E08369-8F88-4415-9F41-FB060043B443}"/>
                </a:ext>
              </a:extLst>
            </p:cNvPr>
            <p:cNvSpPr/>
            <p:nvPr/>
          </p:nvSpPr>
          <p:spPr>
            <a:xfrm>
              <a:off x="16536864"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0" name="Forme libre : forme 5489">
              <a:extLst>
                <a:ext uri="{FF2B5EF4-FFF2-40B4-BE49-F238E27FC236}">
                  <a16:creationId xmlns:a16="http://schemas.microsoft.com/office/drawing/2014/main" id="{B5DA7F18-E277-460E-B3DA-473C62AB5AA3}"/>
                </a:ext>
              </a:extLst>
            </p:cNvPr>
            <p:cNvSpPr/>
            <p:nvPr/>
          </p:nvSpPr>
          <p:spPr>
            <a:xfrm>
              <a:off x="17899998"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1" name="Forme libre : forme 5490">
              <a:extLst>
                <a:ext uri="{FF2B5EF4-FFF2-40B4-BE49-F238E27FC236}">
                  <a16:creationId xmlns:a16="http://schemas.microsoft.com/office/drawing/2014/main" id="{D959E4B0-0462-41D7-ABFE-35BC8D3C992F}"/>
                </a:ext>
              </a:extLst>
            </p:cNvPr>
            <p:cNvSpPr/>
            <p:nvPr/>
          </p:nvSpPr>
          <p:spPr>
            <a:xfrm>
              <a:off x="18094730"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2" name="Forme libre : forme 5491">
              <a:extLst>
                <a:ext uri="{FF2B5EF4-FFF2-40B4-BE49-F238E27FC236}">
                  <a16:creationId xmlns:a16="http://schemas.microsoft.com/office/drawing/2014/main" id="{062097F8-439F-4527-98D1-F0C8710BB253}"/>
                </a:ext>
              </a:extLst>
            </p:cNvPr>
            <p:cNvSpPr/>
            <p:nvPr/>
          </p:nvSpPr>
          <p:spPr>
            <a:xfrm>
              <a:off x="18289464"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3" name="Forme libre : forme 5492">
              <a:extLst>
                <a:ext uri="{FF2B5EF4-FFF2-40B4-BE49-F238E27FC236}">
                  <a16:creationId xmlns:a16="http://schemas.microsoft.com/office/drawing/2014/main" id="{FBFB3F8D-BAE4-4111-B5C9-C46A415FCFF1}"/>
                </a:ext>
              </a:extLst>
            </p:cNvPr>
            <p:cNvSpPr/>
            <p:nvPr/>
          </p:nvSpPr>
          <p:spPr>
            <a:xfrm>
              <a:off x="19068397"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4" name="Forme libre : forme 5493">
              <a:extLst>
                <a:ext uri="{FF2B5EF4-FFF2-40B4-BE49-F238E27FC236}">
                  <a16:creationId xmlns:a16="http://schemas.microsoft.com/office/drawing/2014/main" id="{F8569CD8-E949-4965-A82B-B75A7A7D57E4}"/>
                </a:ext>
              </a:extLst>
            </p:cNvPr>
            <p:cNvSpPr/>
            <p:nvPr/>
          </p:nvSpPr>
          <p:spPr>
            <a:xfrm>
              <a:off x="19263131"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5" name="Forme libre : forme 5494">
              <a:extLst>
                <a:ext uri="{FF2B5EF4-FFF2-40B4-BE49-F238E27FC236}">
                  <a16:creationId xmlns:a16="http://schemas.microsoft.com/office/drawing/2014/main" id="{5BD2BF11-DA67-4A88-A525-548377EF9BD2}"/>
                </a:ext>
              </a:extLst>
            </p:cNvPr>
            <p:cNvSpPr/>
            <p:nvPr/>
          </p:nvSpPr>
          <p:spPr>
            <a:xfrm>
              <a:off x="7190268"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496" name="Forme libre : forme 5495">
              <a:extLst>
                <a:ext uri="{FF2B5EF4-FFF2-40B4-BE49-F238E27FC236}">
                  <a16:creationId xmlns:a16="http://schemas.microsoft.com/office/drawing/2014/main" id="{7E3E2057-FB20-4B98-B45A-C161A4FA7BC8}"/>
                </a:ext>
              </a:extLst>
            </p:cNvPr>
            <p:cNvSpPr/>
            <p:nvPr/>
          </p:nvSpPr>
          <p:spPr>
            <a:xfrm>
              <a:off x="7385001"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497" name="Forme libre : forme 5496">
              <a:extLst>
                <a:ext uri="{FF2B5EF4-FFF2-40B4-BE49-F238E27FC236}">
                  <a16:creationId xmlns:a16="http://schemas.microsoft.com/office/drawing/2014/main" id="{9E71C26C-FA74-4DF9-B06E-BE73C6FCE853}"/>
                </a:ext>
              </a:extLst>
            </p:cNvPr>
            <p:cNvSpPr/>
            <p:nvPr/>
          </p:nvSpPr>
          <p:spPr>
            <a:xfrm>
              <a:off x="7579734"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498" name="Forme libre : forme 5497">
              <a:extLst>
                <a:ext uri="{FF2B5EF4-FFF2-40B4-BE49-F238E27FC236}">
                  <a16:creationId xmlns:a16="http://schemas.microsoft.com/office/drawing/2014/main" id="{19A46B2F-2D1D-4FC7-A66A-5BA0DE5F9F7C}"/>
                </a:ext>
              </a:extLst>
            </p:cNvPr>
            <p:cNvSpPr/>
            <p:nvPr/>
          </p:nvSpPr>
          <p:spPr>
            <a:xfrm>
              <a:off x="77741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499" name="Forme libre : forme 5498">
              <a:extLst>
                <a:ext uri="{FF2B5EF4-FFF2-40B4-BE49-F238E27FC236}">
                  <a16:creationId xmlns:a16="http://schemas.microsoft.com/office/drawing/2014/main" id="{7824CC5B-38D2-4322-A495-9613BB1CBB0D}"/>
                </a:ext>
              </a:extLst>
            </p:cNvPr>
            <p:cNvSpPr/>
            <p:nvPr/>
          </p:nvSpPr>
          <p:spPr>
            <a:xfrm>
              <a:off x="79688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00" name="Forme libre : forme 5499">
              <a:extLst>
                <a:ext uri="{FF2B5EF4-FFF2-40B4-BE49-F238E27FC236}">
                  <a16:creationId xmlns:a16="http://schemas.microsoft.com/office/drawing/2014/main" id="{991392E5-F603-4E5A-A528-9D12026EA258}"/>
                </a:ext>
              </a:extLst>
            </p:cNvPr>
            <p:cNvSpPr/>
            <p:nvPr/>
          </p:nvSpPr>
          <p:spPr>
            <a:xfrm>
              <a:off x="8163632"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501" name="Forme libre : forme 5500">
              <a:extLst>
                <a:ext uri="{FF2B5EF4-FFF2-40B4-BE49-F238E27FC236}">
                  <a16:creationId xmlns:a16="http://schemas.microsoft.com/office/drawing/2014/main" id="{0C688683-0744-4EC7-B80D-6E42D44E13E8}"/>
                </a:ext>
              </a:extLst>
            </p:cNvPr>
            <p:cNvSpPr/>
            <p:nvPr/>
          </p:nvSpPr>
          <p:spPr>
            <a:xfrm>
              <a:off x="83583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2" name="Forme libre : forme 5501">
              <a:extLst>
                <a:ext uri="{FF2B5EF4-FFF2-40B4-BE49-F238E27FC236}">
                  <a16:creationId xmlns:a16="http://schemas.microsoft.com/office/drawing/2014/main" id="{E2FF322F-9EFB-4C4C-8991-0F62B23EC290}"/>
                </a:ext>
              </a:extLst>
            </p:cNvPr>
            <p:cNvSpPr/>
            <p:nvPr/>
          </p:nvSpPr>
          <p:spPr>
            <a:xfrm>
              <a:off x="85530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3" name="Forme libre : forme 5502">
              <a:extLst>
                <a:ext uri="{FF2B5EF4-FFF2-40B4-BE49-F238E27FC236}">
                  <a16:creationId xmlns:a16="http://schemas.microsoft.com/office/drawing/2014/main" id="{8A2CF578-99DE-4A04-B154-61BEB97F5CA1}"/>
                </a:ext>
              </a:extLst>
            </p:cNvPr>
            <p:cNvSpPr/>
            <p:nvPr/>
          </p:nvSpPr>
          <p:spPr>
            <a:xfrm>
              <a:off x="11279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4" name="Forme libre : forme 5503">
              <a:extLst>
                <a:ext uri="{FF2B5EF4-FFF2-40B4-BE49-F238E27FC236}">
                  <a16:creationId xmlns:a16="http://schemas.microsoft.com/office/drawing/2014/main" id="{812D134F-AAE4-45AC-B3C1-DBB0E2A24897}"/>
                </a:ext>
              </a:extLst>
            </p:cNvPr>
            <p:cNvSpPr/>
            <p:nvPr/>
          </p:nvSpPr>
          <p:spPr>
            <a:xfrm>
              <a:off x="114740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5" name="Forme libre : forme 5504">
              <a:extLst>
                <a:ext uri="{FF2B5EF4-FFF2-40B4-BE49-F238E27FC236}">
                  <a16:creationId xmlns:a16="http://schemas.microsoft.com/office/drawing/2014/main" id="{CD65AE9B-E28A-4708-A47D-5FEFCA32F250}"/>
                </a:ext>
              </a:extLst>
            </p:cNvPr>
            <p:cNvSpPr/>
            <p:nvPr/>
          </p:nvSpPr>
          <p:spPr>
            <a:xfrm>
              <a:off x="116688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6" name="Forme libre : forme 5505">
              <a:extLst>
                <a:ext uri="{FF2B5EF4-FFF2-40B4-BE49-F238E27FC236}">
                  <a16:creationId xmlns:a16="http://schemas.microsoft.com/office/drawing/2014/main" id="{BB88045F-08C3-408C-AA73-474F151F8B96}"/>
                </a:ext>
              </a:extLst>
            </p:cNvPr>
            <p:cNvSpPr/>
            <p:nvPr/>
          </p:nvSpPr>
          <p:spPr>
            <a:xfrm>
              <a:off x="118635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7" name="Forme libre : forme 5506">
              <a:extLst>
                <a:ext uri="{FF2B5EF4-FFF2-40B4-BE49-F238E27FC236}">
                  <a16:creationId xmlns:a16="http://schemas.microsoft.com/office/drawing/2014/main" id="{7FCCE91F-2AA4-4266-ADB8-3AEEF4A7DA0E}"/>
                </a:ext>
              </a:extLst>
            </p:cNvPr>
            <p:cNvSpPr/>
            <p:nvPr/>
          </p:nvSpPr>
          <p:spPr>
            <a:xfrm>
              <a:off x="120582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8" name="Forme libre : forme 5507">
              <a:extLst>
                <a:ext uri="{FF2B5EF4-FFF2-40B4-BE49-F238E27FC236}">
                  <a16:creationId xmlns:a16="http://schemas.microsoft.com/office/drawing/2014/main" id="{C2F52068-8F64-4CDE-8B59-DAB4BA1EB851}"/>
                </a:ext>
              </a:extLst>
            </p:cNvPr>
            <p:cNvSpPr/>
            <p:nvPr/>
          </p:nvSpPr>
          <p:spPr>
            <a:xfrm>
              <a:off x="122530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9" name="Forme libre : forme 5508">
              <a:extLst>
                <a:ext uri="{FF2B5EF4-FFF2-40B4-BE49-F238E27FC236}">
                  <a16:creationId xmlns:a16="http://schemas.microsoft.com/office/drawing/2014/main" id="{C8C2626A-29A1-4374-892A-657EE9FE2CD4}"/>
                </a:ext>
              </a:extLst>
            </p:cNvPr>
            <p:cNvSpPr/>
            <p:nvPr/>
          </p:nvSpPr>
          <p:spPr>
            <a:xfrm>
              <a:off x="124477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10" name="Forme libre : forme 5509">
              <a:extLst>
                <a:ext uri="{FF2B5EF4-FFF2-40B4-BE49-F238E27FC236}">
                  <a16:creationId xmlns:a16="http://schemas.microsoft.com/office/drawing/2014/main" id="{212B5D6F-0F8F-40F4-9EEF-BBEEBDF7B59C}"/>
                </a:ext>
              </a:extLst>
            </p:cNvPr>
            <p:cNvSpPr/>
            <p:nvPr/>
          </p:nvSpPr>
          <p:spPr>
            <a:xfrm>
              <a:off x="12642499"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1" name="Forme libre : forme 5510">
              <a:extLst>
                <a:ext uri="{FF2B5EF4-FFF2-40B4-BE49-F238E27FC236}">
                  <a16:creationId xmlns:a16="http://schemas.microsoft.com/office/drawing/2014/main" id="{993BF945-04E1-465C-B9B8-3482D0FFA515}"/>
                </a:ext>
              </a:extLst>
            </p:cNvPr>
            <p:cNvSpPr/>
            <p:nvPr/>
          </p:nvSpPr>
          <p:spPr>
            <a:xfrm>
              <a:off x="12837232"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2" name="Forme libre : forme 5511">
              <a:extLst>
                <a:ext uri="{FF2B5EF4-FFF2-40B4-BE49-F238E27FC236}">
                  <a16:creationId xmlns:a16="http://schemas.microsoft.com/office/drawing/2014/main" id="{7BA7267A-7B0F-4DBA-A6FE-163D0D163147}"/>
                </a:ext>
              </a:extLst>
            </p:cNvPr>
            <p:cNvSpPr/>
            <p:nvPr/>
          </p:nvSpPr>
          <p:spPr>
            <a:xfrm>
              <a:off x="13031966"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13" name="Forme libre : forme 5512">
              <a:extLst>
                <a:ext uri="{FF2B5EF4-FFF2-40B4-BE49-F238E27FC236}">
                  <a16:creationId xmlns:a16="http://schemas.microsoft.com/office/drawing/2014/main" id="{9D29F62D-34A7-4363-929C-9B59F4079823}"/>
                </a:ext>
              </a:extLst>
            </p:cNvPr>
            <p:cNvSpPr/>
            <p:nvPr/>
          </p:nvSpPr>
          <p:spPr>
            <a:xfrm>
              <a:off x="13226699"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4" name="Forme libre : forme 5513">
              <a:extLst>
                <a:ext uri="{FF2B5EF4-FFF2-40B4-BE49-F238E27FC236}">
                  <a16:creationId xmlns:a16="http://schemas.microsoft.com/office/drawing/2014/main" id="{11D717EC-F180-47BE-9CF8-AE193C6218E0}"/>
                </a:ext>
              </a:extLst>
            </p:cNvPr>
            <p:cNvSpPr/>
            <p:nvPr/>
          </p:nvSpPr>
          <p:spPr>
            <a:xfrm>
              <a:off x="13421432"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5" name="Forme libre : forme 5514">
              <a:extLst>
                <a:ext uri="{FF2B5EF4-FFF2-40B4-BE49-F238E27FC236}">
                  <a16:creationId xmlns:a16="http://schemas.microsoft.com/office/drawing/2014/main" id="{22CC3620-3A62-47F9-A9BD-3020E403FA1C}"/>
                </a:ext>
              </a:extLst>
            </p:cNvPr>
            <p:cNvSpPr/>
            <p:nvPr/>
          </p:nvSpPr>
          <p:spPr>
            <a:xfrm>
              <a:off x="136161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516" name="Forme libre : forme 5515">
              <a:extLst>
                <a:ext uri="{FF2B5EF4-FFF2-40B4-BE49-F238E27FC236}">
                  <a16:creationId xmlns:a16="http://schemas.microsoft.com/office/drawing/2014/main" id="{54EC9982-BEA7-4D8D-AF91-9046F32F9CE8}"/>
                </a:ext>
              </a:extLst>
            </p:cNvPr>
            <p:cNvSpPr/>
            <p:nvPr/>
          </p:nvSpPr>
          <p:spPr>
            <a:xfrm>
              <a:off x="138108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7" name="Forme libre : forme 5516">
              <a:extLst>
                <a:ext uri="{FF2B5EF4-FFF2-40B4-BE49-F238E27FC236}">
                  <a16:creationId xmlns:a16="http://schemas.microsoft.com/office/drawing/2014/main" id="{4353A322-A216-40E4-A1AC-6065FF941E8B}"/>
                </a:ext>
              </a:extLst>
            </p:cNvPr>
            <p:cNvSpPr/>
            <p:nvPr/>
          </p:nvSpPr>
          <p:spPr>
            <a:xfrm>
              <a:off x="140056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8" name="Forme libre : forme 5517">
              <a:extLst>
                <a:ext uri="{FF2B5EF4-FFF2-40B4-BE49-F238E27FC236}">
                  <a16:creationId xmlns:a16="http://schemas.microsoft.com/office/drawing/2014/main" id="{FE3EA8FC-001E-41C4-BB7B-34062F6CEC28}"/>
                </a:ext>
              </a:extLst>
            </p:cNvPr>
            <p:cNvSpPr/>
            <p:nvPr/>
          </p:nvSpPr>
          <p:spPr>
            <a:xfrm>
              <a:off x="14200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9" name="Forme libre : forme 5518">
              <a:extLst>
                <a:ext uri="{FF2B5EF4-FFF2-40B4-BE49-F238E27FC236}">
                  <a16:creationId xmlns:a16="http://schemas.microsoft.com/office/drawing/2014/main" id="{9D8C1850-5ADA-477F-BB40-CE5EE17EC9F3}"/>
                </a:ext>
              </a:extLst>
            </p:cNvPr>
            <p:cNvSpPr/>
            <p:nvPr/>
          </p:nvSpPr>
          <p:spPr>
            <a:xfrm>
              <a:off x="143947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0" name="Forme libre : forme 5519">
              <a:extLst>
                <a:ext uri="{FF2B5EF4-FFF2-40B4-BE49-F238E27FC236}">
                  <a16:creationId xmlns:a16="http://schemas.microsoft.com/office/drawing/2014/main" id="{09C18D35-99D1-4E82-AB94-F2F9F1B4D9DA}"/>
                </a:ext>
              </a:extLst>
            </p:cNvPr>
            <p:cNvSpPr/>
            <p:nvPr/>
          </p:nvSpPr>
          <p:spPr>
            <a:xfrm>
              <a:off x="14589530"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1" name="Forme libre : forme 5520">
              <a:extLst>
                <a:ext uri="{FF2B5EF4-FFF2-40B4-BE49-F238E27FC236}">
                  <a16:creationId xmlns:a16="http://schemas.microsoft.com/office/drawing/2014/main" id="{39B09F24-4034-4178-BEB3-80121470D1CE}"/>
                </a:ext>
              </a:extLst>
            </p:cNvPr>
            <p:cNvSpPr/>
            <p:nvPr/>
          </p:nvSpPr>
          <p:spPr>
            <a:xfrm>
              <a:off x="14784264"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2" name="Forme libre : forme 5521">
              <a:extLst>
                <a:ext uri="{FF2B5EF4-FFF2-40B4-BE49-F238E27FC236}">
                  <a16:creationId xmlns:a16="http://schemas.microsoft.com/office/drawing/2014/main" id="{4560FBAF-4297-421C-9967-D1372EC47456}"/>
                </a:ext>
              </a:extLst>
            </p:cNvPr>
            <p:cNvSpPr/>
            <p:nvPr/>
          </p:nvSpPr>
          <p:spPr>
            <a:xfrm>
              <a:off x="149789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3" name="Forme libre : forme 5522">
              <a:extLst>
                <a:ext uri="{FF2B5EF4-FFF2-40B4-BE49-F238E27FC236}">
                  <a16:creationId xmlns:a16="http://schemas.microsoft.com/office/drawing/2014/main" id="{F373CECD-8862-4DBD-B5D2-0A5952924266}"/>
                </a:ext>
              </a:extLst>
            </p:cNvPr>
            <p:cNvSpPr/>
            <p:nvPr/>
          </p:nvSpPr>
          <p:spPr>
            <a:xfrm>
              <a:off x="16536864"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4" name="Forme libre : forme 5523">
              <a:extLst>
                <a:ext uri="{FF2B5EF4-FFF2-40B4-BE49-F238E27FC236}">
                  <a16:creationId xmlns:a16="http://schemas.microsoft.com/office/drawing/2014/main" id="{148EDA8B-372F-435B-B94E-8CE0E88A3B66}"/>
                </a:ext>
              </a:extLst>
            </p:cNvPr>
            <p:cNvSpPr/>
            <p:nvPr/>
          </p:nvSpPr>
          <p:spPr>
            <a:xfrm>
              <a:off x="17899998"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5" name="Forme libre : forme 5524">
              <a:extLst>
                <a:ext uri="{FF2B5EF4-FFF2-40B4-BE49-F238E27FC236}">
                  <a16:creationId xmlns:a16="http://schemas.microsoft.com/office/drawing/2014/main" id="{B035DF79-8A57-40B6-A990-7DC9D7B08EAF}"/>
                </a:ext>
              </a:extLst>
            </p:cNvPr>
            <p:cNvSpPr/>
            <p:nvPr/>
          </p:nvSpPr>
          <p:spPr>
            <a:xfrm>
              <a:off x="18094730"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526" name="Forme libre : forme 5525">
              <a:extLst>
                <a:ext uri="{FF2B5EF4-FFF2-40B4-BE49-F238E27FC236}">
                  <a16:creationId xmlns:a16="http://schemas.microsoft.com/office/drawing/2014/main" id="{48732B67-C35D-4EEB-B6BB-2158F1C8752B}"/>
                </a:ext>
              </a:extLst>
            </p:cNvPr>
            <p:cNvSpPr/>
            <p:nvPr/>
          </p:nvSpPr>
          <p:spPr>
            <a:xfrm>
              <a:off x="19263131"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7" name="Forme libre : forme 5526">
              <a:extLst>
                <a:ext uri="{FF2B5EF4-FFF2-40B4-BE49-F238E27FC236}">
                  <a16:creationId xmlns:a16="http://schemas.microsoft.com/office/drawing/2014/main" id="{D486365A-B4E8-49EB-B3D2-A4780468BF6B}"/>
                </a:ext>
              </a:extLst>
            </p:cNvPr>
            <p:cNvSpPr/>
            <p:nvPr/>
          </p:nvSpPr>
          <p:spPr>
            <a:xfrm>
              <a:off x="19457864"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8" name="Forme libre : forme 5527">
              <a:extLst>
                <a:ext uri="{FF2B5EF4-FFF2-40B4-BE49-F238E27FC236}">
                  <a16:creationId xmlns:a16="http://schemas.microsoft.com/office/drawing/2014/main" id="{D0202154-6FD6-4315-A786-C9931D0504CD}"/>
                </a:ext>
              </a:extLst>
            </p:cNvPr>
            <p:cNvSpPr/>
            <p:nvPr/>
          </p:nvSpPr>
          <p:spPr>
            <a:xfrm>
              <a:off x="7579734"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29" name="Forme libre : forme 5528">
              <a:extLst>
                <a:ext uri="{FF2B5EF4-FFF2-40B4-BE49-F238E27FC236}">
                  <a16:creationId xmlns:a16="http://schemas.microsoft.com/office/drawing/2014/main" id="{2BC7E383-2C18-440B-9002-1A842CF47AF8}"/>
                </a:ext>
              </a:extLst>
            </p:cNvPr>
            <p:cNvSpPr/>
            <p:nvPr/>
          </p:nvSpPr>
          <p:spPr>
            <a:xfrm>
              <a:off x="77741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0" name="Forme libre : forme 5529">
              <a:extLst>
                <a:ext uri="{FF2B5EF4-FFF2-40B4-BE49-F238E27FC236}">
                  <a16:creationId xmlns:a16="http://schemas.microsoft.com/office/drawing/2014/main" id="{3DACD6BF-CFEB-4BF2-8DF4-D8C66086A86D}"/>
                </a:ext>
              </a:extLst>
            </p:cNvPr>
            <p:cNvSpPr/>
            <p:nvPr/>
          </p:nvSpPr>
          <p:spPr>
            <a:xfrm>
              <a:off x="79688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1" name="Forme libre : forme 5530">
              <a:extLst>
                <a:ext uri="{FF2B5EF4-FFF2-40B4-BE49-F238E27FC236}">
                  <a16:creationId xmlns:a16="http://schemas.microsoft.com/office/drawing/2014/main" id="{C0AB01D1-4E89-448D-A78A-AB8D2B03935A}"/>
                </a:ext>
              </a:extLst>
            </p:cNvPr>
            <p:cNvSpPr/>
            <p:nvPr/>
          </p:nvSpPr>
          <p:spPr>
            <a:xfrm>
              <a:off x="8163632"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2" name="Forme libre : forme 5531">
              <a:extLst>
                <a:ext uri="{FF2B5EF4-FFF2-40B4-BE49-F238E27FC236}">
                  <a16:creationId xmlns:a16="http://schemas.microsoft.com/office/drawing/2014/main" id="{A8F959D8-B951-4B65-9505-46C443D8F833}"/>
                </a:ext>
              </a:extLst>
            </p:cNvPr>
            <p:cNvSpPr/>
            <p:nvPr/>
          </p:nvSpPr>
          <p:spPr>
            <a:xfrm>
              <a:off x="83583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3" name="Forme libre : forme 5532">
              <a:extLst>
                <a:ext uri="{FF2B5EF4-FFF2-40B4-BE49-F238E27FC236}">
                  <a16:creationId xmlns:a16="http://schemas.microsoft.com/office/drawing/2014/main" id="{58775104-826E-4422-AB7B-DBDE5EBC2274}"/>
                </a:ext>
              </a:extLst>
            </p:cNvPr>
            <p:cNvSpPr/>
            <p:nvPr/>
          </p:nvSpPr>
          <p:spPr>
            <a:xfrm>
              <a:off x="85530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4" name="Forme libre : forme 5533">
              <a:extLst>
                <a:ext uri="{FF2B5EF4-FFF2-40B4-BE49-F238E27FC236}">
                  <a16:creationId xmlns:a16="http://schemas.microsoft.com/office/drawing/2014/main" id="{D0F1F9CE-4502-4174-9EDE-F445E8BCADBD}"/>
                </a:ext>
              </a:extLst>
            </p:cNvPr>
            <p:cNvSpPr/>
            <p:nvPr/>
          </p:nvSpPr>
          <p:spPr>
            <a:xfrm>
              <a:off x="114740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5" name="Forme libre : forme 5534">
              <a:extLst>
                <a:ext uri="{FF2B5EF4-FFF2-40B4-BE49-F238E27FC236}">
                  <a16:creationId xmlns:a16="http://schemas.microsoft.com/office/drawing/2014/main" id="{3421DCCA-6851-4541-9441-254AE91A3E7C}"/>
                </a:ext>
              </a:extLst>
            </p:cNvPr>
            <p:cNvSpPr/>
            <p:nvPr/>
          </p:nvSpPr>
          <p:spPr>
            <a:xfrm>
              <a:off x="116688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6" name="Forme libre : forme 5535">
              <a:extLst>
                <a:ext uri="{FF2B5EF4-FFF2-40B4-BE49-F238E27FC236}">
                  <a16:creationId xmlns:a16="http://schemas.microsoft.com/office/drawing/2014/main" id="{F1C6C835-7F08-40E1-A91B-4F23F67E97CE}"/>
                </a:ext>
              </a:extLst>
            </p:cNvPr>
            <p:cNvSpPr/>
            <p:nvPr/>
          </p:nvSpPr>
          <p:spPr>
            <a:xfrm>
              <a:off x="118635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7" name="Forme libre : forme 5536">
              <a:extLst>
                <a:ext uri="{FF2B5EF4-FFF2-40B4-BE49-F238E27FC236}">
                  <a16:creationId xmlns:a16="http://schemas.microsoft.com/office/drawing/2014/main" id="{105D3B02-DF55-4DDF-A0CE-2B6D6BE091E3}"/>
                </a:ext>
              </a:extLst>
            </p:cNvPr>
            <p:cNvSpPr/>
            <p:nvPr/>
          </p:nvSpPr>
          <p:spPr>
            <a:xfrm>
              <a:off x="12642499"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8" name="Forme libre : forme 5537">
              <a:extLst>
                <a:ext uri="{FF2B5EF4-FFF2-40B4-BE49-F238E27FC236}">
                  <a16:creationId xmlns:a16="http://schemas.microsoft.com/office/drawing/2014/main" id="{0D40ECF8-9801-44F1-AB40-791FFBD6E74D}"/>
                </a:ext>
              </a:extLst>
            </p:cNvPr>
            <p:cNvSpPr/>
            <p:nvPr/>
          </p:nvSpPr>
          <p:spPr>
            <a:xfrm>
              <a:off x="12837232"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9" name="Forme libre : forme 5538">
              <a:extLst>
                <a:ext uri="{FF2B5EF4-FFF2-40B4-BE49-F238E27FC236}">
                  <a16:creationId xmlns:a16="http://schemas.microsoft.com/office/drawing/2014/main" id="{FE6909A8-BFB6-4581-A9F8-27BF49829853}"/>
                </a:ext>
              </a:extLst>
            </p:cNvPr>
            <p:cNvSpPr/>
            <p:nvPr/>
          </p:nvSpPr>
          <p:spPr>
            <a:xfrm>
              <a:off x="13031966"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0" name="Forme libre : forme 5539">
              <a:extLst>
                <a:ext uri="{FF2B5EF4-FFF2-40B4-BE49-F238E27FC236}">
                  <a16:creationId xmlns:a16="http://schemas.microsoft.com/office/drawing/2014/main" id="{484541AA-F790-472B-8AD9-8E7A40F3E404}"/>
                </a:ext>
              </a:extLst>
            </p:cNvPr>
            <p:cNvSpPr/>
            <p:nvPr/>
          </p:nvSpPr>
          <p:spPr>
            <a:xfrm>
              <a:off x="13226699"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1" name="Forme libre : forme 5540">
              <a:extLst>
                <a:ext uri="{FF2B5EF4-FFF2-40B4-BE49-F238E27FC236}">
                  <a16:creationId xmlns:a16="http://schemas.microsoft.com/office/drawing/2014/main" id="{D822ED44-A6EB-432F-B6A1-E6186CF16D13}"/>
                </a:ext>
              </a:extLst>
            </p:cNvPr>
            <p:cNvSpPr/>
            <p:nvPr/>
          </p:nvSpPr>
          <p:spPr>
            <a:xfrm>
              <a:off x="13421432"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2" name="Forme libre : forme 5541">
              <a:extLst>
                <a:ext uri="{FF2B5EF4-FFF2-40B4-BE49-F238E27FC236}">
                  <a16:creationId xmlns:a16="http://schemas.microsoft.com/office/drawing/2014/main" id="{ACB320F6-1308-42CC-87D6-4C02C2B6E785}"/>
                </a:ext>
              </a:extLst>
            </p:cNvPr>
            <p:cNvSpPr/>
            <p:nvPr/>
          </p:nvSpPr>
          <p:spPr>
            <a:xfrm>
              <a:off x="136161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543" name="Forme libre : forme 5542">
              <a:extLst>
                <a:ext uri="{FF2B5EF4-FFF2-40B4-BE49-F238E27FC236}">
                  <a16:creationId xmlns:a16="http://schemas.microsoft.com/office/drawing/2014/main" id="{F78CB942-A35A-4D63-A5A8-A2BD8E8AAD96}"/>
                </a:ext>
              </a:extLst>
            </p:cNvPr>
            <p:cNvSpPr/>
            <p:nvPr/>
          </p:nvSpPr>
          <p:spPr>
            <a:xfrm>
              <a:off x="138108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4" name="Forme libre : forme 5543">
              <a:extLst>
                <a:ext uri="{FF2B5EF4-FFF2-40B4-BE49-F238E27FC236}">
                  <a16:creationId xmlns:a16="http://schemas.microsoft.com/office/drawing/2014/main" id="{D63AC253-AD36-4AF6-9B5B-739C6987915A}"/>
                </a:ext>
              </a:extLst>
            </p:cNvPr>
            <p:cNvSpPr/>
            <p:nvPr/>
          </p:nvSpPr>
          <p:spPr>
            <a:xfrm>
              <a:off x="140056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5" name="Forme libre : forme 5544">
              <a:extLst>
                <a:ext uri="{FF2B5EF4-FFF2-40B4-BE49-F238E27FC236}">
                  <a16:creationId xmlns:a16="http://schemas.microsoft.com/office/drawing/2014/main" id="{4F9BF5C1-4695-4590-9FCD-F8935D84AE0F}"/>
                </a:ext>
              </a:extLst>
            </p:cNvPr>
            <p:cNvSpPr/>
            <p:nvPr/>
          </p:nvSpPr>
          <p:spPr>
            <a:xfrm>
              <a:off x="142003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6" name="Forme libre : forme 5545">
              <a:extLst>
                <a:ext uri="{FF2B5EF4-FFF2-40B4-BE49-F238E27FC236}">
                  <a16:creationId xmlns:a16="http://schemas.microsoft.com/office/drawing/2014/main" id="{A2CF553E-BF4B-41DD-8E9E-DD7CE77E6164}"/>
                </a:ext>
              </a:extLst>
            </p:cNvPr>
            <p:cNvSpPr/>
            <p:nvPr/>
          </p:nvSpPr>
          <p:spPr>
            <a:xfrm>
              <a:off x="14394797"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7" name="Forme libre : forme 5546">
              <a:extLst>
                <a:ext uri="{FF2B5EF4-FFF2-40B4-BE49-F238E27FC236}">
                  <a16:creationId xmlns:a16="http://schemas.microsoft.com/office/drawing/2014/main" id="{6AD71517-9E62-4184-8513-C1F1F0D750CE}"/>
                </a:ext>
              </a:extLst>
            </p:cNvPr>
            <p:cNvSpPr/>
            <p:nvPr/>
          </p:nvSpPr>
          <p:spPr>
            <a:xfrm>
              <a:off x="14589530"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8" name="Forme libre : forme 5547">
              <a:extLst>
                <a:ext uri="{FF2B5EF4-FFF2-40B4-BE49-F238E27FC236}">
                  <a16:creationId xmlns:a16="http://schemas.microsoft.com/office/drawing/2014/main" id="{DD919BD8-DEF7-448E-BA74-82E10764F6F2}"/>
                </a:ext>
              </a:extLst>
            </p:cNvPr>
            <p:cNvSpPr/>
            <p:nvPr/>
          </p:nvSpPr>
          <p:spPr>
            <a:xfrm>
              <a:off x="14784264"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9" name="Forme libre : forme 5548">
              <a:extLst>
                <a:ext uri="{FF2B5EF4-FFF2-40B4-BE49-F238E27FC236}">
                  <a16:creationId xmlns:a16="http://schemas.microsoft.com/office/drawing/2014/main" id="{F7871C0E-2A17-4495-9E2E-C9EF1FA35DC7}"/>
                </a:ext>
              </a:extLst>
            </p:cNvPr>
            <p:cNvSpPr/>
            <p:nvPr/>
          </p:nvSpPr>
          <p:spPr>
            <a:xfrm>
              <a:off x="17899998"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50" name="Forme libre : forme 5549">
              <a:extLst>
                <a:ext uri="{FF2B5EF4-FFF2-40B4-BE49-F238E27FC236}">
                  <a16:creationId xmlns:a16="http://schemas.microsoft.com/office/drawing/2014/main" id="{262504FA-B0A3-4EE5-8030-BD2DC7060D48}"/>
                </a:ext>
              </a:extLst>
            </p:cNvPr>
            <p:cNvSpPr/>
            <p:nvPr/>
          </p:nvSpPr>
          <p:spPr>
            <a:xfrm>
              <a:off x="18678930"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1" name="Forme libre : forme 5550">
              <a:extLst>
                <a:ext uri="{FF2B5EF4-FFF2-40B4-BE49-F238E27FC236}">
                  <a16:creationId xmlns:a16="http://schemas.microsoft.com/office/drawing/2014/main" id="{2693814D-0BE3-4439-BC44-22D84CECA26C}"/>
                </a:ext>
              </a:extLst>
            </p:cNvPr>
            <p:cNvSpPr/>
            <p:nvPr/>
          </p:nvSpPr>
          <p:spPr>
            <a:xfrm>
              <a:off x="18873664"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2" name="Forme libre : forme 5551">
              <a:extLst>
                <a:ext uri="{FF2B5EF4-FFF2-40B4-BE49-F238E27FC236}">
                  <a16:creationId xmlns:a16="http://schemas.microsoft.com/office/drawing/2014/main" id="{3687E6D9-1BB8-4C3F-9140-529E0CA9A9B7}"/>
                </a:ext>
              </a:extLst>
            </p:cNvPr>
            <p:cNvSpPr/>
            <p:nvPr/>
          </p:nvSpPr>
          <p:spPr>
            <a:xfrm>
              <a:off x="7579734"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3" name="Forme libre : forme 5552">
              <a:extLst>
                <a:ext uri="{FF2B5EF4-FFF2-40B4-BE49-F238E27FC236}">
                  <a16:creationId xmlns:a16="http://schemas.microsoft.com/office/drawing/2014/main" id="{EA61B164-5013-49D7-908B-6B983D147C39}"/>
                </a:ext>
              </a:extLst>
            </p:cNvPr>
            <p:cNvSpPr/>
            <p:nvPr/>
          </p:nvSpPr>
          <p:spPr>
            <a:xfrm>
              <a:off x="77741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4" name="Forme libre : forme 5553">
              <a:extLst>
                <a:ext uri="{FF2B5EF4-FFF2-40B4-BE49-F238E27FC236}">
                  <a16:creationId xmlns:a16="http://schemas.microsoft.com/office/drawing/2014/main" id="{7DFC8872-8339-46EA-80E5-D936ADA02833}"/>
                </a:ext>
              </a:extLst>
            </p:cNvPr>
            <p:cNvSpPr/>
            <p:nvPr/>
          </p:nvSpPr>
          <p:spPr>
            <a:xfrm>
              <a:off x="79688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5" name="Forme libre : forme 5554">
              <a:extLst>
                <a:ext uri="{FF2B5EF4-FFF2-40B4-BE49-F238E27FC236}">
                  <a16:creationId xmlns:a16="http://schemas.microsoft.com/office/drawing/2014/main" id="{08A4F398-8E99-4762-A692-1B5811DD43FC}"/>
                </a:ext>
              </a:extLst>
            </p:cNvPr>
            <p:cNvSpPr/>
            <p:nvPr/>
          </p:nvSpPr>
          <p:spPr>
            <a:xfrm>
              <a:off x="8163632"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56" name="Forme libre : forme 5555">
              <a:extLst>
                <a:ext uri="{FF2B5EF4-FFF2-40B4-BE49-F238E27FC236}">
                  <a16:creationId xmlns:a16="http://schemas.microsoft.com/office/drawing/2014/main" id="{926F4D4E-7D89-40AD-AB18-595D7608DC2D}"/>
                </a:ext>
              </a:extLst>
            </p:cNvPr>
            <p:cNvSpPr/>
            <p:nvPr/>
          </p:nvSpPr>
          <p:spPr>
            <a:xfrm>
              <a:off x="83583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7" name="Forme libre : forme 5556">
              <a:extLst>
                <a:ext uri="{FF2B5EF4-FFF2-40B4-BE49-F238E27FC236}">
                  <a16:creationId xmlns:a16="http://schemas.microsoft.com/office/drawing/2014/main" id="{098E7BFC-9E1D-4F0D-B528-F2D6469A96DD}"/>
                </a:ext>
              </a:extLst>
            </p:cNvPr>
            <p:cNvSpPr/>
            <p:nvPr/>
          </p:nvSpPr>
          <p:spPr>
            <a:xfrm>
              <a:off x="85530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8" name="Forme libre : forme 5557">
              <a:extLst>
                <a:ext uri="{FF2B5EF4-FFF2-40B4-BE49-F238E27FC236}">
                  <a16:creationId xmlns:a16="http://schemas.microsoft.com/office/drawing/2014/main" id="{CA3009B3-9CFF-46EB-9230-5CDD4271036B}"/>
                </a:ext>
              </a:extLst>
            </p:cNvPr>
            <p:cNvSpPr/>
            <p:nvPr/>
          </p:nvSpPr>
          <p:spPr>
            <a:xfrm>
              <a:off x="8747832"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9" name="Forme libre : forme 5558">
              <a:extLst>
                <a:ext uri="{FF2B5EF4-FFF2-40B4-BE49-F238E27FC236}">
                  <a16:creationId xmlns:a16="http://schemas.microsoft.com/office/drawing/2014/main" id="{E3657EBA-F42A-4E30-8756-7C95F0F6C875}"/>
                </a:ext>
              </a:extLst>
            </p:cNvPr>
            <p:cNvSpPr/>
            <p:nvPr/>
          </p:nvSpPr>
          <p:spPr>
            <a:xfrm>
              <a:off x="89425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0" name="Forme libre : forme 5559">
              <a:extLst>
                <a:ext uri="{FF2B5EF4-FFF2-40B4-BE49-F238E27FC236}">
                  <a16:creationId xmlns:a16="http://schemas.microsoft.com/office/drawing/2014/main" id="{EC39CB0E-71C7-4883-A47A-198D57F39400}"/>
                </a:ext>
              </a:extLst>
            </p:cNvPr>
            <p:cNvSpPr/>
            <p:nvPr/>
          </p:nvSpPr>
          <p:spPr>
            <a:xfrm>
              <a:off x="12642499"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1" name="Forme libre : forme 5560">
              <a:extLst>
                <a:ext uri="{FF2B5EF4-FFF2-40B4-BE49-F238E27FC236}">
                  <a16:creationId xmlns:a16="http://schemas.microsoft.com/office/drawing/2014/main" id="{A3897526-2E93-435B-952D-F989BB01CB81}"/>
                </a:ext>
              </a:extLst>
            </p:cNvPr>
            <p:cNvSpPr/>
            <p:nvPr/>
          </p:nvSpPr>
          <p:spPr>
            <a:xfrm>
              <a:off x="12837232"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2" name="Forme libre : forme 5561">
              <a:extLst>
                <a:ext uri="{FF2B5EF4-FFF2-40B4-BE49-F238E27FC236}">
                  <a16:creationId xmlns:a16="http://schemas.microsoft.com/office/drawing/2014/main" id="{C351DA5C-D5E9-4D11-A40E-1D9C452B49BF}"/>
                </a:ext>
              </a:extLst>
            </p:cNvPr>
            <p:cNvSpPr/>
            <p:nvPr/>
          </p:nvSpPr>
          <p:spPr>
            <a:xfrm>
              <a:off x="13031966"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6"/>
                    <a:pt x="29029" y="130024"/>
                    <a:pt x="65013"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3" name="Forme libre : forme 5562">
              <a:extLst>
                <a:ext uri="{FF2B5EF4-FFF2-40B4-BE49-F238E27FC236}">
                  <a16:creationId xmlns:a16="http://schemas.microsoft.com/office/drawing/2014/main" id="{CD983255-3E27-454F-A1D0-0B91423DA5F2}"/>
                </a:ext>
              </a:extLst>
            </p:cNvPr>
            <p:cNvSpPr/>
            <p:nvPr/>
          </p:nvSpPr>
          <p:spPr>
            <a:xfrm>
              <a:off x="13226699"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4" name="Forme libre : forme 5563">
              <a:extLst>
                <a:ext uri="{FF2B5EF4-FFF2-40B4-BE49-F238E27FC236}">
                  <a16:creationId xmlns:a16="http://schemas.microsoft.com/office/drawing/2014/main" id="{EB81AEA1-2459-4BAD-BA3B-548510BE14B4}"/>
                </a:ext>
              </a:extLst>
            </p:cNvPr>
            <p:cNvSpPr/>
            <p:nvPr/>
          </p:nvSpPr>
          <p:spPr>
            <a:xfrm>
              <a:off x="13421432"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5" name="Forme libre : forme 5564">
              <a:extLst>
                <a:ext uri="{FF2B5EF4-FFF2-40B4-BE49-F238E27FC236}">
                  <a16:creationId xmlns:a16="http://schemas.microsoft.com/office/drawing/2014/main" id="{B1E9B0EF-AB4D-4177-B7C3-71DF6282D6D1}"/>
                </a:ext>
              </a:extLst>
            </p:cNvPr>
            <p:cNvSpPr/>
            <p:nvPr/>
          </p:nvSpPr>
          <p:spPr>
            <a:xfrm>
              <a:off x="136161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3" y="130024"/>
                    <a:pt x="130023" y="100996"/>
                    <a:pt x="130023" y="65013"/>
                  </a:cubicBezTo>
                  <a:close/>
                </a:path>
              </a:pathLst>
            </a:custGeom>
            <a:grpFill/>
            <a:ln w="30228" cap="flat">
              <a:noFill/>
              <a:prstDash val="solid"/>
              <a:miter/>
            </a:ln>
          </p:spPr>
          <p:txBody>
            <a:bodyPr rtlCol="0" anchor="ctr"/>
            <a:lstStyle/>
            <a:p>
              <a:endParaRPr lang="en-US" sz="3118"/>
            </a:p>
          </p:txBody>
        </p:sp>
        <p:sp>
          <p:nvSpPr>
            <p:cNvPr id="5566" name="Forme libre : forme 5565">
              <a:extLst>
                <a:ext uri="{FF2B5EF4-FFF2-40B4-BE49-F238E27FC236}">
                  <a16:creationId xmlns:a16="http://schemas.microsoft.com/office/drawing/2014/main" id="{5BE23981-63DB-4771-9679-9303068A8439}"/>
                </a:ext>
              </a:extLst>
            </p:cNvPr>
            <p:cNvSpPr/>
            <p:nvPr/>
          </p:nvSpPr>
          <p:spPr>
            <a:xfrm>
              <a:off x="13810899"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7" name="Forme libre : forme 5566">
              <a:extLst>
                <a:ext uri="{FF2B5EF4-FFF2-40B4-BE49-F238E27FC236}">
                  <a16:creationId xmlns:a16="http://schemas.microsoft.com/office/drawing/2014/main" id="{BE7B2A3D-1CA1-4EB0-9D5D-9908B55F584F}"/>
                </a:ext>
              </a:extLst>
            </p:cNvPr>
            <p:cNvSpPr/>
            <p:nvPr/>
          </p:nvSpPr>
          <p:spPr>
            <a:xfrm>
              <a:off x="14005633"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8" name="Forme libre : forme 5567">
              <a:extLst>
                <a:ext uri="{FF2B5EF4-FFF2-40B4-BE49-F238E27FC236}">
                  <a16:creationId xmlns:a16="http://schemas.microsoft.com/office/drawing/2014/main" id="{088B16E5-825B-4AD5-AAEF-B3F5FD4768B4}"/>
                </a:ext>
              </a:extLst>
            </p:cNvPr>
            <p:cNvSpPr/>
            <p:nvPr/>
          </p:nvSpPr>
          <p:spPr>
            <a:xfrm>
              <a:off x="142003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9" name="Forme libre : forme 5568">
              <a:extLst>
                <a:ext uri="{FF2B5EF4-FFF2-40B4-BE49-F238E27FC236}">
                  <a16:creationId xmlns:a16="http://schemas.microsoft.com/office/drawing/2014/main" id="{161B33FD-4AA4-44E4-9CB3-D8F9338652A9}"/>
                </a:ext>
              </a:extLst>
            </p:cNvPr>
            <p:cNvSpPr/>
            <p:nvPr/>
          </p:nvSpPr>
          <p:spPr>
            <a:xfrm>
              <a:off x="14394797"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0" name="Forme libre : forme 5569">
              <a:extLst>
                <a:ext uri="{FF2B5EF4-FFF2-40B4-BE49-F238E27FC236}">
                  <a16:creationId xmlns:a16="http://schemas.microsoft.com/office/drawing/2014/main" id="{2279B63B-658D-40DD-AF37-5EDDE7EF2C56}"/>
                </a:ext>
              </a:extLst>
            </p:cNvPr>
            <p:cNvSpPr/>
            <p:nvPr/>
          </p:nvSpPr>
          <p:spPr>
            <a:xfrm>
              <a:off x="14589530"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1" name="Forme libre : forme 5570">
              <a:extLst>
                <a:ext uri="{FF2B5EF4-FFF2-40B4-BE49-F238E27FC236}">
                  <a16:creationId xmlns:a16="http://schemas.microsoft.com/office/drawing/2014/main" id="{9D10255E-A6EE-4A33-BBB5-D04E22F3AA83}"/>
                </a:ext>
              </a:extLst>
            </p:cNvPr>
            <p:cNvSpPr/>
            <p:nvPr/>
          </p:nvSpPr>
          <p:spPr>
            <a:xfrm>
              <a:off x="17510531"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2" name="Forme libre : forme 5571">
              <a:extLst>
                <a:ext uri="{FF2B5EF4-FFF2-40B4-BE49-F238E27FC236}">
                  <a16:creationId xmlns:a16="http://schemas.microsoft.com/office/drawing/2014/main" id="{24CAE832-5619-4745-958F-3DF3206CBB8B}"/>
                </a:ext>
              </a:extLst>
            </p:cNvPr>
            <p:cNvSpPr/>
            <p:nvPr/>
          </p:nvSpPr>
          <p:spPr>
            <a:xfrm>
              <a:off x="17705264"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3" name="Forme libre : forme 5572">
              <a:extLst>
                <a:ext uri="{FF2B5EF4-FFF2-40B4-BE49-F238E27FC236}">
                  <a16:creationId xmlns:a16="http://schemas.microsoft.com/office/drawing/2014/main" id="{55F1E03B-09D7-4410-A86B-BC621856BA43}"/>
                </a:ext>
              </a:extLst>
            </p:cNvPr>
            <p:cNvSpPr/>
            <p:nvPr/>
          </p:nvSpPr>
          <p:spPr>
            <a:xfrm>
              <a:off x="18484197"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4" name="Forme libre : forme 5573">
              <a:extLst>
                <a:ext uri="{FF2B5EF4-FFF2-40B4-BE49-F238E27FC236}">
                  <a16:creationId xmlns:a16="http://schemas.microsoft.com/office/drawing/2014/main" id="{505394E9-8815-4D50-AF0A-DCD6955F9686}"/>
                </a:ext>
              </a:extLst>
            </p:cNvPr>
            <p:cNvSpPr/>
            <p:nvPr/>
          </p:nvSpPr>
          <p:spPr>
            <a:xfrm>
              <a:off x="18678930"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5" name="Forme libre : forme 5574">
              <a:extLst>
                <a:ext uri="{FF2B5EF4-FFF2-40B4-BE49-F238E27FC236}">
                  <a16:creationId xmlns:a16="http://schemas.microsoft.com/office/drawing/2014/main" id="{3752D1AD-DCCC-4A3E-8DCD-99FEDD0E40E7}"/>
                </a:ext>
              </a:extLst>
            </p:cNvPr>
            <p:cNvSpPr/>
            <p:nvPr/>
          </p:nvSpPr>
          <p:spPr>
            <a:xfrm>
              <a:off x="18873664"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6" name="Forme libre : forme 5575">
              <a:extLst>
                <a:ext uri="{FF2B5EF4-FFF2-40B4-BE49-F238E27FC236}">
                  <a16:creationId xmlns:a16="http://schemas.microsoft.com/office/drawing/2014/main" id="{0DA4C76D-F7C6-48AF-88F6-9E166F690D2A}"/>
                </a:ext>
              </a:extLst>
            </p:cNvPr>
            <p:cNvSpPr/>
            <p:nvPr/>
          </p:nvSpPr>
          <p:spPr>
            <a:xfrm>
              <a:off x="7579734"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77" name="Forme libre : forme 5576">
              <a:extLst>
                <a:ext uri="{FF2B5EF4-FFF2-40B4-BE49-F238E27FC236}">
                  <a16:creationId xmlns:a16="http://schemas.microsoft.com/office/drawing/2014/main" id="{7C0A25DA-1391-4388-A890-C4EBAE8B21B3}"/>
                </a:ext>
              </a:extLst>
            </p:cNvPr>
            <p:cNvSpPr/>
            <p:nvPr/>
          </p:nvSpPr>
          <p:spPr>
            <a:xfrm>
              <a:off x="77741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8" name="Forme libre : forme 5577">
              <a:extLst>
                <a:ext uri="{FF2B5EF4-FFF2-40B4-BE49-F238E27FC236}">
                  <a16:creationId xmlns:a16="http://schemas.microsoft.com/office/drawing/2014/main" id="{DB9E67FA-707A-4672-BA85-B98F491D8FB4}"/>
                </a:ext>
              </a:extLst>
            </p:cNvPr>
            <p:cNvSpPr/>
            <p:nvPr/>
          </p:nvSpPr>
          <p:spPr>
            <a:xfrm>
              <a:off x="79688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9" name="Forme libre : forme 5578">
              <a:extLst>
                <a:ext uri="{FF2B5EF4-FFF2-40B4-BE49-F238E27FC236}">
                  <a16:creationId xmlns:a16="http://schemas.microsoft.com/office/drawing/2014/main" id="{FC19896E-418D-4A56-9A1C-5A29160158D6}"/>
                </a:ext>
              </a:extLst>
            </p:cNvPr>
            <p:cNvSpPr/>
            <p:nvPr/>
          </p:nvSpPr>
          <p:spPr>
            <a:xfrm>
              <a:off x="81636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0" name="Forme libre : forme 5579">
              <a:extLst>
                <a:ext uri="{FF2B5EF4-FFF2-40B4-BE49-F238E27FC236}">
                  <a16:creationId xmlns:a16="http://schemas.microsoft.com/office/drawing/2014/main" id="{0F57A5A2-EC1F-4697-9DD9-944213076A9C}"/>
                </a:ext>
              </a:extLst>
            </p:cNvPr>
            <p:cNvSpPr/>
            <p:nvPr/>
          </p:nvSpPr>
          <p:spPr>
            <a:xfrm>
              <a:off x="83583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1" name="Forme libre : forme 5580">
              <a:extLst>
                <a:ext uri="{FF2B5EF4-FFF2-40B4-BE49-F238E27FC236}">
                  <a16:creationId xmlns:a16="http://schemas.microsoft.com/office/drawing/2014/main" id="{B3B1B171-DD0F-4952-AB7E-0BBE58558C56}"/>
                </a:ext>
              </a:extLst>
            </p:cNvPr>
            <p:cNvSpPr/>
            <p:nvPr/>
          </p:nvSpPr>
          <p:spPr>
            <a:xfrm>
              <a:off x="85530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2" name="Forme libre : forme 5581">
              <a:extLst>
                <a:ext uri="{FF2B5EF4-FFF2-40B4-BE49-F238E27FC236}">
                  <a16:creationId xmlns:a16="http://schemas.microsoft.com/office/drawing/2014/main" id="{F6AA22C1-E7F4-49D8-9659-E8BC45167852}"/>
                </a:ext>
              </a:extLst>
            </p:cNvPr>
            <p:cNvSpPr/>
            <p:nvPr/>
          </p:nvSpPr>
          <p:spPr>
            <a:xfrm>
              <a:off x="8747832"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3" name="Forme libre : forme 5582">
              <a:extLst>
                <a:ext uri="{FF2B5EF4-FFF2-40B4-BE49-F238E27FC236}">
                  <a16:creationId xmlns:a16="http://schemas.microsoft.com/office/drawing/2014/main" id="{6FABF8BA-C8EE-469D-97C9-093E7BCD8DEA}"/>
                </a:ext>
              </a:extLst>
            </p:cNvPr>
            <p:cNvSpPr/>
            <p:nvPr/>
          </p:nvSpPr>
          <p:spPr>
            <a:xfrm>
              <a:off x="89425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4" name="Forme libre : forme 5583">
              <a:extLst>
                <a:ext uri="{FF2B5EF4-FFF2-40B4-BE49-F238E27FC236}">
                  <a16:creationId xmlns:a16="http://schemas.microsoft.com/office/drawing/2014/main" id="{83D174FB-5D15-4B90-8D29-1A57284E6313}"/>
                </a:ext>
              </a:extLst>
            </p:cNvPr>
            <p:cNvSpPr/>
            <p:nvPr/>
          </p:nvSpPr>
          <p:spPr>
            <a:xfrm>
              <a:off x="91372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5" name="Forme libre : forme 5584">
              <a:extLst>
                <a:ext uri="{FF2B5EF4-FFF2-40B4-BE49-F238E27FC236}">
                  <a16:creationId xmlns:a16="http://schemas.microsoft.com/office/drawing/2014/main" id="{40E79387-C449-4578-B20C-AEBA9F4C5D13}"/>
                </a:ext>
              </a:extLst>
            </p:cNvPr>
            <p:cNvSpPr/>
            <p:nvPr/>
          </p:nvSpPr>
          <p:spPr>
            <a:xfrm>
              <a:off x="93320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6" name="Forme libre : forme 5585">
              <a:extLst>
                <a:ext uri="{FF2B5EF4-FFF2-40B4-BE49-F238E27FC236}">
                  <a16:creationId xmlns:a16="http://schemas.microsoft.com/office/drawing/2014/main" id="{47FD164B-A2FD-43B8-B647-FBB4E48F81D8}"/>
                </a:ext>
              </a:extLst>
            </p:cNvPr>
            <p:cNvSpPr/>
            <p:nvPr/>
          </p:nvSpPr>
          <p:spPr>
            <a:xfrm>
              <a:off x="12642499"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7" name="Forme libre : forme 5586">
              <a:extLst>
                <a:ext uri="{FF2B5EF4-FFF2-40B4-BE49-F238E27FC236}">
                  <a16:creationId xmlns:a16="http://schemas.microsoft.com/office/drawing/2014/main" id="{19B18426-B021-4153-AF71-49688B0E0A0C}"/>
                </a:ext>
              </a:extLst>
            </p:cNvPr>
            <p:cNvSpPr/>
            <p:nvPr/>
          </p:nvSpPr>
          <p:spPr>
            <a:xfrm>
              <a:off x="12837232"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8" name="Forme libre : forme 5587">
              <a:extLst>
                <a:ext uri="{FF2B5EF4-FFF2-40B4-BE49-F238E27FC236}">
                  <a16:creationId xmlns:a16="http://schemas.microsoft.com/office/drawing/2014/main" id="{092E0E7C-9A9C-4BC2-98CC-F26FE945D782}"/>
                </a:ext>
              </a:extLst>
            </p:cNvPr>
            <p:cNvSpPr/>
            <p:nvPr/>
          </p:nvSpPr>
          <p:spPr>
            <a:xfrm>
              <a:off x="13031966"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5"/>
                    <a:pt x="29029" y="130024"/>
                    <a:pt x="65013"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9" name="Forme libre : forme 5588">
              <a:extLst>
                <a:ext uri="{FF2B5EF4-FFF2-40B4-BE49-F238E27FC236}">
                  <a16:creationId xmlns:a16="http://schemas.microsoft.com/office/drawing/2014/main" id="{717EEDAA-98AF-4A5F-B989-D9F376C46A3A}"/>
                </a:ext>
              </a:extLst>
            </p:cNvPr>
            <p:cNvSpPr/>
            <p:nvPr/>
          </p:nvSpPr>
          <p:spPr>
            <a:xfrm>
              <a:off x="13226699"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0" name="Forme libre : forme 5589">
              <a:extLst>
                <a:ext uri="{FF2B5EF4-FFF2-40B4-BE49-F238E27FC236}">
                  <a16:creationId xmlns:a16="http://schemas.microsoft.com/office/drawing/2014/main" id="{D362D3C5-2902-4720-8969-B986F2159B22}"/>
                </a:ext>
              </a:extLst>
            </p:cNvPr>
            <p:cNvSpPr/>
            <p:nvPr/>
          </p:nvSpPr>
          <p:spPr>
            <a:xfrm>
              <a:off x="13421432"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1" name="Forme libre : forme 5590">
              <a:extLst>
                <a:ext uri="{FF2B5EF4-FFF2-40B4-BE49-F238E27FC236}">
                  <a16:creationId xmlns:a16="http://schemas.microsoft.com/office/drawing/2014/main" id="{120CAB82-14C2-4F30-B306-98291CF884FE}"/>
                </a:ext>
              </a:extLst>
            </p:cNvPr>
            <p:cNvSpPr/>
            <p:nvPr/>
          </p:nvSpPr>
          <p:spPr>
            <a:xfrm>
              <a:off x="136161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3" y="130024"/>
                    <a:pt x="130023" y="100995"/>
                    <a:pt x="130023" y="65013"/>
                  </a:cubicBezTo>
                  <a:close/>
                </a:path>
              </a:pathLst>
            </a:custGeom>
            <a:grpFill/>
            <a:ln w="30228" cap="flat">
              <a:noFill/>
              <a:prstDash val="solid"/>
              <a:miter/>
            </a:ln>
          </p:spPr>
          <p:txBody>
            <a:bodyPr rtlCol="0" anchor="ctr"/>
            <a:lstStyle/>
            <a:p>
              <a:endParaRPr lang="en-US" sz="3118"/>
            </a:p>
          </p:txBody>
        </p:sp>
        <p:sp>
          <p:nvSpPr>
            <p:cNvPr id="5592" name="Forme libre : forme 5591">
              <a:extLst>
                <a:ext uri="{FF2B5EF4-FFF2-40B4-BE49-F238E27FC236}">
                  <a16:creationId xmlns:a16="http://schemas.microsoft.com/office/drawing/2014/main" id="{CC630726-6FB9-419F-87DB-161E41D19A32}"/>
                </a:ext>
              </a:extLst>
            </p:cNvPr>
            <p:cNvSpPr/>
            <p:nvPr/>
          </p:nvSpPr>
          <p:spPr>
            <a:xfrm>
              <a:off x="13810899"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3" name="Forme libre : forme 5592">
              <a:extLst>
                <a:ext uri="{FF2B5EF4-FFF2-40B4-BE49-F238E27FC236}">
                  <a16:creationId xmlns:a16="http://schemas.microsoft.com/office/drawing/2014/main" id="{D2A6FD13-2CD9-4806-90FB-39A48EDCE289}"/>
                </a:ext>
              </a:extLst>
            </p:cNvPr>
            <p:cNvSpPr/>
            <p:nvPr/>
          </p:nvSpPr>
          <p:spPr>
            <a:xfrm>
              <a:off x="14005633"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4" name="Forme libre : forme 5593">
              <a:extLst>
                <a:ext uri="{FF2B5EF4-FFF2-40B4-BE49-F238E27FC236}">
                  <a16:creationId xmlns:a16="http://schemas.microsoft.com/office/drawing/2014/main" id="{E74ACEDC-3664-4640-BD01-30337F08E272}"/>
                </a:ext>
              </a:extLst>
            </p:cNvPr>
            <p:cNvSpPr/>
            <p:nvPr/>
          </p:nvSpPr>
          <p:spPr>
            <a:xfrm>
              <a:off x="142003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5" name="Forme libre : forme 5594">
              <a:extLst>
                <a:ext uri="{FF2B5EF4-FFF2-40B4-BE49-F238E27FC236}">
                  <a16:creationId xmlns:a16="http://schemas.microsoft.com/office/drawing/2014/main" id="{42D01EA5-C8F2-465F-846A-B5B1CD3EEB15}"/>
                </a:ext>
              </a:extLst>
            </p:cNvPr>
            <p:cNvSpPr/>
            <p:nvPr/>
          </p:nvSpPr>
          <p:spPr>
            <a:xfrm>
              <a:off x="14394797"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6" name="Forme libre : forme 5595">
              <a:extLst>
                <a:ext uri="{FF2B5EF4-FFF2-40B4-BE49-F238E27FC236}">
                  <a16:creationId xmlns:a16="http://schemas.microsoft.com/office/drawing/2014/main" id="{B8192B85-473D-4271-9A15-3593CEB6EEAD}"/>
                </a:ext>
              </a:extLst>
            </p:cNvPr>
            <p:cNvSpPr/>
            <p:nvPr/>
          </p:nvSpPr>
          <p:spPr>
            <a:xfrm>
              <a:off x="17705264"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7" name="Forme libre : forme 5596">
              <a:extLst>
                <a:ext uri="{FF2B5EF4-FFF2-40B4-BE49-F238E27FC236}">
                  <a16:creationId xmlns:a16="http://schemas.microsoft.com/office/drawing/2014/main" id="{01A825B1-9106-4461-88A1-9ED588A7557A}"/>
                </a:ext>
              </a:extLst>
            </p:cNvPr>
            <p:cNvSpPr/>
            <p:nvPr/>
          </p:nvSpPr>
          <p:spPr>
            <a:xfrm>
              <a:off x="17899998"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8" name="Forme libre : forme 5597">
              <a:extLst>
                <a:ext uri="{FF2B5EF4-FFF2-40B4-BE49-F238E27FC236}">
                  <a16:creationId xmlns:a16="http://schemas.microsoft.com/office/drawing/2014/main" id="{E6807037-8096-4F6C-8A08-99AEB24904BC}"/>
                </a:ext>
              </a:extLst>
            </p:cNvPr>
            <p:cNvSpPr/>
            <p:nvPr/>
          </p:nvSpPr>
          <p:spPr>
            <a:xfrm>
              <a:off x="18484197"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599" name="Forme libre : forme 5598">
              <a:extLst>
                <a:ext uri="{FF2B5EF4-FFF2-40B4-BE49-F238E27FC236}">
                  <a16:creationId xmlns:a16="http://schemas.microsoft.com/office/drawing/2014/main" id="{23FF67C6-B75E-4276-AABD-3747296A98BA}"/>
                </a:ext>
              </a:extLst>
            </p:cNvPr>
            <p:cNvSpPr/>
            <p:nvPr/>
          </p:nvSpPr>
          <p:spPr>
            <a:xfrm>
              <a:off x="18678930"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0" name="Forme libre : forme 5599">
              <a:extLst>
                <a:ext uri="{FF2B5EF4-FFF2-40B4-BE49-F238E27FC236}">
                  <a16:creationId xmlns:a16="http://schemas.microsoft.com/office/drawing/2014/main" id="{CF13DC41-4C8A-4F6E-9B5B-F182924B9F0D}"/>
                </a:ext>
              </a:extLst>
            </p:cNvPr>
            <p:cNvSpPr/>
            <p:nvPr/>
          </p:nvSpPr>
          <p:spPr>
            <a:xfrm>
              <a:off x="18873664"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1" name="Forme libre : forme 5600">
              <a:extLst>
                <a:ext uri="{FF2B5EF4-FFF2-40B4-BE49-F238E27FC236}">
                  <a16:creationId xmlns:a16="http://schemas.microsoft.com/office/drawing/2014/main" id="{B1885B03-1694-438E-9209-678763A878CC}"/>
                </a:ext>
              </a:extLst>
            </p:cNvPr>
            <p:cNvSpPr/>
            <p:nvPr/>
          </p:nvSpPr>
          <p:spPr>
            <a:xfrm>
              <a:off x="20042064"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5"/>
                    <a:pt x="29029"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2" name="Forme libre : forme 5601">
              <a:extLst>
                <a:ext uri="{FF2B5EF4-FFF2-40B4-BE49-F238E27FC236}">
                  <a16:creationId xmlns:a16="http://schemas.microsoft.com/office/drawing/2014/main" id="{4FD94A6E-2750-4BD8-8C8C-43326EC305C3}"/>
                </a:ext>
              </a:extLst>
            </p:cNvPr>
            <p:cNvSpPr/>
            <p:nvPr/>
          </p:nvSpPr>
          <p:spPr>
            <a:xfrm>
              <a:off x="20236798"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5"/>
                    <a:pt x="29027"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3" name="Forme libre : forme 5602">
              <a:extLst>
                <a:ext uri="{FF2B5EF4-FFF2-40B4-BE49-F238E27FC236}">
                  <a16:creationId xmlns:a16="http://schemas.microsoft.com/office/drawing/2014/main" id="{9D069CDA-CBD5-4068-9D17-5AE757CBC936}"/>
                </a:ext>
              </a:extLst>
            </p:cNvPr>
            <p:cNvSpPr/>
            <p:nvPr/>
          </p:nvSpPr>
          <p:spPr>
            <a:xfrm>
              <a:off x="7385001"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04" name="Forme libre : forme 5603">
              <a:extLst>
                <a:ext uri="{FF2B5EF4-FFF2-40B4-BE49-F238E27FC236}">
                  <a16:creationId xmlns:a16="http://schemas.microsoft.com/office/drawing/2014/main" id="{2110B83E-4B90-40EF-A96D-692BB327E59D}"/>
                </a:ext>
              </a:extLst>
            </p:cNvPr>
            <p:cNvSpPr/>
            <p:nvPr/>
          </p:nvSpPr>
          <p:spPr>
            <a:xfrm>
              <a:off x="7579734"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5" name="Forme libre : forme 5604">
              <a:extLst>
                <a:ext uri="{FF2B5EF4-FFF2-40B4-BE49-F238E27FC236}">
                  <a16:creationId xmlns:a16="http://schemas.microsoft.com/office/drawing/2014/main" id="{08C48D7B-4415-4DB2-8235-6165B3A816AE}"/>
                </a:ext>
              </a:extLst>
            </p:cNvPr>
            <p:cNvSpPr/>
            <p:nvPr/>
          </p:nvSpPr>
          <p:spPr>
            <a:xfrm>
              <a:off x="77741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6" name="Forme libre : forme 5605">
              <a:extLst>
                <a:ext uri="{FF2B5EF4-FFF2-40B4-BE49-F238E27FC236}">
                  <a16:creationId xmlns:a16="http://schemas.microsoft.com/office/drawing/2014/main" id="{D98B8624-3A27-48AB-9247-5AB398EF3E93}"/>
                </a:ext>
              </a:extLst>
            </p:cNvPr>
            <p:cNvSpPr/>
            <p:nvPr/>
          </p:nvSpPr>
          <p:spPr>
            <a:xfrm>
              <a:off x="79688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7" name="Forme libre : forme 5606">
              <a:extLst>
                <a:ext uri="{FF2B5EF4-FFF2-40B4-BE49-F238E27FC236}">
                  <a16:creationId xmlns:a16="http://schemas.microsoft.com/office/drawing/2014/main" id="{AD100EE6-1539-4609-BE31-9DF67B37D008}"/>
                </a:ext>
              </a:extLst>
            </p:cNvPr>
            <p:cNvSpPr/>
            <p:nvPr/>
          </p:nvSpPr>
          <p:spPr>
            <a:xfrm>
              <a:off x="81636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08" name="Forme libre : forme 5607">
              <a:extLst>
                <a:ext uri="{FF2B5EF4-FFF2-40B4-BE49-F238E27FC236}">
                  <a16:creationId xmlns:a16="http://schemas.microsoft.com/office/drawing/2014/main" id="{FADA40DF-A301-4333-9077-8753718EC62B}"/>
                </a:ext>
              </a:extLst>
            </p:cNvPr>
            <p:cNvSpPr/>
            <p:nvPr/>
          </p:nvSpPr>
          <p:spPr>
            <a:xfrm>
              <a:off x="83583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9" name="Forme libre : forme 5608">
              <a:extLst>
                <a:ext uri="{FF2B5EF4-FFF2-40B4-BE49-F238E27FC236}">
                  <a16:creationId xmlns:a16="http://schemas.microsoft.com/office/drawing/2014/main" id="{60874A6A-41FC-43D4-BE72-F7C61E3D4885}"/>
                </a:ext>
              </a:extLst>
            </p:cNvPr>
            <p:cNvSpPr/>
            <p:nvPr/>
          </p:nvSpPr>
          <p:spPr>
            <a:xfrm>
              <a:off x="85530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0" name="Forme libre : forme 5609">
              <a:extLst>
                <a:ext uri="{FF2B5EF4-FFF2-40B4-BE49-F238E27FC236}">
                  <a16:creationId xmlns:a16="http://schemas.microsoft.com/office/drawing/2014/main" id="{8BF29693-9D2C-4CC4-9BCF-C04EE3722939}"/>
                </a:ext>
              </a:extLst>
            </p:cNvPr>
            <p:cNvSpPr/>
            <p:nvPr/>
          </p:nvSpPr>
          <p:spPr>
            <a:xfrm>
              <a:off x="8747832"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1" name="Forme libre : forme 5610">
              <a:extLst>
                <a:ext uri="{FF2B5EF4-FFF2-40B4-BE49-F238E27FC236}">
                  <a16:creationId xmlns:a16="http://schemas.microsoft.com/office/drawing/2014/main" id="{08CB557C-DF3E-440E-861C-534D3396EB4C}"/>
                </a:ext>
              </a:extLst>
            </p:cNvPr>
            <p:cNvSpPr/>
            <p:nvPr/>
          </p:nvSpPr>
          <p:spPr>
            <a:xfrm>
              <a:off x="89425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2" name="Forme libre : forme 5611">
              <a:extLst>
                <a:ext uri="{FF2B5EF4-FFF2-40B4-BE49-F238E27FC236}">
                  <a16:creationId xmlns:a16="http://schemas.microsoft.com/office/drawing/2014/main" id="{84DA646E-EFD8-400F-A272-AEF7DFF146CC}"/>
                </a:ext>
              </a:extLst>
            </p:cNvPr>
            <p:cNvSpPr/>
            <p:nvPr/>
          </p:nvSpPr>
          <p:spPr>
            <a:xfrm>
              <a:off x="91372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3" name="Forme libre : forme 5612">
              <a:extLst>
                <a:ext uri="{FF2B5EF4-FFF2-40B4-BE49-F238E27FC236}">
                  <a16:creationId xmlns:a16="http://schemas.microsoft.com/office/drawing/2014/main" id="{A03E3679-35AE-42A2-B669-778A99AAA846}"/>
                </a:ext>
              </a:extLst>
            </p:cNvPr>
            <p:cNvSpPr/>
            <p:nvPr/>
          </p:nvSpPr>
          <p:spPr>
            <a:xfrm>
              <a:off x="93320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4" name="Forme libre : forme 5613">
              <a:extLst>
                <a:ext uri="{FF2B5EF4-FFF2-40B4-BE49-F238E27FC236}">
                  <a16:creationId xmlns:a16="http://schemas.microsoft.com/office/drawing/2014/main" id="{557BE50C-7AAE-438B-BE3B-89EF510A2A77}"/>
                </a:ext>
              </a:extLst>
            </p:cNvPr>
            <p:cNvSpPr/>
            <p:nvPr/>
          </p:nvSpPr>
          <p:spPr>
            <a:xfrm>
              <a:off x="95267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5" name="Forme libre : forme 5614">
              <a:extLst>
                <a:ext uri="{FF2B5EF4-FFF2-40B4-BE49-F238E27FC236}">
                  <a16:creationId xmlns:a16="http://schemas.microsoft.com/office/drawing/2014/main" id="{990D5AF9-3CD9-44B5-A680-3965DF220302}"/>
                </a:ext>
              </a:extLst>
            </p:cNvPr>
            <p:cNvSpPr/>
            <p:nvPr/>
          </p:nvSpPr>
          <p:spPr>
            <a:xfrm>
              <a:off x="97214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6" name="Forme libre : forme 5615">
              <a:extLst>
                <a:ext uri="{FF2B5EF4-FFF2-40B4-BE49-F238E27FC236}">
                  <a16:creationId xmlns:a16="http://schemas.microsoft.com/office/drawing/2014/main" id="{85D766D9-62A9-4767-96C6-8B81E6F560AC}"/>
                </a:ext>
              </a:extLst>
            </p:cNvPr>
            <p:cNvSpPr/>
            <p:nvPr/>
          </p:nvSpPr>
          <p:spPr>
            <a:xfrm>
              <a:off x="12642499"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7" name="Forme libre : forme 5616">
              <a:extLst>
                <a:ext uri="{FF2B5EF4-FFF2-40B4-BE49-F238E27FC236}">
                  <a16:creationId xmlns:a16="http://schemas.microsoft.com/office/drawing/2014/main" id="{6BC420AF-BB42-4DE2-9D70-9F04F6497ED5}"/>
                </a:ext>
              </a:extLst>
            </p:cNvPr>
            <p:cNvSpPr/>
            <p:nvPr/>
          </p:nvSpPr>
          <p:spPr>
            <a:xfrm>
              <a:off x="12837232"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8" name="Forme libre : forme 5617">
              <a:extLst>
                <a:ext uri="{FF2B5EF4-FFF2-40B4-BE49-F238E27FC236}">
                  <a16:creationId xmlns:a16="http://schemas.microsoft.com/office/drawing/2014/main" id="{689872B9-C8CB-4321-907C-5EA685C118AE}"/>
                </a:ext>
              </a:extLst>
            </p:cNvPr>
            <p:cNvSpPr/>
            <p:nvPr/>
          </p:nvSpPr>
          <p:spPr>
            <a:xfrm>
              <a:off x="13031966"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9" name="Forme libre : forme 5618">
              <a:extLst>
                <a:ext uri="{FF2B5EF4-FFF2-40B4-BE49-F238E27FC236}">
                  <a16:creationId xmlns:a16="http://schemas.microsoft.com/office/drawing/2014/main" id="{CC0FBBE3-2A54-445B-A5D4-CAB373B4281C}"/>
                </a:ext>
              </a:extLst>
            </p:cNvPr>
            <p:cNvSpPr/>
            <p:nvPr/>
          </p:nvSpPr>
          <p:spPr>
            <a:xfrm>
              <a:off x="13226699"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0" name="Forme libre : forme 5619">
              <a:extLst>
                <a:ext uri="{FF2B5EF4-FFF2-40B4-BE49-F238E27FC236}">
                  <a16:creationId xmlns:a16="http://schemas.microsoft.com/office/drawing/2014/main" id="{3AF11BCB-6350-4D2C-923D-B8D76CEB05AF}"/>
                </a:ext>
              </a:extLst>
            </p:cNvPr>
            <p:cNvSpPr/>
            <p:nvPr/>
          </p:nvSpPr>
          <p:spPr>
            <a:xfrm>
              <a:off x="13421432"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1" name="Forme libre : forme 5620">
              <a:extLst>
                <a:ext uri="{FF2B5EF4-FFF2-40B4-BE49-F238E27FC236}">
                  <a16:creationId xmlns:a16="http://schemas.microsoft.com/office/drawing/2014/main" id="{96B7B21B-F6FC-406E-9A9B-CA5382A8CB69}"/>
                </a:ext>
              </a:extLst>
            </p:cNvPr>
            <p:cNvSpPr/>
            <p:nvPr/>
          </p:nvSpPr>
          <p:spPr>
            <a:xfrm>
              <a:off x="136161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22" name="Forme libre : forme 5621">
              <a:extLst>
                <a:ext uri="{FF2B5EF4-FFF2-40B4-BE49-F238E27FC236}">
                  <a16:creationId xmlns:a16="http://schemas.microsoft.com/office/drawing/2014/main" id="{F0ABE298-1309-4BF4-B24A-19A05FD38624}"/>
                </a:ext>
              </a:extLst>
            </p:cNvPr>
            <p:cNvSpPr/>
            <p:nvPr/>
          </p:nvSpPr>
          <p:spPr>
            <a:xfrm>
              <a:off x="13810899"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3" name="Forme libre : forme 5622">
              <a:extLst>
                <a:ext uri="{FF2B5EF4-FFF2-40B4-BE49-F238E27FC236}">
                  <a16:creationId xmlns:a16="http://schemas.microsoft.com/office/drawing/2014/main" id="{17715387-DC0C-4315-837C-83FEC7D9D0E8}"/>
                </a:ext>
              </a:extLst>
            </p:cNvPr>
            <p:cNvSpPr/>
            <p:nvPr/>
          </p:nvSpPr>
          <p:spPr>
            <a:xfrm>
              <a:off x="14005633"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4" name="Forme libre : forme 5623">
              <a:extLst>
                <a:ext uri="{FF2B5EF4-FFF2-40B4-BE49-F238E27FC236}">
                  <a16:creationId xmlns:a16="http://schemas.microsoft.com/office/drawing/2014/main" id="{1C21240E-37C5-41B8-96A5-6B7E8293C8F7}"/>
                </a:ext>
              </a:extLst>
            </p:cNvPr>
            <p:cNvSpPr/>
            <p:nvPr/>
          </p:nvSpPr>
          <p:spPr>
            <a:xfrm>
              <a:off x="142003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5" name="Forme libre : forme 5624">
              <a:extLst>
                <a:ext uri="{FF2B5EF4-FFF2-40B4-BE49-F238E27FC236}">
                  <a16:creationId xmlns:a16="http://schemas.microsoft.com/office/drawing/2014/main" id="{8A82C63A-4B55-4A1A-8CC2-60A1E71B0126}"/>
                </a:ext>
              </a:extLst>
            </p:cNvPr>
            <p:cNvSpPr/>
            <p:nvPr/>
          </p:nvSpPr>
          <p:spPr>
            <a:xfrm>
              <a:off x="17899998"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6" name="Forme libre : forme 5625">
              <a:extLst>
                <a:ext uri="{FF2B5EF4-FFF2-40B4-BE49-F238E27FC236}">
                  <a16:creationId xmlns:a16="http://schemas.microsoft.com/office/drawing/2014/main" id="{2E59AE5B-9975-4235-A4A0-5E7051D78AA5}"/>
                </a:ext>
              </a:extLst>
            </p:cNvPr>
            <p:cNvSpPr/>
            <p:nvPr/>
          </p:nvSpPr>
          <p:spPr>
            <a:xfrm>
              <a:off x="180947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7" name="Forme libre : forme 5626">
              <a:extLst>
                <a:ext uri="{FF2B5EF4-FFF2-40B4-BE49-F238E27FC236}">
                  <a16:creationId xmlns:a16="http://schemas.microsoft.com/office/drawing/2014/main" id="{485627E1-9174-4168-99CE-D489A107785E}"/>
                </a:ext>
              </a:extLst>
            </p:cNvPr>
            <p:cNvSpPr/>
            <p:nvPr/>
          </p:nvSpPr>
          <p:spPr>
            <a:xfrm>
              <a:off x="18484197"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8" name="Forme libre : forme 5627">
              <a:extLst>
                <a:ext uri="{FF2B5EF4-FFF2-40B4-BE49-F238E27FC236}">
                  <a16:creationId xmlns:a16="http://schemas.microsoft.com/office/drawing/2014/main" id="{2C75573C-5BCF-4F40-A59F-A938F02A5616}"/>
                </a:ext>
              </a:extLst>
            </p:cNvPr>
            <p:cNvSpPr/>
            <p:nvPr/>
          </p:nvSpPr>
          <p:spPr>
            <a:xfrm>
              <a:off x="186789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9" name="Forme libre : forme 5628">
              <a:extLst>
                <a:ext uri="{FF2B5EF4-FFF2-40B4-BE49-F238E27FC236}">
                  <a16:creationId xmlns:a16="http://schemas.microsoft.com/office/drawing/2014/main" id="{8EA2865F-6D5F-4191-82E6-8A4CB2B0294B}"/>
                </a:ext>
              </a:extLst>
            </p:cNvPr>
            <p:cNvSpPr/>
            <p:nvPr/>
          </p:nvSpPr>
          <p:spPr>
            <a:xfrm>
              <a:off x="18873664"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30" name="Forme libre : forme 5629">
              <a:extLst>
                <a:ext uri="{FF2B5EF4-FFF2-40B4-BE49-F238E27FC236}">
                  <a16:creationId xmlns:a16="http://schemas.microsoft.com/office/drawing/2014/main" id="{BD72ED59-A181-4A0C-8D44-E37E2F01A3DF}"/>
                </a:ext>
              </a:extLst>
            </p:cNvPr>
            <p:cNvSpPr/>
            <p:nvPr/>
          </p:nvSpPr>
          <p:spPr>
            <a:xfrm>
              <a:off x="19847331"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1" name="Forme libre : forme 5630">
              <a:extLst>
                <a:ext uri="{FF2B5EF4-FFF2-40B4-BE49-F238E27FC236}">
                  <a16:creationId xmlns:a16="http://schemas.microsoft.com/office/drawing/2014/main" id="{C94A6024-4C6C-4E2D-8EA6-1CAB8766B348}"/>
                </a:ext>
              </a:extLst>
            </p:cNvPr>
            <p:cNvSpPr/>
            <p:nvPr/>
          </p:nvSpPr>
          <p:spPr>
            <a:xfrm>
              <a:off x="20042064"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2" name="Forme libre : forme 5631">
              <a:extLst>
                <a:ext uri="{FF2B5EF4-FFF2-40B4-BE49-F238E27FC236}">
                  <a16:creationId xmlns:a16="http://schemas.microsoft.com/office/drawing/2014/main" id="{EEB5270F-A087-4463-B6DC-B317F51555CF}"/>
                </a:ext>
              </a:extLst>
            </p:cNvPr>
            <p:cNvSpPr/>
            <p:nvPr/>
          </p:nvSpPr>
          <p:spPr>
            <a:xfrm>
              <a:off x="20236798"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3" name="Forme libre : forme 5632">
              <a:extLst>
                <a:ext uri="{FF2B5EF4-FFF2-40B4-BE49-F238E27FC236}">
                  <a16:creationId xmlns:a16="http://schemas.microsoft.com/office/drawing/2014/main" id="{0AFA2EF0-9A31-4E54-BD23-F93A34C435D0}"/>
                </a:ext>
              </a:extLst>
            </p:cNvPr>
            <p:cNvSpPr/>
            <p:nvPr/>
          </p:nvSpPr>
          <p:spPr>
            <a:xfrm>
              <a:off x="20431531"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4" name="Forme libre : forme 5633">
              <a:extLst>
                <a:ext uri="{FF2B5EF4-FFF2-40B4-BE49-F238E27FC236}">
                  <a16:creationId xmlns:a16="http://schemas.microsoft.com/office/drawing/2014/main" id="{60548D2D-6CCF-4271-B988-908B844F9A00}"/>
                </a:ext>
              </a:extLst>
            </p:cNvPr>
            <p:cNvSpPr/>
            <p:nvPr/>
          </p:nvSpPr>
          <p:spPr>
            <a:xfrm>
              <a:off x="7385001"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35" name="Forme libre : forme 5634">
              <a:extLst>
                <a:ext uri="{FF2B5EF4-FFF2-40B4-BE49-F238E27FC236}">
                  <a16:creationId xmlns:a16="http://schemas.microsoft.com/office/drawing/2014/main" id="{ED97258A-6F0E-46B0-88BA-3B94CFFBB670}"/>
                </a:ext>
              </a:extLst>
            </p:cNvPr>
            <p:cNvSpPr/>
            <p:nvPr/>
          </p:nvSpPr>
          <p:spPr>
            <a:xfrm>
              <a:off x="7579734"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36" name="Forme libre : forme 5635">
              <a:extLst>
                <a:ext uri="{FF2B5EF4-FFF2-40B4-BE49-F238E27FC236}">
                  <a16:creationId xmlns:a16="http://schemas.microsoft.com/office/drawing/2014/main" id="{13732943-7097-42F5-A17D-BF21A43D04DD}"/>
                </a:ext>
              </a:extLst>
            </p:cNvPr>
            <p:cNvSpPr/>
            <p:nvPr/>
          </p:nvSpPr>
          <p:spPr>
            <a:xfrm>
              <a:off x="77741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7" name="Forme libre : forme 5636">
              <a:extLst>
                <a:ext uri="{FF2B5EF4-FFF2-40B4-BE49-F238E27FC236}">
                  <a16:creationId xmlns:a16="http://schemas.microsoft.com/office/drawing/2014/main" id="{6C50F5DD-1716-4F8B-A80D-88AF5BC66864}"/>
                </a:ext>
              </a:extLst>
            </p:cNvPr>
            <p:cNvSpPr/>
            <p:nvPr/>
          </p:nvSpPr>
          <p:spPr>
            <a:xfrm>
              <a:off x="79688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8" name="Forme libre : forme 5637">
              <a:extLst>
                <a:ext uri="{FF2B5EF4-FFF2-40B4-BE49-F238E27FC236}">
                  <a16:creationId xmlns:a16="http://schemas.microsoft.com/office/drawing/2014/main" id="{46BE1790-D62C-4010-9794-3ED55A9687CC}"/>
                </a:ext>
              </a:extLst>
            </p:cNvPr>
            <p:cNvSpPr/>
            <p:nvPr/>
          </p:nvSpPr>
          <p:spPr>
            <a:xfrm>
              <a:off x="81636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39" name="Forme libre : forme 5638">
              <a:extLst>
                <a:ext uri="{FF2B5EF4-FFF2-40B4-BE49-F238E27FC236}">
                  <a16:creationId xmlns:a16="http://schemas.microsoft.com/office/drawing/2014/main" id="{52B56FCF-9796-418B-98D5-5B31E535D0D5}"/>
                </a:ext>
              </a:extLst>
            </p:cNvPr>
            <p:cNvSpPr/>
            <p:nvPr/>
          </p:nvSpPr>
          <p:spPr>
            <a:xfrm>
              <a:off x="83583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0" name="Forme libre : forme 5639">
              <a:extLst>
                <a:ext uri="{FF2B5EF4-FFF2-40B4-BE49-F238E27FC236}">
                  <a16:creationId xmlns:a16="http://schemas.microsoft.com/office/drawing/2014/main" id="{90356D7A-481F-47F2-918B-6D7BC7471050}"/>
                </a:ext>
              </a:extLst>
            </p:cNvPr>
            <p:cNvSpPr/>
            <p:nvPr/>
          </p:nvSpPr>
          <p:spPr>
            <a:xfrm>
              <a:off x="85530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1" name="Forme libre : forme 5640">
              <a:extLst>
                <a:ext uri="{FF2B5EF4-FFF2-40B4-BE49-F238E27FC236}">
                  <a16:creationId xmlns:a16="http://schemas.microsoft.com/office/drawing/2014/main" id="{9CE968F6-8932-4A61-B6FE-C7BE9FC65B4A}"/>
                </a:ext>
              </a:extLst>
            </p:cNvPr>
            <p:cNvSpPr/>
            <p:nvPr/>
          </p:nvSpPr>
          <p:spPr>
            <a:xfrm>
              <a:off x="87478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2" name="Forme libre : forme 5641">
              <a:extLst>
                <a:ext uri="{FF2B5EF4-FFF2-40B4-BE49-F238E27FC236}">
                  <a16:creationId xmlns:a16="http://schemas.microsoft.com/office/drawing/2014/main" id="{F33DF346-AB0B-4F3E-8EFE-1BE1EB43B415}"/>
                </a:ext>
              </a:extLst>
            </p:cNvPr>
            <p:cNvSpPr/>
            <p:nvPr/>
          </p:nvSpPr>
          <p:spPr>
            <a:xfrm>
              <a:off x="89425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3" name="Forme libre : forme 5642">
              <a:extLst>
                <a:ext uri="{FF2B5EF4-FFF2-40B4-BE49-F238E27FC236}">
                  <a16:creationId xmlns:a16="http://schemas.microsoft.com/office/drawing/2014/main" id="{C7C23841-1BFB-484B-9314-4A8D189B704F}"/>
                </a:ext>
              </a:extLst>
            </p:cNvPr>
            <p:cNvSpPr/>
            <p:nvPr/>
          </p:nvSpPr>
          <p:spPr>
            <a:xfrm>
              <a:off x="91372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4" name="Forme libre : forme 5643">
              <a:extLst>
                <a:ext uri="{FF2B5EF4-FFF2-40B4-BE49-F238E27FC236}">
                  <a16:creationId xmlns:a16="http://schemas.microsoft.com/office/drawing/2014/main" id="{B9426129-D814-41B0-A9FD-8DE4C5BA60B2}"/>
                </a:ext>
              </a:extLst>
            </p:cNvPr>
            <p:cNvSpPr/>
            <p:nvPr/>
          </p:nvSpPr>
          <p:spPr>
            <a:xfrm>
              <a:off x="93320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5" name="Forme libre : forme 5644">
              <a:extLst>
                <a:ext uri="{FF2B5EF4-FFF2-40B4-BE49-F238E27FC236}">
                  <a16:creationId xmlns:a16="http://schemas.microsoft.com/office/drawing/2014/main" id="{B36532EB-40CE-4898-A893-43217EE96D90}"/>
                </a:ext>
              </a:extLst>
            </p:cNvPr>
            <p:cNvSpPr/>
            <p:nvPr/>
          </p:nvSpPr>
          <p:spPr>
            <a:xfrm>
              <a:off x="95267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6" name="Forme libre : forme 5645">
              <a:extLst>
                <a:ext uri="{FF2B5EF4-FFF2-40B4-BE49-F238E27FC236}">
                  <a16:creationId xmlns:a16="http://schemas.microsoft.com/office/drawing/2014/main" id="{10EB6318-D39A-44A6-92E1-3EAB1FA10E7D}"/>
                </a:ext>
              </a:extLst>
            </p:cNvPr>
            <p:cNvSpPr/>
            <p:nvPr/>
          </p:nvSpPr>
          <p:spPr>
            <a:xfrm>
              <a:off x="97214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7" name="Forme libre : forme 5646">
              <a:extLst>
                <a:ext uri="{FF2B5EF4-FFF2-40B4-BE49-F238E27FC236}">
                  <a16:creationId xmlns:a16="http://schemas.microsoft.com/office/drawing/2014/main" id="{40CBD855-FEB9-45BF-B1E6-9BA2C0DFCB45}"/>
                </a:ext>
              </a:extLst>
            </p:cNvPr>
            <p:cNvSpPr/>
            <p:nvPr/>
          </p:nvSpPr>
          <p:spPr>
            <a:xfrm>
              <a:off x="99162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8" name="Forme libre : forme 5647">
              <a:extLst>
                <a:ext uri="{FF2B5EF4-FFF2-40B4-BE49-F238E27FC236}">
                  <a16:creationId xmlns:a16="http://schemas.microsoft.com/office/drawing/2014/main" id="{7C27CBAD-CE10-4A21-8CE9-5C01A19A860B}"/>
                </a:ext>
              </a:extLst>
            </p:cNvPr>
            <p:cNvSpPr/>
            <p:nvPr/>
          </p:nvSpPr>
          <p:spPr>
            <a:xfrm>
              <a:off x="12837232"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9" name="Forme libre : forme 5648">
              <a:extLst>
                <a:ext uri="{FF2B5EF4-FFF2-40B4-BE49-F238E27FC236}">
                  <a16:creationId xmlns:a16="http://schemas.microsoft.com/office/drawing/2014/main" id="{5BD85BE2-BC87-4F83-B486-29D964586FB5}"/>
                </a:ext>
              </a:extLst>
            </p:cNvPr>
            <p:cNvSpPr/>
            <p:nvPr/>
          </p:nvSpPr>
          <p:spPr>
            <a:xfrm>
              <a:off x="13031966"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0" name="Forme libre : forme 5649">
              <a:extLst>
                <a:ext uri="{FF2B5EF4-FFF2-40B4-BE49-F238E27FC236}">
                  <a16:creationId xmlns:a16="http://schemas.microsoft.com/office/drawing/2014/main" id="{F0A5DDA4-15BD-4F3F-8FCD-F5B56AC2766B}"/>
                </a:ext>
              </a:extLst>
            </p:cNvPr>
            <p:cNvSpPr/>
            <p:nvPr/>
          </p:nvSpPr>
          <p:spPr>
            <a:xfrm>
              <a:off x="13226699"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1" name="Forme libre : forme 5650">
              <a:extLst>
                <a:ext uri="{FF2B5EF4-FFF2-40B4-BE49-F238E27FC236}">
                  <a16:creationId xmlns:a16="http://schemas.microsoft.com/office/drawing/2014/main" id="{3778E850-9111-4ED3-B1F6-9F252F5EE03A}"/>
                </a:ext>
              </a:extLst>
            </p:cNvPr>
            <p:cNvSpPr/>
            <p:nvPr/>
          </p:nvSpPr>
          <p:spPr>
            <a:xfrm>
              <a:off x="13421432"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2" name="Forme libre : forme 5651">
              <a:extLst>
                <a:ext uri="{FF2B5EF4-FFF2-40B4-BE49-F238E27FC236}">
                  <a16:creationId xmlns:a16="http://schemas.microsoft.com/office/drawing/2014/main" id="{85203CB1-926C-4D8A-86A7-35A8F78F6223}"/>
                </a:ext>
              </a:extLst>
            </p:cNvPr>
            <p:cNvSpPr/>
            <p:nvPr/>
          </p:nvSpPr>
          <p:spPr>
            <a:xfrm>
              <a:off x="136161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53" name="Forme libre : forme 5652">
              <a:extLst>
                <a:ext uri="{FF2B5EF4-FFF2-40B4-BE49-F238E27FC236}">
                  <a16:creationId xmlns:a16="http://schemas.microsoft.com/office/drawing/2014/main" id="{54D65B47-9932-4FBB-A7CF-A8C645E4FD2C}"/>
                </a:ext>
              </a:extLst>
            </p:cNvPr>
            <p:cNvSpPr/>
            <p:nvPr/>
          </p:nvSpPr>
          <p:spPr>
            <a:xfrm>
              <a:off x="13810899"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4" name="Forme libre : forme 5653">
              <a:extLst>
                <a:ext uri="{FF2B5EF4-FFF2-40B4-BE49-F238E27FC236}">
                  <a16:creationId xmlns:a16="http://schemas.microsoft.com/office/drawing/2014/main" id="{4481BA83-117B-433D-8788-94C8D01BE7C4}"/>
                </a:ext>
              </a:extLst>
            </p:cNvPr>
            <p:cNvSpPr/>
            <p:nvPr/>
          </p:nvSpPr>
          <p:spPr>
            <a:xfrm>
              <a:off x="14005633"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5" name="Forme libre : forme 5654">
              <a:extLst>
                <a:ext uri="{FF2B5EF4-FFF2-40B4-BE49-F238E27FC236}">
                  <a16:creationId xmlns:a16="http://schemas.microsoft.com/office/drawing/2014/main" id="{8E824329-8557-4E27-B216-472C8C73DC9A}"/>
                </a:ext>
              </a:extLst>
            </p:cNvPr>
            <p:cNvSpPr/>
            <p:nvPr/>
          </p:nvSpPr>
          <p:spPr>
            <a:xfrm>
              <a:off x="142003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6" name="Forme libre : forme 5655">
              <a:extLst>
                <a:ext uri="{FF2B5EF4-FFF2-40B4-BE49-F238E27FC236}">
                  <a16:creationId xmlns:a16="http://schemas.microsoft.com/office/drawing/2014/main" id="{C0D56A40-88C9-47D3-8975-9016CA3B58BE}"/>
                </a:ext>
              </a:extLst>
            </p:cNvPr>
            <p:cNvSpPr/>
            <p:nvPr/>
          </p:nvSpPr>
          <p:spPr>
            <a:xfrm>
              <a:off x="18289464"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7" name="Forme libre : forme 5656">
              <a:extLst>
                <a:ext uri="{FF2B5EF4-FFF2-40B4-BE49-F238E27FC236}">
                  <a16:creationId xmlns:a16="http://schemas.microsoft.com/office/drawing/2014/main" id="{0A870543-D852-4546-8A00-505315384ED1}"/>
                </a:ext>
              </a:extLst>
            </p:cNvPr>
            <p:cNvSpPr/>
            <p:nvPr/>
          </p:nvSpPr>
          <p:spPr>
            <a:xfrm>
              <a:off x="18484197"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8" name="Forme libre : forme 5657">
              <a:extLst>
                <a:ext uri="{FF2B5EF4-FFF2-40B4-BE49-F238E27FC236}">
                  <a16:creationId xmlns:a16="http://schemas.microsoft.com/office/drawing/2014/main" id="{5102DB94-48C3-4A97-9100-A7FF0EF98D40}"/>
                </a:ext>
              </a:extLst>
            </p:cNvPr>
            <p:cNvSpPr/>
            <p:nvPr/>
          </p:nvSpPr>
          <p:spPr>
            <a:xfrm>
              <a:off x="18678930"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9" name="Forme libre : forme 5658">
              <a:extLst>
                <a:ext uri="{FF2B5EF4-FFF2-40B4-BE49-F238E27FC236}">
                  <a16:creationId xmlns:a16="http://schemas.microsoft.com/office/drawing/2014/main" id="{6B940116-2118-49BD-8651-1332CFCD9DD6}"/>
                </a:ext>
              </a:extLst>
            </p:cNvPr>
            <p:cNvSpPr/>
            <p:nvPr/>
          </p:nvSpPr>
          <p:spPr>
            <a:xfrm>
              <a:off x="20042064"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0" name="Forme libre : forme 5659">
              <a:extLst>
                <a:ext uri="{FF2B5EF4-FFF2-40B4-BE49-F238E27FC236}">
                  <a16:creationId xmlns:a16="http://schemas.microsoft.com/office/drawing/2014/main" id="{48E1AB84-1CB4-4C80-AEF9-93187154C082}"/>
                </a:ext>
              </a:extLst>
            </p:cNvPr>
            <p:cNvSpPr/>
            <p:nvPr/>
          </p:nvSpPr>
          <p:spPr>
            <a:xfrm>
              <a:off x="20236798"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1" name="Forme libre : forme 5660">
              <a:extLst>
                <a:ext uri="{FF2B5EF4-FFF2-40B4-BE49-F238E27FC236}">
                  <a16:creationId xmlns:a16="http://schemas.microsoft.com/office/drawing/2014/main" id="{C137F64F-ED34-4BCC-917C-54273CFCC4FB}"/>
                </a:ext>
              </a:extLst>
            </p:cNvPr>
            <p:cNvSpPr/>
            <p:nvPr/>
          </p:nvSpPr>
          <p:spPr>
            <a:xfrm>
              <a:off x="20431531"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2" name="Forme libre : forme 5661">
              <a:extLst>
                <a:ext uri="{FF2B5EF4-FFF2-40B4-BE49-F238E27FC236}">
                  <a16:creationId xmlns:a16="http://schemas.microsoft.com/office/drawing/2014/main" id="{5AFEA9CA-5D6A-41E2-91E4-56B0438B0FAD}"/>
                </a:ext>
              </a:extLst>
            </p:cNvPr>
            <p:cNvSpPr/>
            <p:nvPr/>
          </p:nvSpPr>
          <p:spPr>
            <a:xfrm>
              <a:off x="20626265"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3" name="Forme libre : forme 5662">
              <a:extLst>
                <a:ext uri="{FF2B5EF4-FFF2-40B4-BE49-F238E27FC236}">
                  <a16:creationId xmlns:a16="http://schemas.microsoft.com/office/drawing/2014/main" id="{9BD61527-1967-498A-946C-876AC9892D6C}"/>
                </a:ext>
              </a:extLst>
            </p:cNvPr>
            <p:cNvSpPr/>
            <p:nvPr/>
          </p:nvSpPr>
          <p:spPr>
            <a:xfrm>
              <a:off x="7579734"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4" name="Forme libre : forme 5663">
              <a:extLst>
                <a:ext uri="{FF2B5EF4-FFF2-40B4-BE49-F238E27FC236}">
                  <a16:creationId xmlns:a16="http://schemas.microsoft.com/office/drawing/2014/main" id="{041EA078-3077-45B2-8A3B-18C5A061A9E8}"/>
                </a:ext>
              </a:extLst>
            </p:cNvPr>
            <p:cNvSpPr/>
            <p:nvPr/>
          </p:nvSpPr>
          <p:spPr>
            <a:xfrm>
              <a:off x="77741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5" name="Forme libre : forme 5664">
              <a:extLst>
                <a:ext uri="{FF2B5EF4-FFF2-40B4-BE49-F238E27FC236}">
                  <a16:creationId xmlns:a16="http://schemas.microsoft.com/office/drawing/2014/main" id="{8A1126DE-763C-4A2F-BE62-CE23A39B9B5C}"/>
                </a:ext>
              </a:extLst>
            </p:cNvPr>
            <p:cNvSpPr/>
            <p:nvPr/>
          </p:nvSpPr>
          <p:spPr>
            <a:xfrm>
              <a:off x="79688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6" name="Forme libre : forme 5665">
              <a:extLst>
                <a:ext uri="{FF2B5EF4-FFF2-40B4-BE49-F238E27FC236}">
                  <a16:creationId xmlns:a16="http://schemas.microsoft.com/office/drawing/2014/main" id="{7B0DA7E8-46DA-4C34-9148-D1E26D55FECF}"/>
                </a:ext>
              </a:extLst>
            </p:cNvPr>
            <p:cNvSpPr/>
            <p:nvPr/>
          </p:nvSpPr>
          <p:spPr>
            <a:xfrm>
              <a:off x="81636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67" name="Forme libre : forme 5666">
              <a:extLst>
                <a:ext uri="{FF2B5EF4-FFF2-40B4-BE49-F238E27FC236}">
                  <a16:creationId xmlns:a16="http://schemas.microsoft.com/office/drawing/2014/main" id="{731E101E-A108-4635-BDD6-118AB116A805}"/>
                </a:ext>
              </a:extLst>
            </p:cNvPr>
            <p:cNvSpPr/>
            <p:nvPr/>
          </p:nvSpPr>
          <p:spPr>
            <a:xfrm>
              <a:off x="83583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8" name="Forme libre : forme 5667">
              <a:extLst>
                <a:ext uri="{FF2B5EF4-FFF2-40B4-BE49-F238E27FC236}">
                  <a16:creationId xmlns:a16="http://schemas.microsoft.com/office/drawing/2014/main" id="{FBBC42C5-BDAA-42FC-B269-2BFB6AF3B87D}"/>
                </a:ext>
              </a:extLst>
            </p:cNvPr>
            <p:cNvSpPr/>
            <p:nvPr/>
          </p:nvSpPr>
          <p:spPr>
            <a:xfrm>
              <a:off x="85530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9" name="Forme libre : forme 5668">
              <a:extLst>
                <a:ext uri="{FF2B5EF4-FFF2-40B4-BE49-F238E27FC236}">
                  <a16:creationId xmlns:a16="http://schemas.microsoft.com/office/drawing/2014/main" id="{A06868ED-1703-41A2-BE74-0A41BA2880FA}"/>
                </a:ext>
              </a:extLst>
            </p:cNvPr>
            <p:cNvSpPr/>
            <p:nvPr/>
          </p:nvSpPr>
          <p:spPr>
            <a:xfrm>
              <a:off x="87478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0" name="Forme libre : forme 5669">
              <a:extLst>
                <a:ext uri="{FF2B5EF4-FFF2-40B4-BE49-F238E27FC236}">
                  <a16:creationId xmlns:a16="http://schemas.microsoft.com/office/drawing/2014/main" id="{C4CF12BA-2047-4307-970E-6E7CF33AB0CA}"/>
                </a:ext>
              </a:extLst>
            </p:cNvPr>
            <p:cNvSpPr/>
            <p:nvPr/>
          </p:nvSpPr>
          <p:spPr>
            <a:xfrm>
              <a:off x="89425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1" name="Forme libre : forme 5670">
              <a:extLst>
                <a:ext uri="{FF2B5EF4-FFF2-40B4-BE49-F238E27FC236}">
                  <a16:creationId xmlns:a16="http://schemas.microsoft.com/office/drawing/2014/main" id="{105DD764-BBC6-472D-BD9A-F3CD17C480E9}"/>
                </a:ext>
              </a:extLst>
            </p:cNvPr>
            <p:cNvSpPr/>
            <p:nvPr/>
          </p:nvSpPr>
          <p:spPr>
            <a:xfrm>
              <a:off x="91372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2" name="Forme libre : forme 5671">
              <a:extLst>
                <a:ext uri="{FF2B5EF4-FFF2-40B4-BE49-F238E27FC236}">
                  <a16:creationId xmlns:a16="http://schemas.microsoft.com/office/drawing/2014/main" id="{C317C912-11BE-4963-B03E-7A4BD9546D71}"/>
                </a:ext>
              </a:extLst>
            </p:cNvPr>
            <p:cNvSpPr/>
            <p:nvPr/>
          </p:nvSpPr>
          <p:spPr>
            <a:xfrm>
              <a:off x="93320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3" name="Forme libre : forme 5672">
              <a:extLst>
                <a:ext uri="{FF2B5EF4-FFF2-40B4-BE49-F238E27FC236}">
                  <a16:creationId xmlns:a16="http://schemas.microsoft.com/office/drawing/2014/main" id="{487724F4-4B1B-4B3A-BC58-62B6A5240E1C}"/>
                </a:ext>
              </a:extLst>
            </p:cNvPr>
            <p:cNvSpPr/>
            <p:nvPr/>
          </p:nvSpPr>
          <p:spPr>
            <a:xfrm>
              <a:off x="95267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4" name="Forme libre : forme 5673">
              <a:extLst>
                <a:ext uri="{FF2B5EF4-FFF2-40B4-BE49-F238E27FC236}">
                  <a16:creationId xmlns:a16="http://schemas.microsoft.com/office/drawing/2014/main" id="{86B89EC5-A7D2-4DFA-AF96-3B410A76A4AF}"/>
                </a:ext>
              </a:extLst>
            </p:cNvPr>
            <p:cNvSpPr/>
            <p:nvPr/>
          </p:nvSpPr>
          <p:spPr>
            <a:xfrm>
              <a:off x="97214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5" name="Forme libre : forme 5674">
              <a:extLst>
                <a:ext uri="{FF2B5EF4-FFF2-40B4-BE49-F238E27FC236}">
                  <a16:creationId xmlns:a16="http://schemas.microsoft.com/office/drawing/2014/main" id="{989CC4EE-CA35-484D-A397-A3083D128666}"/>
                </a:ext>
              </a:extLst>
            </p:cNvPr>
            <p:cNvSpPr/>
            <p:nvPr/>
          </p:nvSpPr>
          <p:spPr>
            <a:xfrm>
              <a:off x="99162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6" name="Forme libre : forme 5675">
              <a:extLst>
                <a:ext uri="{FF2B5EF4-FFF2-40B4-BE49-F238E27FC236}">
                  <a16:creationId xmlns:a16="http://schemas.microsoft.com/office/drawing/2014/main" id="{346F530F-C693-4CCF-8387-4D212B21BC8E}"/>
                </a:ext>
              </a:extLst>
            </p:cNvPr>
            <p:cNvSpPr/>
            <p:nvPr/>
          </p:nvSpPr>
          <p:spPr>
            <a:xfrm>
              <a:off x="12837232"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7" name="Forme libre : forme 5676">
              <a:extLst>
                <a:ext uri="{FF2B5EF4-FFF2-40B4-BE49-F238E27FC236}">
                  <a16:creationId xmlns:a16="http://schemas.microsoft.com/office/drawing/2014/main" id="{E5D76BB5-6655-4150-AA2F-A34614A9BF01}"/>
                </a:ext>
              </a:extLst>
            </p:cNvPr>
            <p:cNvSpPr/>
            <p:nvPr/>
          </p:nvSpPr>
          <p:spPr>
            <a:xfrm>
              <a:off x="13031966"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8" name="Forme libre : forme 5677">
              <a:extLst>
                <a:ext uri="{FF2B5EF4-FFF2-40B4-BE49-F238E27FC236}">
                  <a16:creationId xmlns:a16="http://schemas.microsoft.com/office/drawing/2014/main" id="{3B69D4E3-F767-49E0-9EA1-01C6EE012F13}"/>
                </a:ext>
              </a:extLst>
            </p:cNvPr>
            <p:cNvSpPr/>
            <p:nvPr/>
          </p:nvSpPr>
          <p:spPr>
            <a:xfrm>
              <a:off x="13226699"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9" name="Forme libre : forme 5678">
              <a:extLst>
                <a:ext uri="{FF2B5EF4-FFF2-40B4-BE49-F238E27FC236}">
                  <a16:creationId xmlns:a16="http://schemas.microsoft.com/office/drawing/2014/main" id="{F5F0A319-61E4-4154-9B2A-EB410B48E351}"/>
                </a:ext>
              </a:extLst>
            </p:cNvPr>
            <p:cNvSpPr/>
            <p:nvPr/>
          </p:nvSpPr>
          <p:spPr>
            <a:xfrm>
              <a:off x="13421432"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80" name="Forme libre : forme 5679">
              <a:extLst>
                <a:ext uri="{FF2B5EF4-FFF2-40B4-BE49-F238E27FC236}">
                  <a16:creationId xmlns:a16="http://schemas.microsoft.com/office/drawing/2014/main" id="{93B6B12E-5573-4CC4-8318-8E32463EF76D}"/>
                </a:ext>
              </a:extLst>
            </p:cNvPr>
            <p:cNvSpPr/>
            <p:nvPr/>
          </p:nvSpPr>
          <p:spPr>
            <a:xfrm>
              <a:off x="136161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81" name="Forme libre : forme 5680">
              <a:extLst>
                <a:ext uri="{FF2B5EF4-FFF2-40B4-BE49-F238E27FC236}">
                  <a16:creationId xmlns:a16="http://schemas.microsoft.com/office/drawing/2014/main" id="{C080C752-5320-4E71-9EB5-2D70FD228B55}"/>
                </a:ext>
              </a:extLst>
            </p:cNvPr>
            <p:cNvSpPr/>
            <p:nvPr/>
          </p:nvSpPr>
          <p:spPr>
            <a:xfrm>
              <a:off x="13810899"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2" name="Forme libre : forme 5681">
              <a:extLst>
                <a:ext uri="{FF2B5EF4-FFF2-40B4-BE49-F238E27FC236}">
                  <a16:creationId xmlns:a16="http://schemas.microsoft.com/office/drawing/2014/main" id="{90C7F49A-2670-4BFC-95F1-DF1A31809BEE}"/>
                </a:ext>
              </a:extLst>
            </p:cNvPr>
            <p:cNvSpPr/>
            <p:nvPr/>
          </p:nvSpPr>
          <p:spPr>
            <a:xfrm>
              <a:off x="14005633"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3" name="Forme libre : forme 5682">
              <a:extLst>
                <a:ext uri="{FF2B5EF4-FFF2-40B4-BE49-F238E27FC236}">
                  <a16:creationId xmlns:a16="http://schemas.microsoft.com/office/drawing/2014/main" id="{C5C093A2-E1BF-4435-9324-D89E25A2F4F3}"/>
                </a:ext>
              </a:extLst>
            </p:cNvPr>
            <p:cNvSpPr/>
            <p:nvPr/>
          </p:nvSpPr>
          <p:spPr>
            <a:xfrm>
              <a:off x="142003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4" name="Forme libre : forme 5683">
              <a:extLst>
                <a:ext uri="{FF2B5EF4-FFF2-40B4-BE49-F238E27FC236}">
                  <a16:creationId xmlns:a16="http://schemas.microsoft.com/office/drawing/2014/main" id="{DA9AAD54-0B48-4F39-98B3-0AE6397D41CA}"/>
                </a:ext>
              </a:extLst>
            </p:cNvPr>
            <p:cNvSpPr/>
            <p:nvPr/>
          </p:nvSpPr>
          <p:spPr>
            <a:xfrm>
              <a:off x="7579734"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5" name="Forme libre : forme 5684">
              <a:extLst>
                <a:ext uri="{FF2B5EF4-FFF2-40B4-BE49-F238E27FC236}">
                  <a16:creationId xmlns:a16="http://schemas.microsoft.com/office/drawing/2014/main" id="{5BF26C85-A55E-4A07-AEB1-D79005D27691}"/>
                </a:ext>
              </a:extLst>
            </p:cNvPr>
            <p:cNvSpPr/>
            <p:nvPr/>
          </p:nvSpPr>
          <p:spPr>
            <a:xfrm>
              <a:off x="77741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6" name="Forme libre : forme 5685">
              <a:extLst>
                <a:ext uri="{FF2B5EF4-FFF2-40B4-BE49-F238E27FC236}">
                  <a16:creationId xmlns:a16="http://schemas.microsoft.com/office/drawing/2014/main" id="{9FF6DF84-BF16-4EC5-89BA-35547AAB42EF}"/>
                </a:ext>
              </a:extLst>
            </p:cNvPr>
            <p:cNvSpPr/>
            <p:nvPr/>
          </p:nvSpPr>
          <p:spPr>
            <a:xfrm>
              <a:off x="79688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7" name="Forme libre : forme 5686">
              <a:extLst>
                <a:ext uri="{FF2B5EF4-FFF2-40B4-BE49-F238E27FC236}">
                  <a16:creationId xmlns:a16="http://schemas.microsoft.com/office/drawing/2014/main" id="{3FE5A2C6-CCBC-4641-80D8-15600D175B7F}"/>
                </a:ext>
              </a:extLst>
            </p:cNvPr>
            <p:cNvSpPr/>
            <p:nvPr/>
          </p:nvSpPr>
          <p:spPr>
            <a:xfrm>
              <a:off x="81636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88" name="Forme libre : forme 5687">
              <a:extLst>
                <a:ext uri="{FF2B5EF4-FFF2-40B4-BE49-F238E27FC236}">
                  <a16:creationId xmlns:a16="http://schemas.microsoft.com/office/drawing/2014/main" id="{5DFBD831-75E8-40EE-8E0B-172A94BB1F65}"/>
                </a:ext>
              </a:extLst>
            </p:cNvPr>
            <p:cNvSpPr/>
            <p:nvPr/>
          </p:nvSpPr>
          <p:spPr>
            <a:xfrm>
              <a:off x="83583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9" name="Forme libre : forme 5688">
              <a:extLst>
                <a:ext uri="{FF2B5EF4-FFF2-40B4-BE49-F238E27FC236}">
                  <a16:creationId xmlns:a16="http://schemas.microsoft.com/office/drawing/2014/main" id="{67C9C1A7-15FA-42CD-8A93-3DA3BBB51EC2}"/>
                </a:ext>
              </a:extLst>
            </p:cNvPr>
            <p:cNvSpPr/>
            <p:nvPr/>
          </p:nvSpPr>
          <p:spPr>
            <a:xfrm>
              <a:off x="85530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0" name="Forme libre : forme 5689">
              <a:extLst>
                <a:ext uri="{FF2B5EF4-FFF2-40B4-BE49-F238E27FC236}">
                  <a16:creationId xmlns:a16="http://schemas.microsoft.com/office/drawing/2014/main" id="{8CCF5D69-1A14-43B3-9A5C-539339EF6599}"/>
                </a:ext>
              </a:extLst>
            </p:cNvPr>
            <p:cNvSpPr/>
            <p:nvPr/>
          </p:nvSpPr>
          <p:spPr>
            <a:xfrm>
              <a:off x="8747832"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1" name="Forme libre : forme 5690">
              <a:extLst>
                <a:ext uri="{FF2B5EF4-FFF2-40B4-BE49-F238E27FC236}">
                  <a16:creationId xmlns:a16="http://schemas.microsoft.com/office/drawing/2014/main" id="{A9FB0952-7231-42A2-8E8E-DF5D69CA301B}"/>
                </a:ext>
              </a:extLst>
            </p:cNvPr>
            <p:cNvSpPr/>
            <p:nvPr/>
          </p:nvSpPr>
          <p:spPr>
            <a:xfrm>
              <a:off x="89425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2" name="Forme libre : forme 5691">
              <a:extLst>
                <a:ext uri="{FF2B5EF4-FFF2-40B4-BE49-F238E27FC236}">
                  <a16:creationId xmlns:a16="http://schemas.microsoft.com/office/drawing/2014/main" id="{BC65203F-BB67-4946-9454-86F6D6DA4C67}"/>
                </a:ext>
              </a:extLst>
            </p:cNvPr>
            <p:cNvSpPr/>
            <p:nvPr/>
          </p:nvSpPr>
          <p:spPr>
            <a:xfrm>
              <a:off x="91372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3" name="Forme libre : forme 5692">
              <a:extLst>
                <a:ext uri="{FF2B5EF4-FFF2-40B4-BE49-F238E27FC236}">
                  <a16:creationId xmlns:a16="http://schemas.microsoft.com/office/drawing/2014/main" id="{2472217C-AB8A-4A1A-B19B-72553D3ADFF5}"/>
                </a:ext>
              </a:extLst>
            </p:cNvPr>
            <p:cNvSpPr/>
            <p:nvPr/>
          </p:nvSpPr>
          <p:spPr>
            <a:xfrm>
              <a:off x="93320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4" name="Forme libre : forme 5693">
              <a:extLst>
                <a:ext uri="{FF2B5EF4-FFF2-40B4-BE49-F238E27FC236}">
                  <a16:creationId xmlns:a16="http://schemas.microsoft.com/office/drawing/2014/main" id="{FDE6E9B1-E82A-40FD-956D-FC76193BFE2B}"/>
                </a:ext>
              </a:extLst>
            </p:cNvPr>
            <p:cNvSpPr/>
            <p:nvPr/>
          </p:nvSpPr>
          <p:spPr>
            <a:xfrm>
              <a:off x="95267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5" name="Forme libre : forme 5694">
              <a:extLst>
                <a:ext uri="{FF2B5EF4-FFF2-40B4-BE49-F238E27FC236}">
                  <a16:creationId xmlns:a16="http://schemas.microsoft.com/office/drawing/2014/main" id="{C4BFD28B-BCEE-4FD2-B6C7-074FADDDD476}"/>
                </a:ext>
              </a:extLst>
            </p:cNvPr>
            <p:cNvSpPr/>
            <p:nvPr/>
          </p:nvSpPr>
          <p:spPr>
            <a:xfrm>
              <a:off x="97214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6" name="Forme libre : forme 5695">
              <a:extLst>
                <a:ext uri="{FF2B5EF4-FFF2-40B4-BE49-F238E27FC236}">
                  <a16:creationId xmlns:a16="http://schemas.microsoft.com/office/drawing/2014/main" id="{2229DE67-F27A-4887-8BDF-82348B398D51}"/>
                </a:ext>
              </a:extLst>
            </p:cNvPr>
            <p:cNvSpPr/>
            <p:nvPr/>
          </p:nvSpPr>
          <p:spPr>
            <a:xfrm>
              <a:off x="12837232"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7" name="Forme libre : forme 5696">
              <a:extLst>
                <a:ext uri="{FF2B5EF4-FFF2-40B4-BE49-F238E27FC236}">
                  <a16:creationId xmlns:a16="http://schemas.microsoft.com/office/drawing/2014/main" id="{2E7CF768-4654-4AFA-800A-E67DCBAC2D65}"/>
                </a:ext>
              </a:extLst>
            </p:cNvPr>
            <p:cNvSpPr/>
            <p:nvPr/>
          </p:nvSpPr>
          <p:spPr>
            <a:xfrm>
              <a:off x="13031966"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8" name="Forme libre : forme 5697">
              <a:extLst>
                <a:ext uri="{FF2B5EF4-FFF2-40B4-BE49-F238E27FC236}">
                  <a16:creationId xmlns:a16="http://schemas.microsoft.com/office/drawing/2014/main" id="{96AF98E9-84AC-487F-B31B-0A7EC54BD2F0}"/>
                </a:ext>
              </a:extLst>
            </p:cNvPr>
            <p:cNvSpPr/>
            <p:nvPr/>
          </p:nvSpPr>
          <p:spPr>
            <a:xfrm>
              <a:off x="13226699"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9" name="Forme libre : forme 5698">
              <a:extLst>
                <a:ext uri="{FF2B5EF4-FFF2-40B4-BE49-F238E27FC236}">
                  <a16:creationId xmlns:a16="http://schemas.microsoft.com/office/drawing/2014/main" id="{02936920-75F9-4257-9B98-35C1ABAB35FA}"/>
                </a:ext>
              </a:extLst>
            </p:cNvPr>
            <p:cNvSpPr/>
            <p:nvPr/>
          </p:nvSpPr>
          <p:spPr>
            <a:xfrm>
              <a:off x="13421432"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00" name="Forme libre : forme 5699">
              <a:extLst>
                <a:ext uri="{FF2B5EF4-FFF2-40B4-BE49-F238E27FC236}">
                  <a16:creationId xmlns:a16="http://schemas.microsoft.com/office/drawing/2014/main" id="{EB008723-535F-4F80-99DF-BBF0A761FBF4}"/>
                </a:ext>
              </a:extLst>
            </p:cNvPr>
            <p:cNvSpPr/>
            <p:nvPr/>
          </p:nvSpPr>
          <p:spPr>
            <a:xfrm>
              <a:off x="136161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01" name="Forme libre : forme 5700">
              <a:extLst>
                <a:ext uri="{FF2B5EF4-FFF2-40B4-BE49-F238E27FC236}">
                  <a16:creationId xmlns:a16="http://schemas.microsoft.com/office/drawing/2014/main" id="{BA315437-DB47-4684-B63D-6EC98BBB1DFC}"/>
                </a:ext>
              </a:extLst>
            </p:cNvPr>
            <p:cNvSpPr/>
            <p:nvPr/>
          </p:nvSpPr>
          <p:spPr>
            <a:xfrm>
              <a:off x="13810899"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2" name="Forme libre : forme 5701">
              <a:extLst>
                <a:ext uri="{FF2B5EF4-FFF2-40B4-BE49-F238E27FC236}">
                  <a16:creationId xmlns:a16="http://schemas.microsoft.com/office/drawing/2014/main" id="{1F3D7CE4-88F2-4A4B-B6A2-5D31E0CE6B5A}"/>
                </a:ext>
              </a:extLst>
            </p:cNvPr>
            <p:cNvSpPr/>
            <p:nvPr/>
          </p:nvSpPr>
          <p:spPr>
            <a:xfrm>
              <a:off x="14005633"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3" name="Forme libre : forme 5702">
              <a:extLst>
                <a:ext uri="{FF2B5EF4-FFF2-40B4-BE49-F238E27FC236}">
                  <a16:creationId xmlns:a16="http://schemas.microsoft.com/office/drawing/2014/main" id="{E46F8F09-3A4B-4F8C-870E-4811C879AC2F}"/>
                </a:ext>
              </a:extLst>
            </p:cNvPr>
            <p:cNvSpPr/>
            <p:nvPr/>
          </p:nvSpPr>
          <p:spPr>
            <a:xfrm>
              <a:off x="142003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4" name="Forme libre : forme 5703">
              <a:extLst>
                <a:ext uri="{FF2B5EF4-FFF2-40B4-BE49-F238E27FC236}">
                  <a16:creationId xmlns:a16="http://schemas.microsoft.com/office/drawing/2014/main" id="{7FA6BCD6-5179-42E8-8618-9DB8C5D14655}"/>
                </a:ext>
              </a:extLst>
            </p:cNvPr>
            <p:cNvSpPr/>
            <p:nvPr/>
          </p:nvSpPr>
          <p:spPr>
            <a:xfrm>
              <a:off x="14784264"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05" name="Forme libre : forme 5704">
              <a:extLst>
                <a:ext uri="{FF2B5EF4-FFF2-40B4-BE49-F238E27FC236}">
                  <a16:creationId xmlns:a16="http://schemas.microsoft.com/office/drawing/2014/main" id="{E7044383-3421-4F89-A814-DE2E441CF844}"/>
                </a:ext>
              </a:extLst>
            </p:cNvPr>
            <p:cNvSpPr/>
            <p:nvPr/>
          </p:nvSpPr>
          <p:spPr>
            <a:xfrm>
              <a:off x="19652598"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06" name="Forme libre : forme 5705">
              <a:extLst>
                <a:ext uri="{FF2B5EF4-FFF2-40B4-BE49-F238E27FC236}">
                  <a16:creationId xmlns:a16="http://schemas.microsoft.com/office/drawing/2014/main" id="{0195E564-0D12-4D60-8172-A2E6983F30BE}"/>
                </a:ext>
              </a:extLst>
            </p:cNvPr>
            <p:cNvSpPr/>
            <p:nvPr/>
          </p:nvSpPr>
          <p:spPr>
            <a:xfrm>
              <a:off x="19847331"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7" name="Forme libre : forme 5706">
              <a:extLst>
                <a:ext uri="{FF2B5EF4-FFF2-40B4-BE49-F238E27FC236}">
                  <a16:creationId xmlns:a16="http://schemas.microsoft.com/office/drawing/2014/main" id="{0224D1D2-8EBE-4B7E-A2A8-CC7BDB79EDA0}"/>
                </a:ext>
              </a:extLst>
            </p:cNvPr>
            <p:cNvSpPr/>
            <p:nvPr/>
          </p:nvSpPr>
          <p:spPr>
            <a:xfrm>
              <a:off x="20236798"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8" name="Forme libre : forme 5707">
              <a:extLst>
                <a:ext uri="{FF2B5EF4-FFF2-40B4-BE49-F238E27FC236}">
                  <a16:creationId xmlns:a16="http://schemas.microsoft.com/office/drawing/2014/main" id="{F7C40B1C-BEC2-4A97-BCF7-C8EA6CCA1BEE}"/>
                </a:ext>
              </a:extLst>
            </p:cNvPr>
            <p:cNvSpPr/>
            <p:nvPr/>
          </p:nvSpPr>
          <p:spPr>
            <a:xfrm>
              <a:off x="20431531"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9" name="Forme libre : forme 5708">
              <a:extLst>
                <a:ext uri="{FF2B5EF4-FFF2-40B4-BE49-F238E27FC236}">
                  <a16:creationId xmlns:a16="http://schemas.microsoft.com/office/drawing/2014/main" id="{78F06735-E5F7-43CF-ADDF-D896734E3661}"/>
                </a:ext>
              </a:extLst>
            </p:cNvPr>
            <p:cNvSpPr/>
            <p:nvPr/>
          </p:nvSpPr>
          <p:spPr>
            <a:xfrm>
              <a:off x="79688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0" name="Forme libre : forme 5709">
              <a:extLst>
                <a:ext uri="{FF2B5EF4-FFF2-40B4-BE49-F238E27FC236}">
                  <a16:creationId xmlns:a16="http://schemas.microsoft.com/office/drawing/2014/main" id="{C8518B81-B78A-4682-A744-719C2CF66B9C}"/>
                </a:ext>
              </a:extLst>
            </p:cNvPr>
            <p:cNvSpPr/>
            <p:nvPr/>
          </p:nvSpPr>
          <p:spPr>
            <a:xfrm>
              <a:off x="81636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1" name="Forme libre : forme 5710">
              <a:extLst>
                <a:ext uri="{FF2B5EF4-FFF2-40B4-BE49-F238E27FC236}">
                  <a16:creationId xmlns:a16="http://schemas.microsoft.com/office/drawing/2014/main" id="{F2EDA9C0-D4A8-4AAC-898B-A49A47C0DE21}"/>
                </a:ext>
              </a:extLst>
            </p:cNvPr>
            <p:cNvSpPr/>
            <p:nvPr/>
          </p:nvSpPr>
          <p:spPr>
            <a:xfrm>
              <a:off x="83583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2" name="Forme libre : forme 5711">
              <a:extLst>
                <a:ext uri="{FF2B5EF4-FFF2-40B4-BE49-F238E27FC236}">
                  <a16:creationId xmlns:a16="http://schemas.microsoft.com/office/drawing/2014/main" id="{FCB1647B-2BE1-41EB-9CC0-222A908F1F5A}"/>
                </a:ext>
              </a:extLst>
            </p:cNvPr>
            <p:cNvSpPr/>
            <p:nvPr/>
          </p:nvSpPr>
          <p:spPr>
            <a:xfrm>
              <a:off x="85530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3" name="Forme libre : forme 5712">
              <a:extLst>
                <a:ext uri="{FF2B5EF4-FFF2-40B4-BE49-F238E27FC236}">
                  <a16:creationId xmlns:a16="http://schemas.microsoft.com/office/drawing/2014/main" id="{06168D02-E641-4303-91A2-4F4079109DA8}"/>
                </a:ext>
              </a:extLst>
            </p:cNvPr>
            <p:cNvSpPr/>
            <p:nvPr/>
          </p:nvSpPr>
          <p:spPr>
            <a:xfrm>
              <a:off x="8747832"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4" name="Forme libre : forme 5713">
              <a:extLst>
                <a:ext uri="{FF2B5EF4-FFF2-40B4-BE49-F238E27FC236}">
                  <a16:creationId xmlns:a16="http://schemas.microsoft.com/office/drawing/2014/main" id="{9EBCC36F-11EF-4A96-8977-5C3B9C23B715}"/>
                </a:ext>
              </a:extLst>
            </p:cNvPr>
            <p:cNvSpPr/>
            <p:nvPr/>
          </p:nvSpPr>
          <p:spPr>
            <a:xfrm>
              <a:off x="89425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5" name="Forme libre : forme 5714">
              <a:extLst>
                <a:ext uri="{FF2B5EF4-FFF2-40B4-BE49-F238E27FC236}">
                  <a16:creationId xmlns:a16="http://schemas.microsoft.com/office/drawing/2014/main" id="{87469E45-6B98-455E-A73C-1DD012FF6E47}"/>
                </a:ext>
              </a:extLst>
            </p:cNvPr>
            <p:cNvSpPr/>
            <p:nvPr/>
          </p:nvSpPr>
          <p:spPr>
            <a:xfrm>
              <a:off x="91372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6" name="Forme libre : forme 5715">
              <a:extLst>
                <a:ext uri="{FF2B5EF4-FFF2-40B4-BE49-F238E27FC236}">
                  <a16:creationId xmlns:a16="http://schemas.microsoft.com/office/drawing/2014/main" id="{3383C170-C940-40E8-9658-4305AC4615B4}"/>
                </a:ext>
              </a:extLst>
            </p:cNvPr>
            <p:cNvSpPr/>
            <p:nvPr/>
          </p:nvSpPr>
          <p:spPr>
            <a:xfrm>
              <a:off x="93320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7" name="Forme libre : forme 5716">
              <a:extLst>
                <a:ext uri="{FF2B5EF4-FFF2-40B4-BE49-F238E27FC236}">
                  <a16:creationId xmlns:a16="http://schemas.microsoft.com/office/drawing/2014/main" id="{3DA380AB-22F9-49A1-B896-765648FF431A}"/>
                </a:ext>
              </a:extLst>
            </p:cNvPr>
            <p:cNvSpPr/>
            <p:nvPr/>
          </p:nvSpPr>
          <p:spPr>
            <a:xfrm>
              <a:off x="95267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8" name="Forme libre : forme 5717">
              <a:extLst>
                <a:ext uri="{FF2B5EF4-FFF2-40B4-BE49-F238E27FC236}">
                  <a16:creationId xmlns:a16="http://schemas.microsoft.com/office/drawing/2014/main" id="{9896406F-C4FC-4DA5-A584-D2A33DA2A0BF}"/>
                </a:ext>
              </a:extLst>
            </p:cNvPr>
            <p:cNvSpPr/>
            <p:nvPr/>
          </p:nvSpPr>
          <p:spPr>
            <a:xfrm>
              <a:off x="97214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9" name="Forme libre : forme 5718">
              <a:extLst>
                <a:ext uri="{FF2B5EF4-FFF2-40B4-BE49-F238E27FC236}">
                  <a16:creationId xmlns:a16="http://schemas.microsoft.com/office/drawing/2014/main" id="{0FD30FDD-1CBE-454D-843D-ACCAAF302181}"/>
                </a:ext>
              </a:extLst>
            </p:cNvPr>
            <p:cNvSpPr/>
            <p:nvPr/>
          </p:nvSpPr>
          <p:spPr>
            <a:xfrm>
              <a:off x="12837232"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20" name="Forme libre : forme 5719">
              <a:extLst>
                <a:ext uri="{FF2B5EF4-FFF2-40B4-BE49-F238E27FC236}">
                  <a16:creationId xmlns:a16="http://schemas.microsoft.com/office/drawing/2014/main" id="{6A277A28-5E6C-402F-B896-B5F61499D0E0}"/>
                </a:ext>
              </a:extLst>
            </p:cNvPr>
            <p:cNvSpPr/>
            <p:nvPr/>
          </p:nvSpPr>
          <p:spPr>
            <a:xfrm>
              <a:off x="13031966"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1" name="Forme libre : forme 5720">
              <a:extLst>
                <a:ext uri="{FF2B5EF4-FFF2-40B4-BE49-F238E27FC236}">
                  <a16:creationId xmlns:a16="http://schemas.microsoft.com/office/drawing/2014/main" id="{AD347441-E4C6-46B9-9CEF-1A65C9F39B18}"/>
                </a:ext>
              </a:extLst>
            </p:cNvPr>
            <p:cNvSpPr/>
            <p:nvPr/>
          </p:nvSpPr>
          <p:spPr>
            <a:xfrm>
              <a:off x="13226699"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2" name="Forme libre : forme 5721">
              <a:extLst>
                <a:ext uri="{FF2B5EF4-FFF2-40B4-BE49-F238E27FC236}">
                  <a16:creationId xmlns:a16="http://schemas.microsoft.com/office/drawing/2014/main" id="{74CAB34F-2AEE-470F-BE0F-57E6FA56439E}"/>
                </a:ext>
              </a:extLst>
            </p:cNvPr>
            <p:cNvSpPr/>
            <p:nvPr/>
          </p:nvSpPr>
          <p:spPr>
            <a:xfrm>
              <a:off x="13421432"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3" name="Forme libre : forme 5722">
              <a:extLst>
                <a:ext uri="{FF2B5EF4-FFF2-40B4-BE49-F238E27FC236}">
                  <a16:creationId xmlns:a16="http://schemas.microsoft.com/office/drawing/2014/main" id="{135D1262-FA58-4D7D-ABFA-4291FDFFEDDC}"/>
                </a:ext>
              </a:extLst>
            </p:cNvPr>
            <p:cNvSpPr/>
            <p:nvPr/>
          </p:nvSpPr>
          <p:spPr>
            <a:xfrm>
              <a:off x="136161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24" name="Forme libre : forme 5723">
              <a:extLst>
                <a:ext uri="{FF2B5EF4-FFF2-40B4-BE49-F238E27FC236}">
                  <a16:creationId xmlns:a16="http://schemas.microsoft.com/office/drawing/2014/main" id="{EC401BCA-97E6-40D9-AB5A-D3102FBBE452}"/>
                </a:ext>
              </a:extLst>
            </p:cNvPr>
            <p:cNvSpPr/>
            <p:nvPr/>
          </p:nvSpPr>
          <p:spPr>
            <a:xfrm>
              <a:off x="13810899"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5" name="Forme libre : forme 5724">
              <a:extLst>
                <a:ext uri="{FF2B5EF4-FFF2-40B4-BE49-F238E27FC236}">
                  <a16:creationId xmlns:a16="http://schemas.microsoft.com/office/drawing/2014/main" id="{DA3626AB-E624-4C7A-8D79-473D17336086}"/>
                </a:ext>
              </a:extLst>
            </p:cNvPr>
            <p:cNvSpPr/>
            <p:nvPr/>
          </p:nvSpPr>
          <p:spPr>
            <a:xfrm>
              <a:off x="14005633"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6" name="Forme libre : forme 5725">
              <a:extLst>
                <a:ext uri="{FF2B5EF4-FFF2-40B4-BE49-F238E27FC236}">
                  <a16:creationId xmlns:a16="http://schemas.microsoft.com/office/drawing/2014/main" id="{55049F47-B6B8-493C-B467-F2CBF2D6DE21}"/>
                </a:ext>
              </a:extLst>
            </p:cNvPr>
            <p:cNvSpPr/>
            <p:nvPr/>
          </p:nvSpPr>
          <p:spPr>
            <a:xfrm>
              <a:off x="14589530"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7" name="Forme libre : forme 5726">
              <a:extLst>
                <a:ext uri="{FF2B5EF4-FFF2-40B4-BE49-F238E27FC236}">
                  <a16:creationId xmlns:a16="http://schemas.microsoft.com/office/drawing/2014/main" id="{238BE67E-8498-4DC4-87A9-1812D9B38C43}"/>
                </a:ext>
              </a:extLst>
            </p:cNvPr>
            <p:cNvSpPr/>
            <p:nvPr/>
          </p:nvSpPr>
          <p:spPr>
            <a:xfrm>
              <a:off x="14784264"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8" name="Forme libre : forme 5727">
              <a:extLst>
                <a:ext uri="{FF2B5EF4-FFF2-40B4-BE49-F238E27FC236}">
                  <a16:creationId xmlns:a16="http://schemas.microsoft.com/office/drawing/2014/main" id="{3152F7A5-4463-44BC-AEF0-64E5CDD4FECD}"/>
                </a:ext>
              </a:extLst>
            </p:cNvPr>
            <p:cNvSpPr/>
            <p:nvPr/>
          </p:nvSpPr>
          <p:spPr>
            <a:xfrm>
              <a:off x="14978997"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9" name="Forme libre : forme 5728">
              <a:extLst>
                <a:ext uri="{FF2B5EF4-FFF2-40B4-BE49-F238E27FC236}">
                  <a16:creationId xmlns:a16="http://schemas.microsoft.com/office/drawing/2014/main" id="{0F9F4BE8-5FCA-4682-B738-5EEDA13F56B8}"/>
                </a:ext>
              </a:extLst>
            </p:cNvPr>
            <p:cNvSpPr/>
            <p:nvPr/>
          </p:nvSpPr>
          <p:spPr>
            <a:xfrm>
              <a:off x="19068397"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0" name="Forme libre : forme 5729">
              <a:extLst>
                <a:ext uri="{FF2B5EF4-FFF2-40B4-BE49-F238E27FC236}">
                  <a16:creationId xmlns:a16="http://schemas.microsoft.com/office/drawing/2014/main" id="{FF714825-5CE0-404B-831F-5FADA4076A86}"/>
                </a:ext>
              </a:extLst>
            </p:cNvPr>
            <p:cNvSpPr/>
            <p:nvPr/>
          </p:nvSpPr>
          <p:spPr>
            <a:xfrm>
              <a:off x="192631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1" name="Forme libre : forme 5730">
              <a:extLst>
                <a:ext uri="{FF2B5EF4-FFF2-40B4-BE49-F238E27FC236}">
                  <a16:creationId xmlns:a16="http://schemas.microsoft.com/office/drawing/2014/main" id="{4EDD0C60-10BF-4913-8241-20785426C2A1}"/>
                </a:ext>
              </a:extLst>
            </p:cNvPr>
            <p:cNvSpPr/>
            <p:nvPr/>
          </p:nvSpPr>
          <p:spPr>
            <a:xfrm>
              <a:off x="19457864"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2" name="Forme libre : forme 5731">
              <a:extLst>
                <a:ext uri="{FF2B5EF4-FFF2-40B4-BE49-F238E27FC236}">
                  <a16:creationId xmlns:a16="http://schemas.microsoft.com/office/drawing/2014/main" id="{2AFD99D2-01A3-4B07-BB05-A6964C8A83F8}"/>
                </a:ext>
              </a:extLst>
            </p:cNvPr>
            <p:cNvSpPr/>
            <p:nvPr/>
          </p:nvSpPr>
          <p:spPr>
            <a:xfrm>
              <a:off x="19652598"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3" name="Forme libre : forme 5732">
              <a:extLst>
                <a:ext uri="{FF2B5EF4-FFF2-40B4-BE49-F238E27FC236}">
                  <a16:creationId xmlns:a16="http://schemas.microsoft.com/office/drawing/2014/main" id="{505FEF74-797F-4212-A87A-7B42371933DD}"/>
                </a:ext>
              </a:extLst>
            </p:cNvPr>
            <p:cNvSpPr/>
            <p:nvPr/>
          </p:nvSpPr>
          <p:spPr>
            <a:xfrm>
              <a:off x="198473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4" name="Forme libre : forme 5733">
              <a:extLst>
                <a:ext uri="{FF2B5EF4-FFF2-40B4-BE49-F238E27FC236}">
                  <a16:creationId xmlns:a16="http://schemas.microsoft.com/office/drawing/2014/main" id="{1C42B6D6-6DDF-411F-8437-33BAF3FE9E50}"/>
                </a:ext>
              </a:extLst>
            </p:cNvPr>
            <p:cNvSpPr/>
            <p:nvPr/>
          </p:nvSpPr>
          <p:spPr>
            <a:xfrm>
              <a:off x="20236798"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5" name="Forme libre : forme 5734">
              <a:extLst>
                <a:ext uri="{FF2B5EF4-FFF2-40B4-BE49-F238E27FC236}">
                  <a16:creationId xmlns:a16="http://schemas.microsoft.com/office/drawing/2014/main" id="{51A2207F-6731-4988-AFFD-9C9023870199}"/>
                </a:ext>
              </a:extLst>
            </p:cNvPr>
            <p:cNvSpPr/>
            <p:nvPr/>
          </p:nvSpPr>
          <p:spPr>
            <a:xfrm>
              <a:off x="20431531"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6" name="Forme libre : forme 5735">
              <a:extLst>
                <a:ext uri="{FF2B5EF4-FFF2-40B4-BE49-F238E27FC236}">
                  <a16:creationId xmlns:a16="http://schemas.microsoft.com/office/drawing/2014/main" id="{4D92EA2B-BBF7-46F4-9D18-4DC7F16108EA}"/>
                </a:ext>
              </a:extLst>
            </p:cNvPr>
            <p:cNvSpPr/>
            <p:nvPr/>
          </p:nvSpPr>
          <p:spPr>
            <a:xfrm>
              <a:off x="79688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37" name="Forme libre : forme 5736">
              <a:extLst>
                <a:ext uri="{FF2B5EF4-FFF2-40B4-BE49-F238E27FC236}">
                  <a16:creationId xmlns:a16="http://schemas.microsoft.com/office/drawing/2014/main" id="{E0EEEE3F-77F8-478E-B828-1DAC2A43F137}"/>
                </a:ext>
              </a:extLst>
            </p:cNvPr>
            <p:cNvSpPr/>
            <p:nvPr/>
          </p:nvSpPr>
          <p:spPr>
            <a:xfrm>
              <a:off x="81636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38" name="Forme libre : forme 5737">
              <a:extLst>
                <a:ext uri="{FF2B5EF4-FFF2-40B4-BE49-F238E27FC236}">
                  <a16:creationId xmlns:a16="http://schemas.microsoft.com/office/drawing/2014/main" id="{0076B391-9C8F-4651-AB97-97B3F5397486}"/>
                </a:ext>
              </a:extLst>
            </p:cNvPr>
            <p:cNvSpPr/>
            <p:nvPr/>
          </p:nvSpPr>
          <p:spPr>
            <a:xfrm>
              <a:off x="83583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39" name="Forme libre : forme 5738">
              <a:extLst>
                <a:ext uri="{FF2B5EF4-FFF2-40B4-BE49-F238E27FC236}">
                  <a16:creationId xmlns:a16="http://schemas.microsoft.com/office/drawing/2014/main" id="{309974D2-101B-46F1-9423-867585A998F4}"/>
                </a:ext>
              </a:extLst>
            </p:cNvPr>
            <p:cNvSpPr/>
            <p:nvPr/>
          </p:nvSpPr>
          <p:spPr>
            <a:xfrm>
              <a:off x="85530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0" name="Forme libre : forme 5739">
              <a:extLst>
                <a:ext uri="{FF2B5EF4-FFF2-40B4-BE49-F238E27FC236}">
                  <a16:creationId xmlns:a16="http://schemas.microsoft.com/office/drawing/2014/main" id="{0FB26DFB-552E-45E9-A544-A162EA51AE4A}"/>
                </a:ext>
              </a:extLst>
            </p:cNvPr>
            <p:cNvSpPr/>
            <p:nvPr/>
          </p:nvSpPr>
          <p:spPr>
            <a:xfrm>
              <a:off x="8747832"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1" name="Forme libre : forme 5740">
              <a:extLst>
                <a:ext uri="{FF2B5EF4-FFF2-40B4-BE49-F238E27FC236}">
                  <a16:creationId xmlns:a16="http://schemas.microsoft.com/office/drawing/2014/main" id="{95BA17C7-C5F1-4DCB-8629-98D1EB8C6EE4}"/>
                </a:ext>
              </a:extLst>
            </p:cNvPr>
            <p:cNvSpPr/>
            <p:nvPr/>
          </p:nvSpPr>
          <p:spPr>
            <a:xfrm>
              <a:off x="89425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2" name="Forme libre : forme 5741">
              <a:extLst>
                <a:ext uri="{FF2B5EF4-FFF2-40B4-BE49-F238E27FC236}">
                  <a16:creationId xmlns:a16="http://schemas.microsoft.com/office/drawing/2014/main" id="{9F69F9FD-2E65-4A17-A060-1F4B924E3B99}"/>
                </a:ext>
              </a:extLst>
            </p:cNvPr>
            <p:cNvSpPr/>
            <p:nvPr/>
          </p:nvSpPr>
          <p:spPr>
            <a:xfrm>
              <a:off x="91372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3" name="Forme libre : forme 5742">
              <a:extLst>
                <a:ext uri="{FF2B5EF4-FFF2-40B4-BE49-F238E27FC236}">
                  <a16:creationId xmlns:a16="http://schemas.microsoft.com/office/drawing/2014/main" id="{8EED23DD-5E85-4281-9694-794C669CDFB1}"/>
                </a:ext>
              </a:extLst>
            </p:cNvPr>
            <p:cNvSpPr/>
            <p:nvPr/>
          </p:nvSpPr>
          <p:spPr>
            <a:xfrm>
              <a:off x="93320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4" name="Forme libre : forme 5743">
              <a:extLst>
                <a:ext uri="{FF2B5EF4-FFF2-40B4-BE49-F238E27FC236}">
                  <a16:creationId xmlns:a16="http://schemas.microsoft.com/office/drawing/2014/main" id="{FDBAB256-FCF8-40EB-A1F4-350D3467D37C}"/>
                </a:ext>
              </a:extLst>
            </p:cNvPr>
            <p:cNvSpPr/>
            <p:nvPr/>
          </p:nvSpPr>
          <p:spPr>
            <a:xfrm>
              <a:off x="95267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5" name="Forme libre : forme 5744">
              <a:extLst>
                <a:ext uri="{FF2B5EF4-FFF2-40B4-BE49-F238E27FC236}">
                  <a16:creationId xmlns:a16="http://schemas.microsoft.com/office/drawing/2014/main" id="{AC305B9E-E100-49E0-B32B-871EEEDD2E5F}"/>
                </a:ext>
              </a:extLst>
            </p:cNvPr>
            <p:cNvSpPr/>
            <p:nvPr/>
          </p:nvSpPr>
          <p:spPr>
            <a:xfrm>
              <a:off x="12837232"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6" name="Forme libre : forme 5745">
              <a:extLst>
                <a:ext uri="{FF2B5EF4-FFF2-40B4-BE49-F238E27FC236}">
                  <a16:creationId xmlns:a16="http://schemas.microsoft.com/office/drawing/2014/main" id="{BA27BBEE-F794-43EB-AAC8-C55877CEF6E6}"/>
                </a:ext>
              </a:extLst>
            </p:cNvPr>
            <p:cNvSpPr/>
            <p:nvPr/>
          </p:nvSpPr>
          <p:spPr>
            <a:xfrm>
              <a:off x="13031966"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7" name="Forme libre : forme 5746">
              <a:extLst>
                <a:ext uri="{FF2B5EF4-FFF2-40B4-BE49-F238E27FC236}">
                  <a16:creationId xmlns:a16="http://schemas.microsoft.com/office/drawing/2014/main" id="{DCC270D5-AD22-483A-9983-C865B60494BE}"/>
                </a:ext>
              </a:extLst>
            </p:cNvPr>
            <p:cNvSpPr/>
            <p:nvPr/>
          </p:nvSpPr>
          <p:spPr>
            <a:xfrm>
              <a:off x="13226699"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8" name="Forme libre : forme 5747">
              <a:extLst>
                <a:ext uri="{FF2B5EF4-FFF2-40B4-BE49-F238E27FC236}">
                  <a16:creationId xmlns:a16="http://schemas.microsoft.com/office/drawing/2014/main" id="{7030585A-16AA-451E-969C-42614AA2DE8B}"/>
                </a:ext>
              </a:extLst>
            </p:cNvPr>
            <p:cNvSpPr/>
            <p:nvPr/>
          </p:nvSpPr>
          <p:spPr>
            <a:xfrm>
              <a:off x="13421432"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9" name="Forme libre : forme 5748">
              <a:extLst>
                <a:ext uri="{FF2B5EF4-FFF2-40B4-BE49-F238E27FC236}">
                  <a16:creationId xmlns:a16="http://schemas.microsoft.com/office/drawing/2014/main" id="{7C0D6CB3-0421-4235-9CAC-D4E75332EFC9}"/>
                </a:ext>
              </a:extLst>
            </p:cNvPr>
            <p:cNvSpPr/>
            <p:nvPr/>
          </p:nvSpPr>
          <p:spPr>
            <a:xfrm>
              <a:off x="136161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50" name="Forme libre : forme 5749">
              <a:extLst>
                <a:ext uri="{FF2B5EF4-FFF2-40B4-BE49-F238E27FC236}">
                  <a16:creationId xmlns:a16="http://schemas.microsoft.com/office/drawing/2014/main" id="{5E2F0888-561C-4943-BA18-065AA2500D4E}"/>
                </a:ext>
              </a:extLst>
            </p:cNvPr>
            <p:cNvSpPr/>
            <p:nvPr/>
          </p:nvSpPr>
          <p:spPr>
            <a:xfrm>
              <a:off x="13810899"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1" name="Forme libre : forme 5750">
              <a:extLst>
                <a:ext uri="{FF2B5EF4-FFF2-40B4-BE49-F238E27FC236}">
                  <a16:creationId xmlns:a16="http://schemas.microsoft.com/office/drawing/2014/main" id="{1C3B3D65-FB7D-401F-A998-8F49A2337518}"/>
                </a:ext>
              </a:extLst>
            </p:cNvPr>
            <p:cNvSpPr/>
            <p:nvPr/>
          </p:nvSpPr>
          <p:spPr>
            <a:xfrm>
              <a:off x="14005633"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2" name="Forme libre : forme 5751">
              <a:extLst>
                <a:ext uri="{FF2B5EF4-FFF2-40B4-BE49-F238E27FC236}">
                  <a16:creationId xmlns:a16="http://schemas.microsoft.com/office/drawing/2014/main" id="{7BFDE813-2D0D-4180-B398-265530499018}"/>
                </a:ext>
              </a:extLst>
            </p:cNvPr>
            <p:cNvSpPr/>
            <p:nvPr/>
          </p:nvSpPr>
          <p:spPr>
            <a:xfrm>
              <a:off x="14589530"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3" name="Forme libre : forme 5752">
              <a:extLst>
                <a:ext uri="{FF2B5EF4-FFF2-40B4-BE49-F238E27FC236}">
                  <a16:creationId xmlns:a16="http://schemas.microsoft.com/office/drawing/2014/main" id="{0F35F1DE-2CE2-4B9C-B018-8FA30F01C932}"/>
                </a:ext>
              </a:extLst>
            </p:cNvPr>
            <p:cNvSpPr/>
            <p:nvPr/>
          </p:nvSpPr>
          <p:spPr>
            <a:xfrm>
              <a:off x="14784264"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4" name="Forme libre : forme 5753">
              <a:extLst>
                <a:ext uri="{FF2B5EF4-FFF2-40B4-BE49-F238E27FC236}">
                  <a16:creationId xmlns:a16="http://schemas.microsoft.com/office/drawing/2014/main" id="{BD4F23F5-9419-45B3-902A-ECD1FAF6CFE7}"/>
                </a:ext>
              </a:extLst>
            </p:cNvPr>
            <p:cNvSpPr/>
            <p:nvPr/>
          </p:nvSpPr>
          <p:spPr>
            <a:xfrm>
              <a:off x="19068397"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5" name="Forme libre : forme 5754">
              <a:extLst>
                <a:ext uri="{FF2B5EF4-FFF2-40B4-BE49-F238E27FC236}">
                  <a16:creationId xmlns:a16="http://schemas.microsoft.com/office/drawing/2014/main" id="{435126AA-07B6-47C4-886A-C24AFB846CBD}"/>
                </a:ext>
              </a:extLst>
            </p:cNvPr>
            <p:cNvSpPr/>
            <p:nvPr/>
          </p:nvSpPr>
          <p:spPr>
            <a:xfrm>
              <a:off x="192631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6" name="Forme libre : forme 5755">
              <a:extLst>
                <a:ext uri="{FF2B5EF4-FFF2-40B4-BE49-F238E27FC236}">
                  <a16:creationId xmlns:a16="http://schemas.microsoft.com/office/drawing/2014/main" id="{A22D95E8-28D4-442C-9436-F89B56EDBE95}"/>
                </a:ext>
              </a:extLst>
            </p:cNvPr>
            <p:cNvSpPr/>
            <p:nvPr/>
          </p:nvSpPr>
          <p:spPr>
            <a:xfrm>
              <a:off x="19457864"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7" name="Forme libre : forme 5756">
              <a:extLst>
                <a:ext uri="{FF2B5EF4-FFF2-40B4-BE49-F238E27FC236}">
                  <a16:creationId xmlns:a16="http://schemas.microsoft.com/office/drawing/2014/main" id="{3C5EBDD9-BC7A-4B33-B111-61AA7BEC45EA}"/>
                </a:ext>
              </a:extLst>
            </p:cNvPr>
            <p:cNvSpPr/>
            <p:nvPr/>
          </p:nvSpPr>
          <p:spPr>
            <a:xfrm>
              <a:off x="19652598"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8" name="Forme libre : forme 5757">
              <a:extLst>
                <a:ext uri="{FF2B5EF4-FFF2-40B4-BE49-F238E27FC236}">
                  <a16:creationId xmlns:a16="http://schemas.microsoft.com/office/drawing/2014/main" id="{C674B7DA-5061-4544-A0CB-34EA3799C774}"/>
                </a:ext>
              </a:extLst>
            </p:cNvPr>
            <p:cNvSpPr/>
            <p:nvPr/>
          </p:nvSpPr>
          <p:spPr>
            <a:xfrm>
              <a:off x="198473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59" name="Forme libre : forme 5758">
              <a:extLst>
                <a:ext uri="{FF2B5EF4-FFF2-40B4-BE49-F238E27FC236}">
                  <a16:creationId xmlns:a16="http://schemas.microsoft.com/office/drawing/2014/main" id="{93DD5CAA-ADBF-4B62-A63D-6A90CBF30817}"/>
                </a:ext>
              </a:extLst>
            </p:cNvPr>
            <p:cNvSpPr/>
            <p:nvPr/>
          </p:nvSpPr>
          <p:spPr>
            <a:xfrm>
              <a:off x="20042064"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0" name="Forme libre : forme 5759">
              <a:extLst>
                <a:ext uri="{FF2B5EF4-FFF2-40B4-BE49-F238E27FC236}">
                  <a16:creationId xmlns:a16="http://schemas.microsoft.com/office/drawing/2014/main" id="{48C3D720-97CE-40A2-AC17-BB8BCE661CA1}"/>
                </a:ext>
              </a:extLst>
            </p:cNvPr>
            <p:cNvSpPr/>
            <p:nvPr/>
          </p:nvSpPr>
          <p:spPr>
            <a:xfrm>
              <a:off x="20236798"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1" name="Forme libre : forme 5760">
              <a:extLst>
                <a:ext uri="{FF2B5EF4-FFF2-40B4-BE49-F238E27FC236}">
                  <a16:creationId xmlns:a16="http://schemas.microsoft.com/office/drawing/2014/main" id="{1F28F46F-FF4F-4893-B73C-34DD53B6201D}"/>
                </a:ext>
              </a:extLst>
            </p:cNvPr>
            <p:cNvSpPr/>
            <p:nvPr/>
          </p:nvSpPr>
          <p:spPr>
            <a:xfrm>
              <a:off x="20431531"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2" name="Forme libre : forme 5761">
              <a:extLst>
                <a:ext uri="{FF2B5EF4-FFF2-40B4-BE49-F238E27FC236}">
                  <a16:creationId xmlns:a16="http://schemas.microsoft.com/office/drawing/2014/main" id="{1D91B811-79C8-4137-BF7A-2D905D3E84ED}"/>
                </a:ext>
              </a:extLst>
            </p:cNvPr>
            <p:cNvSpPr/>
            <p:nvPr/>
          </p:nvSpPr>
          <p:spPr>
            <a:xfrm>
              <a:off x="20626265"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3" name="Forme libre : forme 5762">
              <a:extLst>
                <a:ext uri="{FF2B5EF4-FFF2-40B4-BE49-F238E27FC236}">
                  <a16:creationId xmlns:a16="http://schemas.microsoft.com/office/drawing/2014/main" id="{6342BEC9-B7E5-4E23-BCDD-C835A6291FD0}"/>
                </a:ext>
              </a:extLst>
            </p:cNvPr>
            <p:cNvSpPr/>
            <p:nvPr/>
          </p:nvSpPr>
          <p:spPr>
            <a:xfrm>
              <a:off x="79688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4" name="Forme libre : forme 5763">
              <a:extLst>
                <a:ext uri="{FF2B5EF4-FFF2-40B4-BE49-F238E27FC236}">
                  <a16:creationId xmlns:a16="http://schemas.microsoft.com/office/drawing/2014/main" id="{E41227D3-436A-4ED1-AED4-079B159003D6}"/>
                </a:ext>
              </a:extLst>
            </p:cNvPr>
            <p:cNvSpPr/>
            <p:nvPr/>
          </p:nvSpPr>
          <p:spPr>
            <a:xfrm>
              <a:off x="81636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65" name="Forme libre : forme 5764">
              <a:extLst>
                <a:ext uri="{FF2B5EF4-FFF2-40B4-BE49-F238E27FC236}">
                  <a16:creationId xmlns:a16="http://schemas.microsoft.com/office/drawing/2014/main" id="{CE5849D5-07AE-4AE8-B36A-BC9FB57BAAA9}"/>
                </a:ext>
              </a:extLst>
            </p:cNvPr>
            <p:cNvSpPr/>
            <p:nvPr/>
          </p:nvSpPr>
          <p:spPr>
            <a:xfrm>
              <a:off x="83583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6" name="Forme libre : forme 5765">
              <a:extLst>
                <a:ext uri="{FF2B5EF4-FFF2-40B4-BE49-F238E27FC236}">
                  <a16:creationId xmlns:a16="http://schemas.microsoft.com/office/drawing/2014/main" id="{6A7B8541-8280-4C5F-BCF0-D4B83F45A28F}"/>
                </a:ext>
              </a:extLst>
            </p:cNvPr>
            <p:cNvSpPr/>
            <p:nvPr/>
          </p:nvSpPr>
          <p:spPr>
            <a:xfrm>
              <a:off x="85530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7" name="Forme libre : forme 5766">
              <a:extLst>
                <a:ext uri="{FF2B5EF4-FFF2-40B4-BE49-F238E27FC236}">
                  <a16:creationId xmlns:a16="http://schemas.microsoft.com/office/drawing/2014/main" id="{205D4507-77D2-4D9C-B56C-9867049D0775}"/>
                </a:ext>
              </a:extLst>
            </p:cNvPr>
            <p:cNvSpPr/>
            <p:nvPr/>
          </p:nvSpPr>
          <p:spPr>
            <a:xfrm>
              <a:off x="8747832"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8" name="Forme libre : forme 5767">
              <a:extLst>
                <a:ext uri="{FF2B5EF4-FFF2-40B4-BE49-F238E27FC236}">
                  <a16:creationId xmlns:a16="http://schemas.microsoft.com/office/drawing/2014/main" id="{7AC7671B-2949-4C41-8744-DD1D539497AE}"/>
                </a:ext>
              </a:extLst>
            </p:cNvPr>
            <p:cNvSpPr/>
            <p:nvPr/>
          </p:nvSpPr>
          <p:spPr>
            <a:xfrm>
              <a:off x="89425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9" name="Forme libre : forme 5768">
              <a:extLst>
                <a:ext uri="{FF2B5EF4-FFF2-40B4-BE49-F238E27FC236}">
                  <a16:creationId xmlns:a16="http://schemas.microsoft.com/office/drawing/2014/main" id="{64DE2901-3F28-4F11-BA66-7387342B2600}"/>
                </a:ext>
              </a:extLst>
            </p:cNvPr>
            <p:cNvSpPr/>
            <p:nvPr/>
          </p:nvSpPr>
          <p:spPr>
            <a:xfrm>
              <a:off x="91372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0" name="Forme libre : forme 5769">
              <a:extLst>
                <a:ext uri="{FF2B5EF4-FFF2-40B4-BE49-F238E27FC236}">
                  <a16:creationId xmlns:a16="http://schemas.microsoft.com/office/drawing/2014/main" id="{E699F0F9-0967-46F4-830F-10EA78520837}"/>
                </a:ext>
              </a:extLst>
            </p:cNvPr>
            <p:cNvSpPr/>
            <p:nvPr/>
          </p:nvSpPr>
          <p:spPr>
            <a:xfrm>
              <a:off x="93320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1" name="Forme libre : forme 5770">
              <a:extLst>
                <a:ext uri="{FF2B5EF4-FFF2-40B4-BE49-F238E27FC236}">
                  <a16:creationId xmlns:a16="http://schemas.microsoft.com/office/drawing/2014/main" id="{B6F51672-4EED-4578-9263-5FFEFA24A40C}"/>
                </a:ext>
              </a:extLst>
            </p:cNvPr>
            <p:cNvSpPr/>
            <p:nvPr/>
          </p:nvSpPr>
          <p:spPr>
            <a:xfrm>
              <a:off x="13031966" y="113017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2" name="Forme libre : forme 5771">
              <a:extLst>
                <a:ext uri="{FF2B5EF4-FFF2-40B4-BE49-F238E27FC236}">
                  <a16:creationId xmlns:a16="http://schemas.microsoft.com/office/drawing/2014/main" id="{7F4BFE73-E48F-4FDA-A0FC-DA32037C7181}"/>
                </a:ext>
              </a:extLst>
            </p:cNvPr>
            <p:cNvSpPr/>
            <p:nvPr/>
          </p:nvSpPr>
          <p:spPr>
            <a:xfrm>
              <a:off x="13226699"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3" name="Forme libre : forme 5772">
              <a:extLst>
                <a:ext uri="{FF2B5EF4-FFF2-40B4-BE49-F238E27FC236}">
                  <a16:creationId xmlns:a16="http://schemas.microsoft.com/office/drawing/2014/main" id="{915016E7-2BFB-4BE0-B064-AB49D02D801E}"/>
                </a:ext>
              </a:extLst>
            </p:cNvPr>
            <p:cNvSpPr/>
            <p:nvPr/>
          </p:nvSpPr>
          <p:spPr>
            <a:xfrm>
              <a:off x="13421432"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4" name="Forme libre : forme 5773">
              <a:extLst>
                <a:ext uri="{FF2B5EF4-FFF2-40B4-BE49-F238E27FC236}">
                  <a16:creationId xmlns:a16="http://schemas.microsoft.com/office/drawing/2014/main" id="{E04B5FFA-48C8-4C96-B4F4-AEE47257E6A3}"/>
                </a:ext>
              </a:extLst>
            </p:cNvPr>
            <p:cNvSpPr/>
            <p:nvPr/>
          </p:nvSpPr>
          <p:spPr>
            <a:xfrm>
              <a:off x="13616166"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75" name="Forme libre : forme 5774">
              <a:extLst>
                <a:ext uri="{FF2B5EF4-FFF2-40B4-BE49-F238E27FC236}">
                  <a16:creationId xmlns:a16="http://schemas.microsoft.com/office/drawing/2014/main" id="{C84F04FD-33FB-4232-8184-C8BF84212AC3}"/>
                </a:ext>
              </a:extLst>
            </p:cNvPr>
            <p:cNvSpPr/>
            <p:nvPr/>
          </p:nvSpPr>
          <p:spPr>
            <a:xfrm>
              <a:off x="13810899"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6" name="Forme libre : forme 5775">
              <a:extLst>
                <a:ext uri="{FF2B5EF4-FFF2-40B4-BE49-F238E27FC236}">
                  <a16:creationId xmlns:a16="http://schemas.microsoft.com/office/drawing/2014/main" id="{3C6A9617-B501-46E7-A2C0-D0BB266DCA65}"/>
                </a:ext>
              </a:extLst>
            </p:cNvPr>
            <p:cNvSpPr/>
            <p:nvPr/>
          </p:nvSpPr>
          <p:spPr>
            <a:xfrm>
              <a:off x="14005633"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7" name="Forme libre : forme 5776">
              <a:extLst>
                <a:ext uri="{FF2B5EF4-FFF2-40B4-BE49-F238E27FC236}">
                  <a16:creationId xmlns:a16="http://schemas.microsoft.com/office/drawing/2014/main" id="{69CFD590-4D6B-49AA-82A5-271B1201A9F0}"/>
                </a:ext>
              </a:extLst>
            </p:cNvPr>
            <p:cNvSpPr/>
            <p:nvPr/>
          </p:nvSpPr>
          <p:spPr>
            <a:xfrm>
              <a:off x="14589530"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8" name="Forme libre : forme 5777">
              <a:extLst>
                <a:ext uri="{FF2B5EF4-FFF2-40B4-BE49-F238E27FC236}">
                  <a16:creationId xmlns:a16="http://schemas.microsoft.com/office/drawing/2014/main" id="{CFACB62E-74A1-42C1-B0D2-DC216AC4AD42}"/>
                </a:ext>
              </a:extLst>
            </p:cNvPr>
            <p:cNvSpPr/>
            <p:nvPr/>
          </p:nvSpPr>
          <p:spPr>
            <a:xfrm>
              <a:off x="14784264"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9" name="Forme libre : forme 5778">
              <a:extLst>
                <a:ext uri="{FF2B5EF4-FFF2-40B4-BE49-F238E27FC236}">
                  <a16:creationId xmlns:a16="http://schemas.microsoft.com/office/drawing/2014/main" id="{1BEF0087-D011-43CE-A807-94A1CF0FA77F}"/>
                </a:ext>
              </a:extLst>
            </p:cNvPr>
            <p:cNvSpPr/>
            <p:nvPr/>
          </p:nvSpPr>
          <p:spPr>
            <a:xfrm>
              <a:off x="18678930"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0" name="Forme libre : forme 5779">
              <a:extLst>
                <a:ext uri="{FF2B5EF4-FFF2-40B4-BE49-F238E27FC236}">
                  <a16:creationId xmlns:a16="http://schemas.microsoft.com/office/drawing/2014/main" id="{3FA4C4F5-657B-4CF5-BEE9-50AB8798478F}"/>
                </a:ext>
              </a:extLst>
            </p:cNvPr>
            <p:cNvSpPr/>
            <p:nvPr/>
          </p:nvSpPr>
          <p:spPr>
            <a:xfrm>
              <a:off x="188736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1" name="Forme libre : forme 5780">
              <a:extLst>
                <a:ext uri="{FF2B5EF4-FFF2-40B4-BE49-F238E27FC236}">
                  <a16:creationId xmlns:a16="http://schemas.microsoft.com/office/drawing/2014/main" id="{12453A3F-F7B0-4314-B4B1-648955AC250D}"/>
                </a:ext>
              </a:extLst>
            </p:cNvPr>
            <p:cNvSpPr/>
            <p:nvPr/>
          </p:nvSpPr>
          <p:spPr>
            <a:xfrm>
              <a:off x="19068397"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2" name="Forme libre : forme 5781">
              <a:extLst>
                <a:ext uri="{FF2B5EF4-FFF2-40B4-BE49-F238E27FC236}">
                  <a16:creationId xmlns:a16="http://schemas.microsoft.com/office/drawing/2014/main" id="{5A06747B-C275-4F25-8F9B-746B614B7A0A}"/>
                </a:ext>
              </a:extLst>
            </p:cNvPr>
            <p:cNvSpPr/>
            <p:nvPr/>
          </p:nvSpPr>
          <p:spPr>
            <a:xfrm>
              <a:off x="192631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3" name="Forme libre : forme 5782">
              <a:extLst>
                <a:ext uri="{FF2B5EF4-FFF2-40B4-BE49-F238E27FC236}">
                  <a16:creationId xmlns:a16="http://schemas.microsoft.com/office/drawing/2014/main" id="{41A622B4-A914-47A9-924F-4AB2FE5CF24A}"/>
                </a:ext>
              </a:extLst>
            </p:cNvPr>
            <p:cNvSpPr/>
            <p:nvPr/>
          </p:nvSpPr>
          <p:spPr>
            <a:xfrm>
              <a:off x="194578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4" name="Forme libre : forme 5783">
              <a:extLst>
                <a:ext uri="{FF2B5EF4-FFF2-40B4-BE49-F238E27FC236}">
                  <a16:creationId xmlns:a16="http://schemas.microsoft.com/office/drawing/2014/main" id="{68523A7D-21E8-4E19-AA16-912BCE0A7847}"/>
                </a:ext>
              </a:extLst>
            </p:cNvPr>
            <p:cNvSpPr/>
            <p:nvPr/>
          </p:nvSpPr>
          <p:spPr>
            <a:xfrm>
              <a:off x="19652598"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5" name="Forme libre : forme 5784">
              <a:extLst>
                <a:ext uri="{FF2B5EF4-FFF2-40B4-BE49-F238E27FC236}">
                  <a16:creationId xmlns:a16="http://schemas.microsoft.com/office/drawing/2014/main" id="{B2FBF20B-5B23-40C1-96EF-501AE646A4DC}"/>
                </a:ext>
              </a:extLst>
            </p:cNvPr>
            <p:cNvSpPr/>
            <p:nvPr/>
          </p:nvSpPr>
          <p:spPr>
            <a:xfrm>
              <a:off x="198473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6" name="Forme libre : forme 5785">
              <a:extLst>
                <a:ext uri="{FF2B5EF4-FFF2-40B4-BE49-F238E27FC236}">
                  <a16:creationId xmlns:a16="http://schemas.microsoft.com/office/drawing/2014/main" id="{5473D03C-01CE-4DAE-A1D4-A7A53876DA37}"/>
                </a:ext>
              </a:extLst>
            </p:cNvPr>
            <p:cNvSpPr/>
            <p:nvPr/>
          </p:nvSpPr>
          <p:spPr>
            <a:xfrm>
              <a:off x="20042064"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7" name="Forme libre : forme 5786">
              <a:extLst>
                <a:ext uri="{FF2B5EF4-FFF2-40B4-BE49-F238E27FC236}">
                  <a16:creationId xmlns:a16="http://schemas.microsoft.com/office/drawing/2014/main" id="{D1F1DC14-7C7A-4DCA-A70D-D4A09CAAA510}"/>
                </a:ext>
              </a:extLst>
            </p:cNvPr>
            <p:cNvSpPr/>
            <p:nvPr/>
          </p:nvSpPr>
          <p:spPr>
            <a:xfrm>
              <a:off x="20236798"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8" name="Forme libre : forme 5787">
              <a:extLst>
                <a:ext uri="{FF2B5EF4-FFF2-40B4-BE49-F238E27FC236}">
                  <a16:creationId xmlns:a16="http://schemas.microsoft.com/office/drawing/2014/main" id="{F547DF15-7049-4B59-A2E5-1D913DC8534F}"/>
                </a:ext>
              </a:extLst>
            </p:cNvPr>
            <p:cNvSpPr/>
            <p:nvPr/>
          </p:nvSpPr>
          <p:spPr>
            <a:xfrm>
              <a:off x="20431531"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9" name="Forme libre : forme 5788">
              <a:extLst>
                <a:ext uri="{FF2B5EF4-FFF2-40B4-BE49-F238E27FC236}">
                  <a16:creationId xmlns:a16="http://schemas.microsoft.com/office/drawing/2014/main" id="{07E1FF7D-D6A2-4655-8B17-2C02CFAF38A9}"/>
                </a:ext>
              </a:extLst>
            </p:cNvPr>
            <p:cNvSpPr/>
            <p:nvPr/>
          </p:nvSpPr>
          <p:spPr>
            <a:xfrm>
              <a:off x="20626265"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0" name="Forme libre : forme 5789">
              <a:extLst>
                <a:ext uri="{FF2B5EF4-FFF2-40B4-BE49-F238E27FC236}">
                  <a16:creationId xmlns:a16="http://schemas.microsoft.com/office/drawing/2014/main" id="{3FFC5FDE-B596-4BFA-8643-14B409526E12}"/>
                </a:ext>
              </a:extLst>
            </p:cNvPr>
            <p:cNvSpPr/>
            <p:nvPr/>
          </p:nvSpPr>
          <p:spPr>
            <a:xfrm>
              <a:off x="20820696"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1" name="Forme libre : forme 5790">
              <a:extLst>
                <a:ext uri="{FF2B5EF4-FFF2-40B4-BE49-F238E27FC236}">
                  <a16:creationId xmlns:a16="http://schemas.microsoft.com/office/drawing/2014/main" id="{F103F5E9-6DF6-421C-A7D9-1609B56D6871}"/>
                </a:ext>
              </a:extLst>
            </p:cNvPr>
            <p:cNvSpPr/>
            <p:nvPr/>
          </p:nvSpPr>
          <p:spPr>
            <a:xfrm>
              <a:off x="79688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2" name="Forme libre : forme 5791">
              <a:extLst>
                <a:ext uri="{FF2B5EF4-FFF2-40B4-BE49-F238E27FC236}">
                  <a16:creationId xmlns:a16="http://schemas.microsoft.com/office/drawing/2014/main" id="{88860677-5493-4787-B20F-D644D1657D10}"/>
                </a:ext>
              </a:extLst>
            </p:cNvPr>
            <p:cNvSpPr/>
            <p:nvPr/>
          </p:nvSpPr>
          <p:spPr>
            <a:xfrm>
              <a:off x="8163632"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93" name="Forme libre : forme 5792">
              <a:extLst>
                <a:ext uri="{FF2B5EF4-FFF2-40B4-BE49-F238E27FC236}">
                  <a16:creationId xmlns:a16="http://schemas.microsoft.com/office/drawing/2014/main" id="{1DE3398B-8555-4B39-9633-515B61F9BCD1}"/>
                </a:ext>
              </a:extLst>
            </p:cNvPr>
            <p:cNvSpPr/>
            <p:nvPr/>
          </p:nvSpPr>
          <p:spPr>
            <a:xfrm>
              <a:off x="83583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4" name="Forme libre : forme 5793">
              <a:extLst>
                <a:ext uri="{FF2B5EF4-FFF2-40B4-BE49-F238E27FC236}">
                  <a16:creationId xmlns:a16="http://schemas.microsoft.com/office/drawing/2014/main" id="{13CE4042-B6CF-4EAB-8C75-193C8400C181}"/>
                </a:ext>
              </a:extLst>
            </p:cNvPr>
            <p:cNvSpPr/>
            <p:nvPr/>
          </p:nvSpPr>
          <p:spPr>
            <a:xfrm>
              <a:off x="85530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5" name="Forme libre : forme 5794">
              <a:extLst>
                <a:ext uri="{FF2B5EF4-FFF2-40B4-BE49-F238E27FC236}">
                  <a16:creationId xmlns:a16="http://schemas.microsoft.com/office/drawing/2014/main" id="{4BA3CB60-90FE-4AD7-9711-04825AF18835}"/>
                </a:ext>
              </a:extLst>
            </p:cNvPr>
            <p:cNvSpPr/>
            <p:nvPr/>
          </p:nvSpPr>
          <p:spPr>
            <a:xfrm>
              <a:off x="8747832"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6" name="Forme libre : forme 5795">
              <a:extLst>
                <a:ext uri="{FF2B5EF4-FFF2-40B4-BE49-F238E27FC236}">
                  <a16:creationId xmlns:a16="http://schemas.microsoft.com/office/drawing/2014/main" id="{5525BE45-76A7-4C23-AEEF-B7BF98C82DCC}"/>
                </a:ext>
              </a:extLst>
            </p:cNvPr>
            <p:cNvSpPr/>
            <p:nvPr/>
          </p:nvSpPr>
          <p:spPr>
            <a:xfrm>
              <a:off x="89425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7" name="Forme libre : forme 5796">
              <a:extLst>
                <a:ext uri="{FF2B5EF4-FFF2-40B4-BE49-F238E27FC236}">
                  <a16:creationId xmlns:a16="http://schemas.microsoft.com/office/drawing/2014/main" id="{D679ADE0-D58F-4A23-B06B-F7ED670F1200}"/>
                </a:ext>
              </a:extLst>
            </p:cNvPr>
            <p:cNvSpPr/>
            <p:nvPr/>
          </p:nvSpPr>
          <p:spPr>
            <a:xfrm>
              <a:off x="91372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8" name="Forme libre : forme 5797">
              <a:extLst>
                <a:ext uri="{FF2B5EF4-FFF2-40B4-BE49-F238E27FC236}">
                  <a16:creationId xmlns:a16="http://schemas.microsoft.com/office/drawing/2014/main" id="{452CC776-2318-4912-BBCA-F77797A33142}"/>
                </a:ext>
              </a:extLst>
            </p:cNvPr>
            <p:cNvSpPr/>
            <p:nvPr/>
          </p:nvSpPr>
          <p:spPr>
            <a:xfrm>
              <a:off x="13031966" y="114964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9" name="Forme libre : forme 5798">
              <a:extLst>
                <a:ext uri="{FF2B5EF4-FFF2-40B4-BE49-F238E27FC236}">
                  <a16:creationId xmlns:a16="http://schemas.microsoft.com/office/drawing/2014/main" id="{882FD70B-2F29-44F3-8F86-497C23AB0627}"/>
                </a:ext>
              </a:extLst>
            </p:cNvPr>
            <p:cNvSpPr/>
            <p:nvPr/>
          </p:nvSpPr>
          <p:spPr>
            <a:xfrm>
              <a:off x="13226699"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0" name="Forme libre : forme 5799">
              <a:extLst>
                <a:ext uri="{FF2B5EF4-FFF2-40B4-BE49-F238E27FC236}">
                  <a16:creationId xmlns:a16="http://schemas.microsoft.com/office/drawing/2014/main" id="{6D85AE1C-ACA4-4126-BEB6-E804AB617D4D}"/>
                </a:ext>
              </a:extLst>
            </p:cNvPr>
            <p:cNvSpPr/>
            <p:nvPr/>
          </p:nvSpPr>
          <p:spPr>
            <a:xfrm>
              <a:off x="13421432"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1" name="Forme libre : forme 5800">
              <a:extLst>
                <a:ext uri="{FF2B5EF4-FFF2-40B4-BE49-F238E27FC236}">
                  <a16:creationId xmlns:a16="http://schemas.microsoft.com/office/drawing/2014/main" id="{37FFA322-B871-4EEF-AB56-8DCFFD442FC3}"/>
                </a:ext>
              </a:extLst>
            </p:cNvPr>
            <p:cNvSpPr/>
            <p:nvPr/>
          </p:nvSpPr>
          <p:spPr>
            <a:xfrm>
              <a:off x="13616166"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02" name="Forme libre : forme 5801">
              <a:extLst>
                <a:ext uri="{FF2B5EF4-FFF2-40B4-BE49-F238E27FC236}">
                  <a16:creationId xmlns:a16="http://schemas.microsoft.com/office/drawing/2014/main" id="{4A4B5F17-71FD-4CE4-8D05-CDE8111C0B56}"/>
                </a:ext>
              </a:extLst>
            </p:cNvPr>
            <p:cNvSpPr/>
            <p:nvPr/>
          </p:nvSpPr>
          <p:spPr>
            <a:xfrm>
              <a:off x="13810899"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03" name="Forme libre : forme 5802">
              <a:extLst>
                <a:ext uri="{FF2B5EF4-FFF2-40B4-BE49-F238E27FC236}">
                  <a16:creationId xmlns:a16="http://schemas.microsoft.com/office/drawing/2014/main" id="{764CBE1A-7F04-4508-9B41-E9D1424248E3}"/>
                </a:ext>
              </a:extLst>
            </p:cNvPr>
            <p:cNvSpPr/>
            <p:nvPr/>
          </p:nvSpPr>
          <p:spPr>
            <a:xfrm>
              <a:off x="14589530"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04" name="Forme libre : forme 5803">
              <a:extLst>
                <a:ext uri="{FF2B5EF4-FFF2-40B4-BE49-F238E27FC236}">
                  <a16:creationId xmlns:a16="http://schemas.microsoft.com/office/drawing/2014/main" id="{46EBFD94-806D-415C-8E94-FCEA3E6C7935}"/>
                </a:ext>
              </a:extLst>
            </p:cNvPr>
            <p:cNvSpPr/>
            <p:nvPr/>
          </p:nvSpPr>
          <p:spPr>
            <a:xfrm>
              <a:off x="18678930"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5" name="Forme libre : forme 5804">
              <a:extLst>
                <a:ext uri="{FF2B5EF4-FFF2-40B4-BE49-F238E27FC236}">
                  <a16:creationId xmlns:a16="http://schemas.microsoft.com/office/drawing/2014/main" id="{66610539-2C59-4726-9700-B216B3012280}"/>
                </a:ext>
              </a:extLst>
            </p:cNvPr>
            <p:cNvSpPr/>
            <p:nvPr/>
          </p:nvSpPr>
          <p:spPr>
            <a:xfrm>
              <a:off x="188736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6" name="Forme libre : forme 5805">
              <a:extLst>
                <a:ext uri="{FF2B5EF4-FFF2-40B4-BE49-F238E27FC236}">
                  <a16:creationId xmlns:a16="http://schemas.microsoft.com/office/drawing/2014/main" id="{DC5E102D-A55C-4007-92B2-1D1C5C46E864}"/>
                </a:ext>
              </a:extLst>
            </p:cNvPr>
            <p:cNvSpPr/>
            <p:nvPr/>
          </p:nvSpPr>
          <p:spPr>
            <a:xfrm>
              <a:off x="19068397"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7" name="Forme libre : forme 5806">
              <a:extLst>
                <a:ext uri="{FF2B5EF4-FFF2-40B4-BE49-F238E27FC236}">
                  <a16:creationId xmlns:a16="http://schemas.microsoft.com/office/drawing/2014/main" id="{D1820691-1C1F-4CC5-BEC7-7C7775CA701A}"/>
                </a:ext>
              </a:extLst>
            </p:cNvPr>
            <p:cNvSpPr/>
            <p:nvPr/>
          </p:nvSpPr>
          <p:spPr>
            <a:xfrm>
              <a:off x="192631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8" name="Forme libre : forme 5807">
              <a:extLst>
                <a:ext uri="{FF2B5EF4-FFF2-40B4-BE49-F238E27FC236}">
                  <a16:creationId xmlns:a16="http://schemas.microsoft.com/office/drawing/2014/main" id="{1F076C40-AE73-409B-A630-A357596E412E}"/>
                </a:ext>
              </a:extLst>
            </p:cNvPr>
            <p:cNvSpPr/>
            <p:nvPr/>
          </p:nvSpPr>
          <p:spPr>
            <a:xfrm>
              <a:off x="194578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9" name="Forme libre : forme 5808">
              <a:extLst>
                <a:ext uri="{FF2B5EF4-FFF2-40B4-BE49-F238E27FC236}">
                  <a16:creationId xmlns:a16="http://schemas.microsoft.com/office/drawing/2014/main" id="{31794079-3668-4917-8FAB-436805E56E63}"/>
                </a:ext>
              </a:extLst>
            </p:cNvPr>
            <p:cNvSpPr/>
            <p:nvPr/>
          </p:nvSpPr>
          <p:spPr>
            <a:xfrm>
              <a:off x="19652598"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10" name="Forme libre : forme 5809">
              <a:extLst>
                <a:ext uri="{FF2B5EF4-FFF2-40B4-BE49-F238E27FC236}">
                  <a16:creationId xmlns:a16="http://schemas.microsoft.com/office/drawing/2014/main" id="{28935982-D197-4DB2-A995-8EDFA9B7BA28}"/>
                </a:ext>
              </a:extLst>
            </p:cNvPr>
            <p:cNvSpPr/>
            <p:nvPr/>
          </p:nvSpPr>
          <p:spPr>
            <a:xfrm>
              <a:off x="198473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1" name="Forme libre : forme 5810">
              <a:extLst>
                <a:ext uri="{FF2B5EF4-FFF2-40B4-BE49-F238E27FC236}">
                  <a16:creationId xmlns:a16="http://schemas.microsoft.com/office/drawing/2014/main" id="{6D48971D-990C-4F2D-B8AC-961F59E4E3F7}"/>
                </a:ext>
              </a:extLst>
            </p:cNvPr>
            <p:cNvSpPr/>
            <p:nvPr/>
          </p:nvSpPr>
          <p:spPr>
            <a:xfrm>
              <a:off x="20042064"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2" name="Forme libre : forme 5811">
              <a:extLst>
                <a:ext uri="{FF2B5EF4-FFF2-40B4-BE49-F238E27FC236}">
                  <a16:creationId xmlns:a16="http://schemas.microsoft.com/office/drawing/2014/main" id="{911731F2-B602-478F-B731-7100D4EDFBE7}"/>
                </a:ext>
              </a:extLst>
            </p:cNvPr>
            <p:cNvSpPr/>
            <p:nvPr/>
          </p:nvSpPr>
          <p:spPr>
            <a:xfrm>
              <a:off x="20236798"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3" name="Forme libre : forme 5812">
              <a:extLst>
                <a:ext uri="{FF2B5EF4-FFF2-40B4-BE49-F238E27FC236}">
                  <a16:creationId xmlns:a16="http://schemas.microsoft.com/office/drawing/2014/main" id="{0342078B-073C-40E9-8643-2AF322076512}"/>
                </a:ext>
              </a:extLst>
            </p:cNvPr>
            <p:cNvSpPr/>
            <p:nvPr/>
          </p:nvSpPr>
          <p:spPr>
            <a:xfrm>
              <a:off x="20431531"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4" name="Forme libre : forme 5813">
              <a:extLst>
                <a:ext uri="{FF2B5EF4-FFF2-40B4-BE49-F238E27FC236}">
                  <a16:creationId xmlns:a16="http://schemas.microsoft.com/office/drawing/2014/main" id="{06031F40-4F73-4BB8-A08F-131A980BBCE8}"/>
                </a:ext>
              </a:extLst>
            </p:cNvPr>
            <p:cNvSpPr/>
            <p:nvPr/>
          </p:nvSpPr>
          <p:spPr>
            <a:xfrm>
              <a:off x="20626265"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5" name="Forme libre : forme 5814">
              <a:extLst>
                <a:ext uri="{FF2B5EF4-FFF2-40B4-BE49-F238E27FC236}">
                  <a16:creationId xmlns:a16="http://schemas.microsoft.com/office/drawing/2014/main" id="{D2B847F0-3CF1-4137-97F6-EAAC5A5C46D1}"/>
                </a:ext>
              </a:extLst>
            </p:cNvPr>
            <p:cNvSpPr/>
            <p:nvPr/>
          </p:nvSpPr>
          <p:spPr>
            <a:xfrm>
              <a:off x="20820696"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6" name="Forme libre : forme 5815">
              <a:extLst>
                <a:ext uri="{FF2B5EF4-FFF2-40B4-BE49-F238E27FC236}">
                  <a16:creationId xmlns:a16="http://schemas.microsoft.com/office/drawing/2014/main" id="{2ABC3F13-25FF-4800-90EF-F10076BC6FA2}"/>
                </a:ext>
              </a:extLst>
            </p:cNvPr>
            <p:cNvSpPr/>
            <p:nvPr/>
          </p:nvSpPr>
          <p:spPr>
            <a:xfrm>
              <a:off x="79688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17" name="Forme libre : forme 5816">
              <a:extLst>
                <a:ext uri="{FF2B5EF4-FFF2-40B4-BE49-F238E27FC236}">
                  <a16:creationId xmlns:a16="http://schemas.microsoft.com/office/drawing/2014/main" id="{48144609-61F1-4870-BCF5-20F78E90E857}"/>
                </a:ext>
              </a:extLst>
            </p:cNvPr>
            <p:cNvSpPr/>
            <p:nvPr/>
          </p:nvSpPr>
          <p:spPr>
            <a:xfrm>
              <a:off x="8163632"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18" name="Forme libre : forme 5817">
              <a:extLst>
                <a:ext uri="{FF2B5EF4-FFF2-40B4-BE49-F238E27FC236}">
                  <a16:creationId xmlns:a16="http://schemas.microsoft.com/office/drawing/2014/main" id="{0A3B2213-64CE-4628-86A3-2E32816DC23E}"/>
                </a:ext>
              </a:extLst>
            </p:cNvPr>
            <p:cNvSpPr/>
            <p:nvPr/>
          </p:nvSpPr>
          <p:spPr>
            <a:xfrm>
              <a:off x="83583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19" name="Forme libre : forme 5818">
              <a:extLst>
                <a:ext uri="{FF2B5EF4-FFF2-40B4-BE49-F238E27FC236}">
                  <a16:creationId xmlns:a16="http://schemas.microsoft.com/office/drawing/2014/main" id="{434BB50A-C4CB-4401-9CB0-D756D3DB3B45}"/>
                </a:ext>
              </a:extLst>
            </p:cNvPr>
            <p:cNvSpPr/>
            <p:nvPr/>
          </p:nvSpPr>
          <p:spPr>
            <a:xfrm>
              <a:off x="85530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20" name="Forme libre : forme 5819">
              <a:extLst>
                <a:ext uri="{FF2B5EF4-FFF2-40B4-BE49-F238E27FC236}">
                  <a16:creationId xmlns:a16="http://schemas.microsoft.com/office/drawing/2014/main" id="{339E3113-5720-48DF-9C28-1B9EAD64027E}"/>
                </a:ext>
              </a:extLst>
            </p:cNvPr>
            <p:cNvSpPr/>
            <p:nvPr/>
          </p:nvSpPr>
          <p:spPr>
            <a:xfrm>
              <a:off x="8747832"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1" name="Forme libre : forme 5820">
              <a:extLst>
                <a:ext uri="{FF2B5EF4-FFF2-40B4-BE49-F238E27FC236}">
                  <a16:creationId xmlns:a16="http://schemas.microsoft.com/office/drawing/2014/main" id="{6C877A4D-DF64-47EA-B595-9D7CF7024D88}"/>
                </a:ext>
              </a:extLst>
            </p:cNvPr>
            <p:cNvSpPr/>
            <p:nvPr/>
          </p:nvSpPr>
          <p:spPr>
            <a:xfrm>
              <a:off x="89425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2" name="Forme libre : forme 5821">
              <a:extLst>
                <a:ext uri="{FF2B5EF4-FFF2-40B4-BE49-F238E27FC236}">
                  <a16:creationId xmlns:a16="http://schemas.microsoft.com/office/drawing/2014/main" id="{E4844073-BCBC-4317-AB79-A6C15E62B001}"/>
                </a:ext>
              </a:extLst>
            </p:cNvPr>
            <p:cNvSpPr/>
            <p:nvPr/>
          </p:nvSpPr>
          <p:spPr>
            <a:xfrm>
              <a:off x="91372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3" name="Forme libre : forme 5822">
              <a:extLst>
                <a:ext uri="{FF2B5EF4-FFF2-40B4-BE49-F238E27FC236}">
                  <a16:creationId xmlns:a16="http://schemas.microsoft.com/office/drawing/2014/main" id="{AD58EFA3-675E-4CCF-A00B-E4D27F4F7B49}"/>
                </a:ext>
              </a:extLst>
            </p:cNvPr>
            <p:cNvSpPr/>
            <p:nvPr/>
          </p:nvSpPr>
          <p:spPr>
            <a:xfrm>
              <a:off x="13031966" y="1169122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4" name="Forme libre : forme 5823">
              <a:extLst>
                <a:ext uri="{FF2B5EF4-FFF2-40B4-BE49-F238E27FC236}">
                  <a16:creationId xmlns:a16="http://schemas.microsoft.com/office/drawing/2014/main" id="{D0512C07-65F4-4E92-92D5-6CE4053C5CC9}"/>
                </a:ext>
              </a:extLst>
            </p:cNvPr>
            <p:cNvSpPr/>
            <p:nvPr/>
          </p:nvSpPr>
          <p:spPr>
            <a:xfrm>
              <a:off x="13226699"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5" name="Forme libre : forme 5824">
              <a:extLst>
                <a:ext uri="{FF2B5EF4-FFF2-40B4-BE49-F238E27FC236}">
                  <a16:creationId xmlns:a16="http://schemas.microsoft.com/office/drawing/2014/main" id="{29A9A440-ABE4-4335-9360-E32EB7F9838E}"/>
                </a:ext>
              </a:extLst>
            </p:cNvPr>
            <p:cNvSpPr/>
            <p:nvPr/>
          </p:nvSpPr>
          <p:spPr>
            <a:xfrm>
              <a:off x="13421432"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6" name="Forme libre : forme 5825">
              <a:extLst>
                <a:ext uri="{FF2B5EF4-FFF2-40B4-BE49-F238E27FC236}">
                  <a16:creationId xmlns:a16="http://schemas.microsoft.com/office/drawing/2014/main" id="{4A96CB0F-1B93-4AFE-94FA-E72E46FB8923}"/>
                </a:ext>
              </a:extLst>
            </p:cNvPr>
            <p:cNvSpPr/>
            <p:nvPr/>
          </p:nvSpPr>
          <p:spPr>
            <a:xfrm>
              <a:off x="13616166"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27" name="Forme libre : forme 5826">
              <a:extLst>
                <a:ext uri="{FF2B5EF4-FFF2-40B4-BE49-F238E27FC236}">
                  <a16:creationId xmlns:a16="http://schemas.microsoft.com/office/drawing/2014/main" id="{D301E277-4B4A-451E-9167-A3B20495BE2B}"/>
                </a:ext>
              </a:extLst>
            </p:cNvPr>
            <p:cNvSpPr/>
            <p:nvPr/>
          </p:nvSpPr>
          <p:spPr>
            <a:xfrm>
              <a:off x="13810899"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28" name="Forme libre : forme 5827">
              <a:extLst>
                <a:ext uri="{FF2B5EF4-FFF2-40B4-BE49-F238E27FC236}">
                  <a16:creationId xmlns:a16="http://schemas.microsoft.com/office/drawing/2014/main" id="{2B3889C0-54DF-4ABF-B93A-CEA2A83DFDF2}"/>
                </a:ext>
              </a:extLst>
            </p:cNvPr>
            <p:cNvSpPr/>
            <p:nvPr/>
          </p:nvSpPr>
          <p:spPr>
            <a:xfrm>
              <a:off x="18678930"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29" name="Forme libre : forme 5828">
              <a:extLst>
                <a:ext uri="{FF2B5EF4-FFF2-40B4-BE49-F238E27FC236}">
                  <a16:creationId xmlns:a16="http://schemas.microsoft.com/office/drawing/2014/main" id="{C946D85B-70A0-420F-858C-72D071CB11EC}"/>
                </a:ext>
              </a:extLst>
            </p:cNvPr>
            <p:cNvSpPr/>
            <p:nvPr/>
          </p:nvSpPr>
          <p:spPr>
            <a:xfrm>
              <a:off x="188736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0" name="Forme libre : forme 5829">
              <a:extLst>
                <a:ext uri="{FF2B5EF4-FFF2-40B4-BE49-F238E27FC236}">
                  <a16:creationId xmlns:a16="http://schemas.microsoft.com/office/drawing/2014/main" id="{3CF56F79-4DB7-4384-BAD3-4F35761F0EFA}"/>
                </a:ext>
              </a:extLst>
            </p:cNvPr>
            <p:cNvSpPr/>
            <p:nvPr/>
          </p:nvSpPr>
          <p:spPr>
            <a:xfrm>
              <a:off x="19068397"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1" name="Forme libre : forme 5830">
              <a:extLst>
                <a:ext uri="{FF2B5EF4-FFF2-40B4-BE49-F238E27FC236}">
                  <a16:creationId xmlns:a16="http://schemas.microsoft.com/office/drawing/2014/main" id="{518BE542-2DAC-45C5-AA2B-18E83E081E41}"/>
                </a:ext>
              </a:extLst>
            </p:cNvPr>
            <p:cNvSpPr/>
            <p:nvPr/>
          </p:nvSpPr>
          <p:spPr>
            <a:xfrm>
              <a:off x="192631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2" name="Forme libre : forme 5831">
              <a:extLst>
                <a:ext uri="{FF2B5EF4-FFF2-40B4-BE49-F238E27FC236}">
                  <a16:creationId xmlns:a16="http://schemas.microsoft.com/office/drawing/2014/main" id="{BCDA0525-0FF4-4665-A949-DFC362B32938}"/>
                </a:ext>
              </a:extLst>
            </p:cNvPr>
            <p:cNvSpPr/>
            <p:nvPr/>
          </p:nvSpPr>
          <p:spPr>
            <a:xfrm>
              <a:off x="194578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3" name="Forme libre : forme 5832">
              <a:extLst>
                <a:ext uri="{FF2B5EF4-FFF2-40B4-BE49-F238E27FC236}">
                  <a16:creationId xmlns:a16="http://schemas.microsoft.com/office/drawing/2014/main" id="{2E8F95EF-626D-4376-9FFE-E16AB72AEBED}"/>
                </a:ext>
              </a:extLst>
            </p:cNvPr>
            <p:cNvSpPr/>
            <p:nvPr/>
          </p:nvSpPr>
          <p:spPr>
            <a:xfrm>
              <a:off x="19652598"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4" name="Forme libre : forme 5833">
              <a:extLst>
                <a:ext uri="{FF2B5EF4-FFF2-40B4-BE49-F238E27FC236}">
                  <a16:creationId xmlns:a16="http://schemas.microsoft.com/office/drawing/2014/main" id="{369625F6-A618-4DCB-A783-ADA0B14178C3}"/>
                </a:ext>
              </a:extLst>
            </p:cNvPr>
            <p:cNvSpPr/>
            <p:nvPr/>
          </p:nvSpPr>
          <p:spPr>
            <a:xfrm>
              <a:off x="198473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5" name="Forme libre : forme 5834">
              <a:extLst>
                <a:ext uri="{FF2B5EF4-FFF2-40B4-BE49-F238E27FC236}">
                  <a16:creationId xmlns:a16="http://schemas.microsoft.com/office/drawing/2014/main" id="{29503D7A-2541-415B-9306-02AC8F44BD15}"/>
                </a:ext>
              </a:extLst>
            </p:cNvPr>
            <p:cNvSpPr/>
            <p:nvPr/>
          </p:nvSpPr>
          <p:spPr>
            <a:xfrm>
              <a:off x="20042064"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6" name="Forme libre : forme 5835">
              <a:extLst>
                <a:ext uri="{FF2B5EF4-FFF2-40B4-BE49-F238E27FC236}">
                  <a16:creationId xmlns:a16="http://schemas.microsoft.com/office/drawing/2014/main" id="{D5E3AB60-9DFC-4AA2-8DF3-D273154EB9EB}"/>
                </a:ext>
              </a:extLst>
            </p:cNvPr>
            <p:cNvSpPr/>
            <p:nvPr/>
          </p:nvSpPr>
          <p:spPr>
            <a:xfrm>
              <a:off x="20236798"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7" name="Forme libre : forme 5836">
              <a:extLst>
                <a:ext uri="{FF2B5EF4-FFF2-40B4-BE49-F238E27FC236}">
                  <a16:creationId xmlns:a16="http://schemas.microsoft.com/office/drawing/2014/main" id="{F948EC37-F81E-4CCE-93B8-532493CE24F1}"/>
                </a:ext>
              </a:extLst>
            </p:cNvPr>
            <p:cNvSpPr/>
            <p:nvPr/>
          </p:nvSpPr>
          <p:spPr>
            <a:xfrm>
              <a:off x="20431531"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8" name="Forme libre : forme 5837">
              <a:extLst>
                <a:ext uri="{FF2B5EF4-FFF2-40B4-BE49-F238E27FC236}">
                  <a16:creationId xmlns:a16="http://schemas.microsoft.com/office/drawing/2014/main" id="{9FA8C0B7-6860-4178-BB24-E8D8F4990707}"/>
                </a:ext>
              </a:extLst>
            </p:cNvPr>
            <p:cNvSpPr/>
            <p:nvPr/>
          </p:nvSpPr>
          <p:spPr>
            <a:xfrm>
              <a:off x="20626265"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9" name="Forme libre : forme 5838">
              <a:extLst>
                <a:ext uri="{FF2B5EF4-FFF2-40B4-BE49-F238E27FC236}">
                  <a16:creationId xmlns:a16="http://schemas.microsoft.com/office/drawing/2014/main" id="{EB481832-4447-42DD-AD36-BB341797C9E4}"/>
                </a:ext>
              </a:extLst>
            </p:cNvPr>
            <p:cNvSpPr/>
            <p:nvPr/>
          </p:nvSpPr>
          <p:spPr>
            <a:xfrm>
              <a:off x="20820696"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0" name="Forme libre : forme 5839">
              <a:extLst>
                <a:ext uri="{FF2B5EF4-FFF2-40B4-BE49-F238E27FC236}">
                  <a16:creationId xmlns:a16="http://schemas.microsoft.com/office/drawing/2014/main" id="{2068A065-2B0F-4F43-98FD-28D1E554A4DA}"/>
                </a:ext>
              </a:extLst>
            </p:cNvPr>
            <p:cNvSpPr/>
            <p:nvPr/>
          </p:nvSpPr>
          <p:spPr>
            <a:xfrm>
              <a:off x="21015429"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1" name="Forme libre : forme 5840">
              <a:extLst>
                <a:ext uri="{FF2B5EF4-FFF2-40B4-BE49-F238E27FC236}">
                  <a16:creationId xmlns:a16="http://schemas.microsoft.com/office/drawing/2014/main" id="{C1FFE9C5-28F2-4202-9D38-A16AEC4CBF48}"/>
                </a:ext>
              </a:extLst>
            </p:cNvPr>
            <p:cNvSpPr/>
            <p:nvPr/>
          </p:nvSpPr>
          <p:spPr>
            <a:xfrm>
              <a:off x="79688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2" name="Forme libre : forme 5841">
              <a:extLst>
                <a:ext uri="{FF2B5EF4-FFF2-40B4-BE49-F238E27FC236}">
                  <a16:creationId xmlns:a16="http://schemas.microsoft.com/office/drawing/2014/main" id="{4C626C63-55AD-4460-8B10-A7A12DC3921C}"/>
                </a:ext>
              </a:extLst>
            </p:cNvPr>
            <p:cNvSpPr/>
            <p:nvPr/>
          </p:nvSpPr>
          <p:spPr>
            <a:xfrm>
              <a:off x="8163632"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43" name="Forme libre : forme 5842">
              <a:extLst>
                <a:ext uri="{FF2B5EF4-FFF2-40B4-BE49-F238E27FC236}">
                  <a16:creationId xmlns:a16="http://schemas.microsoft.com/office/drawing/2014/main" id="{3F2642D6-3297-4F88-AD5E-BE9D714E1FE3}"/>
                </a:ext>
              </a:extLst>
            </p:cNvPr>
            <p:cNvSpPr/>
            <p:nvPr/>
          </p:nvSpPr>
          <p:spPr>
            <a:xfrm>
              <a:off x="83583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4" name="Forme libre : forme 5843">
              <a:extLst>
                <a:ext uri="{FF2B5EF4-FFF2-40B4-BE49-F238E27FC236}">
                  <a16:creationId xmlns:a16="http://schemas.microsoft.com/office/drawing/2014/main" id="{4DD8F880-1272-4F5A-9213-B26F3AA58D7D}"/>
                </a:ext>
              </a:extLst>
            </p:cNvPr>
            <p:cNvSpPr/>
            <p:nvPr/>
          </p:nvSpPr>
          <p:spPr>
            <a:xfrm>
              <a:off x="85530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5" name="Forme libre : forme 5844">
              <a:extLst>
                <a:ext uri="{FF2B5EF4-FFF2-40B4-BE49-F238E27FC236}">
                  <a16:creationId xmlns:a16="http://schemas.microsoft.com/office/drawing/2014/main" id="{8F168D7B-FD76-498C-9639-63A3C9B08A96}"/>
                </a:ext>
              </a:extLst>
            </p:cNvPr>
            <p:cNvSpPr/>
            <p:nvPr/>
          </p:nvSpPr>
          <p:spPr>
            <a:xfrm>
              <a:off x="8747832"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6" name="Forme libre : forme 5845">
              <a:extLst>
                <a:ext uri="{FF2B5EF4-FFF2-40B4-BE49-F238E27FC236}">
                  <a16:creationId xmlns:a16="http://schemas.microsoft.com/office/drawing/2014/main" id="{E4506623-1507-4250-B103-F904FB6699E7}"/>
                </a:ext>
              </a:extLst>
            </p:cNvPr>
            <p:cNvSpPr/>
            <p:nvPr/>
          </p:nvSpPr>
          <p:spPr>
            <a:xfrm>
              <a:off x="89425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7" name="Forme libre : forme 5846">
              <a:extLst>
                <a:ext uri="{FF2B5EF4-FFF2-40B4-BE49-F238E27FC236}">
                  <a16:creationId xmlns:a16="http://schemas.microsoft.com/office/drawing/2014/main" id="{89BD32F7-1CF6-40BC-8F53-FACCB266467F}"/>
                </a:ext>
              </a:extLst>
            </p:cNvPr>
            <p:cNvSpPr/>
            <p:nvPr/>
          </p:nvSpPr>
          <p:spPr>
            <a:xfrm>
              <a:off x="13031966" y="118859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8" name="Forme libre : forme 5847">
              <a:extLst>
                <a:ext uri="{FF2B5EF4-FFF2-40B4-BE49-F238E27FC236}">
                  <a16:creationId xmlns:a16="http://schemas.microsoft.com/office/drawing/2014/main" id="{48AEB574-DC9C-4BA2-88BC-E5056C317B09}"/>
                </a:ext>
              </a:extLst>
            </p:cNvPr>
            <p:cNvSpPr/>
            <p:nvPr/>
          </p:nvSpPr>
          <p:spPr>
            <a:xfrm>
              <a:off x="13226699"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9" name="Forme libre : forme 5848">
              <a:extLst>
                <a:ext uri="{FF2B5EF4-FFF2-40B4-BE49-F238E27FC236}">
                  <a16:creationId xmlns:a16="http://schemas.microsoft.com/office/drawing/2014/main" id="{33773F9A-3420-41CD-8D30-53565E2026BC}"/>
                </a:ext>
              </a:extLst>
            </p:cNvPr>
            <p:cNvSpPr/>
            <p:nvPr/>
          </p:nvSpPr>
          <p:spPr>
            <a:xfrm>
              <a:off x="13421432"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50" name="Forme libre : forme 5849">
              <a:extLst>
                <a:ext uri="{FF2B5EF4-FFF2-40B4-BE49-F238E27FC236}">
                  <a16:creationId xmlns:a16="http://schemas.microsoft.com/office/drawing/2014/main" id="{1DD76C65-FBF7-4B8E-B878-5D410E3AC136}"/>
                </a:ext>
              </a:extLst>
            </p:cNvPr>
            <p:cNvSpPr/>
            <p:nvPr/>
          </p:nvSpPr>
          <p:spPr>
            <a:xfrm>
              <a:off x="13616166"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51" name="Forme libre : forme 5850">
              <a:extLst>
                <a:ext uri="{FF2B5EF4-FFF2-40B4-BE49-F238E27FC236}">
                  <a16:creationId xmlns:a16="http://schemas.microsoft.com/office/drawing/2014/main" id="{7FFD6115-0FB2-4273-8EC9-BA284BC85A2D}"/>
                </a:ext>
              </a:extLst>
            </p:cNvPr>
            <p:cNvSpPr/>
            <p:nvPr/>
          </p:nvSpPr>
          <p:spPr>
            <a:xfrm>
              <a:off x="18873664"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2" name="Forme libre : forme 5851">
              <a:extLst>
                <a:ext uri="{FF2B5EF4-FFF2-40B4-BE49-F238E27FC236}">
                  <a16:creationId xmlns:a16="http://schemas.microsoft.com/office/drawing/2014/main" id="{256E70FB-244A-4F29-A1F4-D148C287F9F8}"/>
                </a:ext>
              </a:extLst>
            </p:cNvPr>
            <p:cNvSpPr/>
            <p:nvPr/>
          </p:nvSpPr>
          <p:spPr>
            <a:xfrm>
              <a:off x="19068397"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3" name="Forme libre : forme 5852">
              <a:extLst>
                <a:ext uri="{FF2B5EF4-FFF2-40B4-BE49-F238E27FC236}">
                  <a16:creationId xmlns:a16="http://schemas.microsoft.com/office/drawing/2014/main" id="{D1E19CC2-6641-40F0-88DC-527C9F599681}"/>
                </a:ext>
              </a:extLst>
            </p:cNvPr>
            <p:cNvSpPr/>
            <p:nvPr/>
          </p:nvSpPr>
          <p:spPr>
            <a:xfrm>
              <a:off x="19847331"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4" name="Forme libre : forme 5853">
              <a:extLst>
                <a:ext uri="{FF2B5EF4-FFF2-40B4-BE49-F238E27FC236}">
                  <a16:creationId xmlns:a16="http://schemas.microsoft.com/office/drawing/2014/main" id="{B079E22E-17DB-4777-84F2-5F289F4D4F24}"/>
                </a:ext>
              </a:extLst>
            </p:cNvPr>
            <p:cNvSpPr/>
            <p:nvPr/>
          </p:nvSpPr>
          <p:spPr>
            <a:xfrm>
              <a:off x="20042064"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5" name="Forme libre : forme 5854">
              <a:extLst>
                <a:ext uri="{FF2B5EF4-FFF2-40B4-BE49-F238E27FC236}">
                  <a16:creationId xmlns:a16="http://schemas.microsoft.com/office/drawing/2014/main" id="{BC316F00-8203-4463-BB8C-C52D410D5A80}"/>
                </a:ext>
              </a:extLst>
            </p:cNvPr>
            <p:cNvSpPr/>
            <p:nvPr/>
          </p:nvSpPr>
          <p:spPr>
            <a:xfrm>
              <a:off x="20236798"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6" name="Forme libre : forme 5855">
              <a:extLst>
                <a:ext uri="{FF2B5EF4-FFF2-40B4-BE49-F238E27FC236}">
                  <a16:creationId xmlns:a16="http://schemas.microsoft.com/office/drawing/2014/main" id="{ECAE96D2-E184-48EB-BBCE-537795496F88}"/>
                </a:ext>
              </a:extLst>
            </p:cNvPr>
            <p:cNvSpPr/>
            <p:nvPr/>
          </p:nvSpPr>
          <p:spPr>
            <a:xfrm>
              <a:off x="20431531"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7" name="Forme libre : forme 5856">
              <a:extLst>
                <a:ext uri="{FF2B5EF4-FFF2-40B4-BE49-F238E27FC236}">
                  <a16:creationId xmlns:a16="http://schemas.microsoft.com/office/drawing/2014/main" id="{2227FFA0-1C5C-4471-84F9-EA348FB640DA}"/>
                </a:ext>
              </a:extLst>
            </p:cNvPr>
            <p:cNvSpPr/>
            <p:nvPr/>
          </p:nvSpPr>
          <p:spPr>
            <a:xfrm>
              <a:off x="20626265"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8" name="Forme libre : forme 5857">
              <a:extLst>
                <a:ext uri="{FF2B5EF4-FFF2-40B4-BE49-F238E27FC236}">
                  <a16:creationId xmlns:a16="http://schemas.microsoft.com/office/drawing/2014/main" id="{6A5469AA-FF32-436E-A3BF-C7B47DD09531}"/>
                </a:ext>
              </a:extLst>
            </p:cNvPr>
            <p:cNvSpPr/>
            <p:nvPr/>
          </p:nvSpPr>
          <p:spPr>
            <a:xfrm>
              <a:off x="20820696"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9" name="Forme libre : forme 5858">
              <a:extLst>
                <a:ext uri="{FF2B5EF4-FFF2-40B4-BE49-F238E27FC236}">
                  <a16:creationId xmlns:a16="http://schemas.microsoft.com/office/drawing/2014/main" id="{2F2D9D59-482A-49A5-8F1A-E36412C57D90}"/>
                </a:ext>
              </a:extLst>
            </p:cNvPr>
            <p:cNvSpPr/>
            <p:nvPr/>
          </p:nvSpPr>
          <p:spPr>
            <a:xfrm>
              <a:off x="79688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0" name="Forme libre : forme 5859">
              <a:extLst>
                <a:ext uri="{FF2B5EF4-FFF2-40B4-BE49-F238E27FC236}">
                  <a16:creationId xmlns:a16="http://schemas.microsoft.com/office/drawing/2014/main" id="{B82AE429-6289-4553-B475-432446943395}"/>
                </a:ext>
              </a:extLst>
            </p:cNvPr>
            <p:cNvSpPr/>
            <p:nvPr/>
          </p:nvSpPr>
          <p:spPr>
            <a:xfrm>
              <a:off x="8163632" y="12080693"/>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61" name="Forme libre : forme 5860">
              <a:extLst>
                <a:ext uri="{FF2B5EF4-FFF2-40B4-BE49-F238E27FC236}">
                  <a16:creationId xmlns:a16="http://schemas.microsoft.com/office/drawing/2014/main" id="{66E11D09-52A1-46D1-957C-C8214A3F09A2}"/>
                </a:ext>
              </a:extLst>
            </p:cNvPr>
            <p:cNvSpPr/>
            <p:nvPr/>
          </p:nvSpPr>
          <p:spPr>
            <a:xfrm>
              <a:off x="8358365"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2" name="Forme libre : forme 5861">
              <a:extLst>
                <a:ext uri="{FF2B5EF4-FFF2-40B4-BE49-F238E27FC236}">
                  <a16:creationId xmlns:a16="http://schemas.microsoft.com/office/drawing/2014/main" id="{C73325A5-D35E-44F3-9802-00F873290905}"/>
                </a:ext>
              </a:extLst>
            </p:cNvPr>
            <p:cNvSpPr/>
            <p:nvPr/>
          </p:nvSpPr>
          <p:spPr>
            <a:xfrm>
              <a:off x="85530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3" name="Forme libre : forme 5862">
              <a:extLst>
                <a:ext uri="{FF2B5EF4-FFF2-40B4-BE49-F238E27FC236}">
                  <a16:creationId xmlns:a16="http://schemas.microsoft.com/office/drawing/2014/main" id="{66E8E022-E64D-4CB7-AE67-60B223E45E58}"/>
                </a:ext>
              </a:extLst>
            </p:cNvPr>
            <p:cNvSpPr/>
            <p:nvPr/>
          </p:nvSpPr>
          <p:spPr>
            <a:xfrm>
              <a:off x="19847331" y="12080693"/>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3" y="0"/>
                  </a:cubicBezTo>
                  <a:cubicBezTo>
                    <a:pt x="29029" y="0"/>
                    <a:pt x="0" y="29029"/>
                    <a:pt x="0" y="65013"/>
                  </a:cubicBezTo>
                  <a:cubicBezTo>
                    <a:pt x="0" y="100996"/>
                    <a:pt x="29029" y="130024"/>
                    <a:pt x="65013"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4" name="Forme libre : forme 5863">
              <a:extLst>
                <a:ext uri="{FF2B5EF4-FFF2-40B4-BE49-F238E27FC236}">
                  <a16:creationId xmlns:a16="http://schemas.microsoft.com/office/drawing/2014/main" id="{A39549D4-4342-4D0F-9CFB-8478B2053E5A}"/>
                </a:ext>
              </a:extLst>
            </p:cNvPr>
            <p:cNvSpPr/>
            <p:nvPr/>
          </p:nvSpPr>
          <p:spPr>
            <a:xfrm>
              <a:off x="20042064"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6"/>
                    <a:pt x="29029"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5" name="Forme libre : forme 5864">
              <a:extLst>
                <a:ext uri="{FF2B5EF4-FFF2-40B4-BE49-F238E27FC236}">
                  <a16:creationId xmlns:a16="http://schemas.microsoft.com/office/drawing/2014/main" id="{33591E1C-47B4-4DCA-8FA1-E2DB3F253AD9}"/>
                </a:ext>
              </a:extLst>
            </p:cNvPr>
            <p:cNvSpPr/>
            <p:nvPr/>
          </p:nvSpPr>
          <p:spPr>
            <a:xfrm>
              <a:off x="20236798"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6" name="Forme libre : forme 5865">
              <a:extLst>
                <a:ext uri="{FF2B5EF4-FFF2-40B4-BE49-F238E27FC236}">
                  <a16:creationId xmlns:a16="http://schemas.microsoft.com/office/drawing/2014/main" id="{F33F0460-B272-4251-8AFF-72413E1FB93F}"/>
                </a:ext>
              </a:extLst>
            </p:cNvPr>
            <p:cNvSpPr/>
            <p:nvPr/>
          </p:nvSpPr>
          <p:spPr>
            <a:xfrm>
              <a:off x="20431531"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7" name="Forme libre : forme 5866">
              <a:extLst>
                <a:ext uri="{FF2B5EF4-FFF2-40B4-BE49-F238E27FC236}">
                  <a16:creationId xmlns:a16="http://schemas.microsoft.com/office/drawing/2014/main" id="{E748F174-901F-4EE7-88E0-468F0D7C8F5C}"/>
                </a:ext>
              </a:extLst>
            </p:cNvPr>
            <p:cNvSpPr/>
            <p:nvPr/>
          </p:nvSpPr>
          <p:spPr>
            <a:xfrm>
              <a:off x="20626265"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8" name="Forme libre : forme 5867">
              <a:extLst>
                <a:ext uri="{FF2B5EF4-FFF2-40B4-BE49-F238E27FC236}">
                  <a16:creationId xmlns:a16="http://schemas.microsoft.com/office/drawing/2014/main" id="{847C9088-3F95-4746-9117-8A204FEC07A9}"/>
                </a:ext>
              </a:extLst>
            </p:cNvPr>
            <p:cNvSpPr/>
            <p:nvPr/>
          </p:nvSpPr>
          <p:spPr>
            <a:xfrm>
              <a:off x="79688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9" name="Forme libre : forme 5868">
              <a:extLst>
                <a:ext uri="{FF2B5EF4-FFF2-40B4-BE49-F238E27FC236}">
                  <a16:creationId xmlns:a16="http://schemas.microsoft.com/office/drawing/2014/main" id="{EA9B2F24-169E-499F-B090-50A1D922792D}"/>
                </a:ext>
              </a:extLst>
            </p:cNvPr>
            <p:cNvSpPr/>
            <p:nvPr/>
          </p:nvSpPr>
          <p:spPr>
            <a:xfrm>
              <a:off x="8163632" y="122754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70" name="Forme libre : forme 5869">
              <a:extLst>
                <a:ext uri="{FF2B5EF4-FFF2-40B4-BE49-F238E27FC236}">
                  <a16:creationId xmlns:a16="http://schemas.microsoft.com/office/drawing/2014/main" id="{4E33A970-21E5-4563-A3EB-AAE1D529018F}"/>
                </a:ext>
              </a:extLst>
            </p:cNvPr>
            <p:cNvSpPr/>
            <p:nvPr/>
          </p:nvSpPr>
          <p:spPr>
            <a:xfrm>
              <a:off x="8358365"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1" name="Forme libre : forme 5870">
              <a:extLst>
                <a:ext uri="{FF2B5EF4-FFF2-40B4-BE49-F238E27FC236}">
                  <a16:creationId xmlns:a16="http://schemas.microsoft.com/office/drawing/2014/main" id="{8D5179E2-0197-4183-882B-07F0B8DC7743}"/>
                </a:ext>
              </a:extLst>
            </p:cNvPr>
            <p:cNvSpPr/>
            <p:nvPr/>
          </p:nvSpPr>
          <p:spPr>
            <a:xfrm>
              <a:off x="85530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2" name="Forme libre : forme 5871">
              <a:extLst>
                <a:ext uri="{FF2B5EF4-FFF2-40B4-BE49-F238E27FC236}">
                  <a16:creationId xmlns:a16="http://schemas.microsoft.com/office/drawing/2014/main" id="{41DDC858-BCF4-4367-A5CC-3E93BA1A1A11}"/>
                </a:ext>
              </a:extLst>
            </p:cNvPr>
            <p:cNvSpPr/>
            <p:nvPr/>
          </p:nvSpPr>
          <p:spPr>
            <a:xfrm>
              <a:off x="20236798"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3" name="Forme libre : forme 5872">
              <a:extLst>
                <a:ext uri="{FF2B5EF4-FFF2-40B4-BE49-F238E27FC236}">
                  <a16:creationId xmlns:a16="http://schemas.microsoft.com/office/drawing/2014/main" id="{C3EF5E92-D485-4CB6-B6E7-423942F5B0C4}"/>
                </a:ext>
              </a:extLst>
            </p:cNvPr>
            <p:cNvSpPr/>
            <p:nvPr/>
          </p:nvSpPr>
          <p:spPr>
            <a:xfrm>
              <a:off x="20431531"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4" name="Forme libre : forme 5873">
              <a:extLst>
                <a:ext uri="{FF2B5EF4-FFF2-40B4-BE49-F238E27FC236}">
                  <a16:creationId xmlns:a16="http://schemas.microsoft.com/office/drawing/2014/main" id="{C0E10525-09FF-42AF-9826-212090F67924}"/>
                </a:ext>
              </a:extLst>
            </p:cNvPr>
            <p:cNvSpPr/>
            <p:nvPr/>
          </p:nvSpPr>
          <p:spPr>
            <a:xfrm>
              <a:off x="20626265"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7" name="Forme libre : forme 5876">
              <a:extLst>
                <a:ext uri="{FF2B5EF4-FFF2-40B4-BE49-F238E27FC236}">
                  <a16:creationId xmlns:a16="http://schemas.microsoft.com/office/drawing/2014/main" id="{54F552C9-A109-4C75-85CF-F28985992C57}"/>
                </a:ext>
              </a:extLst>
            </p:cNvPr>
            <p:cNvSpPr/>
            <p:nvPr/>
          </p:nvSpPr>
          <p:spPr>
            <a:xfrm>
              <a:off x="7968899"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878" name="Forme libre : forme 5877">
              <a:extLst>
                <a:ext uri="{FF2B5EF4-FFF2-40B4-BE49-F238E27FC236}">
                  <a16:creationId xmlns:a16="http://schemas.microsoft.com/office/drawing/2014/main" id="{61F41F10-CCAA-4457-A111-CC8BFF62E0D4}"/>
                </a:ext>
              </a:extLst>
            </p:cNvPr>
            <p:cNvSpPr/>
            <p:nvPr/>
          </p:nvSpPr>
          <p:spPr>
            <a:xfrm>
              <a:off x="8163632" y="12470159"/>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879" name="Forme libre : forme 5878">
              <a:extLst>
                <a:ext uri="{FF2B5EF4-FFF2-40B4-BE49-F238E27FC236}">
                  <a16:creationId xmlns:a16="http://schemas.microsoft.com/office/drawing/2014/main" id="{BF50B7A1-314F-45BC-9E8B-E560EB93DAAC}"/>
                </a:ext>
              </a:extLst>
            </p:cNvPr>
            <p:cNvSpPr/>
            <p:nvPr/>
          </p:nvSpPr>
          <p:spPr>
            <a:xfrm>
              <a:off x="8358365"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881" name="Forme libre : forme 5880">
              <a:extLst>
                <a:ext uri="{FF2B5EF4-FFF2-40B4-BE49-F238E27FC236}">
                  <a16:creationId xmlns:a16="http://schemas.microsoft.com/office/drawing/2014/main" id="{9B11DB32-AED6-4DEE-8B51-F011492D3E43}"/>
                </a:ext>
              </a:extLst>
            </p:cNvPr>
            <p:cNvSpPr/>
            <p:nvPr/>
          </p:nvSpPr>
          <p:spPr>
            <a:xfrm>
              <a:off x="7968899"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2" name="Forme libre : forme 5881">
              <a:extLst>
                <a:ext uri="{FF2B5EF4-FFF2-40B4-BE49-F238E27FC236}">
                  <a16:creationId xmlns:a16="http://schemas.microsoft.com/office/drawing/2014/main" id="{321D0666-0076-4501-A264-AC743F604900}"/>
                </a:ext>
              </a:extLst>
            </p:cNvPr>
            <p:cNvSpPr/>
            <p:nvPr/>
          </p:nvSpPr>
          <p:spPr>
            <a:xfrm>
              <a:off x="8163632" y="126648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3" name="Forme libre : forme 5882">
              <a:extLst>
                <a:ext uri="{FF2B5EF4-FFF2-40B4-BE49-F238E27FC236}">
                  <a16:creationId xmlns:a16="http://schemas.microsoft.com/office/drawing/2014/main" id="{6C1B7789-935F-4BB2-A4DF-C1C1FD3A9554}"/>
                </a:ext>
              </a:extLst>
            </p:cNvPr>
            <p:cNvSpPr/>
            <p:nvPr/>
          </p:nvSpPr>
          <p:spPr>
            <a:xfrm>
              <a:off x="8358365"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87" name="Forme libre : forme 5886">
              <a:extLst>
                <a:ext uri="{FF2B5EF4-FFF2-40B4-BE49-F238E27FC236}">
                  <a16:creationId xmlns:a16="http://schemas.microsoft.com/office/drawing/2014/main" id="{11DEC22F-38BF-4B91-AB92-BEAE4796EAAB}"/>
                </a:ext>
              </a:extLst>
            </p:cNvPr>
            <p:cNvSpPr/>
            <p:nvPr/>
          </p:nvSpPr>
          <p:spPr>
            <a:xfrm>
              <a:off x="7968899"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8" name="Forme libre : forme 5887">
              <a:extLst>
                <a:ext uri="{FF2B5EF4-FFF2-40B4-BE49-F238E27FC236}">
                  <a16:creationId xmlns:a16="http://schemas.microsoft.com/office/drawing/2014/main" id="{BCE3F3FD-CCC3-41AE-8F2C-2A0B83C7929B}"/>
                </a:ext>
              </a:extLst>
            </p:cNvPr>
            <p:cNvSpPr/>
            <p:nvPr/>
          </p:nvSpPr>
          <p:spPr>
            <a:xfrm>
              <a:off x="8163632" y="128596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9" name="Forme libre : forme 5888">
              <a:extLst>
                <a:ext uri="{FF2B5EF4-FFF2-40B4-BE49-F238E27FC236}">
                  <a16:creationId xmlns:a16="http://schemas.microsoft.com/office/drawing/2014/main" id="{057D40BC-58C9-4F39-9AA5-2F836E7170C8}"/>
                </a:ext>
              </a:extLst>
            </p:cNvPr>
            <p:cNvSpPr/>
            <p:nvPr/>
          </p:nvSpPr>
          <p:spPr>
            <a:xfrm>
              <a:off x="8358365"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93" name="Forme libre : forme 5892">
              <a:extLst>
                <a:ext uri="{FF2B5EF4-FFF2-40B4-BE49-F238E27FC236}">
                  <a16:creationId xmlns:a16="http://schemas.microsoft.com/office/drawing/2014/main" id="{2AFB8BA3-ECCD-486F-A257-C8C11225D3AF}"/>
                </a:ext>
              </a:extLst>
            </p:cNvPr>
            <p:cNvSpPr/>
            <p:nvPr/>
          </p:nvSpPr>
          <p:spPr>
            <a:xfrm>
              <a:off x="8163632" y="130543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895" name="Forme libre : forme 5894">
              <a:extLst>
                <a:ext uri="{FF2B5EF4-FFF2-40B4-BE49-F238E27FC236}">
                  <a16:creationId xmlns:a16="http://schemas.microsoft.com/office/drawing/2014/main" id="{79D0678F-FB4C-4960-80AB-46F55BA751F6}"/>
                </a:ext>
              </a:extLst>
            </p:cNvPr>
            <p:cNvSpPr/>
            <p:nvPr/>
          </p:nvSpPr>
          <p:spPr>
            <a:xfrm>
              <a:off x="8358365" y="132490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898" name="Forme libre : forme 5897">
              <a:extLst>
                <a:ext uri="{FF2B5EF4-FFF2-40B4-BE49-F238E27FC236}">
                  <a16:creationId xmlns:a16="http://schemas.microsoft.com/office/drawing/2014/main" id="{F1187F15-F9B0-4669-8B5F-C5F4915F71E2}"/>
                </a:ext>
              </a:extLst>
            </p:cNvPr>
            <p:cNvSpPr/>
            <p:nvPr userDrawn="1"/>
          </p:nvSpPr>
          <p:spPr>
            <a:xfrm>
              <a:off x="11868341" y="662485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899" name="Forme libre : forme 5898">
              <a:extLst>
                <a:ext uri="{FF2B5EF4-FFF2-40B4-BE49-F238E27FC236}">
                  <a16:creationId xmlns:a16="http://schemas.microsoft.com/office/drawing/2014/main" id="{BFDF1148-E539-4D32-BCD4-E9754E2A1B9E}"/>
                </a:ext>
              </a:extLst>
            </p:cNvPr>
            <p:cNvSpPr/>
            <p:nvPr userDrawn="1"/>
          </p:nvSpPr>
          <p:spPr>
            <a:xfrm>
              <a:off x="13226700" y="604847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grpSp>
      <p:sp>
        <p:nvSpPr>
          <p:cNvPr id="2085" name="Picture Placeholder 3">
            <a:extLst>
              <a:ext uri="{FF2B5EF4-FFF2-40B4-BE49-F238E27FC236}">
                <a16:creationId xmlns:a16="http://schemas.microsoft.com/office/drawing/2014/main" id="{E4F4402C-DC2D-4F04-8807-E8E51F4D5621}"/>
              </a:ext>
            </a:extLst>
          </p:cNvPr>
          <p:cNvSpPr>
            <a:spLocks noGrp="1"/>
          </p:cNvSpPr>
          <p:nvPr>
            <p:ph type="pic" sz="quarter" idx="13"/>
          </p:nvPr>
        </p:nvSpPr>
        <p:spPr>
          <a:xfrm>
            <a:off x="36985625" y="22065530"/>
            <a:ext cx="5029570" cy="1501502"/>
          </a:xfrm>
          <a:prstGeom prst="rect">
            <a:avLst/>
          </a:prstGeom>
        </p:spPr>
      </p:sp>
      <p:sp>
        <p:nvSpPr>
          <p:cNvPr id="2086" name="Espace réservé du texte 7">
            <a:extLst>
              <a:ext uri="{FF2B5EF4-FFF2-40B4-BE49-F238E27FC236}">
                <a16:creationId xmlns:a16="http://schemas.microsoft.com/office/drawing/2014/main" id="{977DD1D8-6314-48DE-841B-0E2F3F03320D}"/>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089" name="Text Placeholder 13">
            <a:extLst>
              <a:ext uri="{FF2B5EF4-FFF2-40B4-BE49-F238E27FC236}">
                <a16:creationId xmlns:a16="http://schemas.microsoft.com/office/drawing/2014/main" id="{6F725045-77F8-433A-95EC-87D609DA8531}"/>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090" name="Title 1">
            <a:extLst>
              <a:ext uri="{FF2B5EF4-FFF2-40B4-BE49-F238E27FC236}">
                <a16:creationId xmlns:a16="http://schemas.microsoft.com/office/drawing/2014/main" id="{E4E84CCB-3BE0-477C-9FDF-9D1C74AC6A9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091" name="Rectangle 2090">
            <a:extLst>
              <a:ext uri="{FF2B5EF4-FFF2-40B4-BE49-F238E27FC236}">
                <a16:creationId xmlns:a16="http://schemas.microsoft.com/office/drawing/2014/main" id="{0475A357-D585-4B69-838D-80D91B7825D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061" name="Rectangle 2060">
            <a:extLst>
              <a:ext uri="{FF2B5EF4-FFF2-40B4-BE49-F238E27FC236}">
                <a16:creationId xmlns:a16="http://schemas.microsoft.com/office/drawing/2014/main" id="{52D55A24-9687-4AA6-9E8F-979A74449E46}"/>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2672633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9" name="Espace réservé pour une image  16">
            <a:extLst>
              <a:ext uri="{FF2B5EF4-FFF2-40B4-BE49-F238E27FC236}">
                <a16:creationId xmlns:a16="http://schemas.microsoft.com/office/drawing/2014/main" id="{FBDA4931-CB9D-4934-BE07-DD95307AF712}"/>
              </a:ext>
            </a:extLst>
          </p:cNvPr>
          <p:cNvPicPr>
            <a:picLocks noChangeAspect="1"/>
          </p:cNvPicPr>
          <p:nvPr/>
        </p:nvPicPr>
        <p:blipFill>
          <a:blip r:embed="rId2">
            <a:extLst>
              <a:ext uri="{28A0092B-C50C-407E-A947-70E740481C1C}">
                <a14:useLocalDpi xmlns:a14="http://schemas.microsoft.com/office/drawing/2010/main" val="0"/>
              </a:ext>
            </a:extLst>
          </a:blip>
          <a:srcRect l="17048" r="17048"/>
          <a:stretch>
            <a:fillRect/>
          </a:stretch>
        </p:blipFill>
        <p:spPr>
          <a:xfrm>
            <a:off x="7759" y="-72922"/>
            <a:ext cx="12148973" cy="18332822"/>
          </a:xfrm>
          <a:custGeom>
            <a:avLst/>
            <a:gdLst>
              <a:gd name="connsiteX0" fmla="*/ 2352900 w 6947214"/>
              <a:gd name="connsiteY0" fmla="*/ 1604733 h 10541239"/>
              <a:gd name="connsiteX1" fmla="*/ 1954696 w 6947214"/>
              <a:gd name="connsiteY1" fmla="*/ 2000188 h 10541239"/>
              <a:gd name="connsiteX2" fmla="*/ 1954696 w 6947214"/>
              <a:gd name="connsiteY2" fmla="*/ 2003751 h 10541239"/>
              <a:gd name="connsiteX3" fmla="*/ 1951141 w 6947214"/>
              <a:gd name="connsiteY3" fmla="*/ 2003751 h 10541239"/>
              <a:gd name="connsiteX4" fmla="*/ 1897810 w 6947214"/>
              <a:gd name="connsiteY4" fmla="*/ 2057191 h 10541239"/>
              <a:gd name="connsiteX5" fmla="*/ 1965362 w 6947214"/>
              <a:gd name="connsiteY5" fmla="*/ 2018002 h 10541239"/>
              <a:gd name="connsiteX6" fmla="*/ 1968918 w 6947214"/>
              <a:gd name="connsiteY6" fmla="*/ 2018002 h 10541239"/>
              <a:gd name="connsiteX7" fmla="*/ 1972473 w 6947214"/>
              <a:gd name="connsiteY7" fmla="*/ 2018002 h 10541239"/>
              <a:gd name="connsiteX8" fmla="*/ 2040026 w 6947214"/>
              <a:gd name="connsiteY8" fmla="*/ 1971687 h 10541239"/>
              <a:gd name="connsiteX9" fmla="*/ 2274682 w 6947214"/>
              <a:gd name="connsiteY9" fmla="*/ 1736552 h 10541239"/>
              <a:gd name="connsiteX10" fmla="*/ 2352900 w 6947214"/>
              <a:gd name="connsiteY10" fmla="*/ 1604733 h 10541239"/>
              <a:gd name="connsiteX11" fmla="*/ 2439707 w 6947214"/>
              <a:gd name="connsiteY11" fmla="*/ 1339046 h 10541239"/>
              <a:gd name="connsiteX12" fmla="*/ 2411158 w 6947214"/>
              <a:gd name="connsiteY12" fmla="*/ 1367441 h 10541239"/>
              <a:gd name="connsiteX13" fmla="*/ 2407589 w 6947214"/>
              <a:gd name="connsiteY13" fmla="*/ 1370990 h 10541239"/>
              <a:gd name="connsiteX14" fmla="*/ 1865149 w 6947214"/>
              <a:gd name="connsiteY14" fmla="*/ 1910490 h 10541239"/>
              <a:gd name="connsiteX15" fmla="*/ 1861580 w 6947214"/>
              <a:gd name="connsiteY15" fmla="*/ 1910490 h 10541239"/>
              <a:gd name="connsiteX16" fmla="*/ 1469025 w 6947214"/>
              <a:gd name="connsiteY16" fmla="*/ 2304467 h 10541239"/>
              <a:gd name="connsiteX17" fmla="*/ 1597498 w 6947214"/>
              <a:gd name="connsiteY17" fmla="*/ 2229931 h 10541239"/>
              <a:gd name="connsiteX18" fmla="*/ 1890130 w 6947214"/>
              <a:gd name="connsiteY18" fmla="*/ 1942434 h 10541239"/>
              <a:gd name="connsiteX19" fmla="*/ 1890130 w 6947214"/>
              <a:gd name="connsiteY19" fmla="*/ 1938885 h 10541239"/>
              <a:gd name="connsiteX20" fmla="*/ 1893698 w 6947214"/>
              <a:gd name="connsiteY20" fmla="*/ 1935336 h 10541239"/>
              <a:gd name="connsiteX21" fmla="*/ 2425432 w 6947214"/>
              <a:gd name="connsiteY21" fmla="*/ 1406484 h 10541239"/>
              <a:gd name="connsiteX22" fmla="*/ 2429001 w 6947214"/>
              <a:gd name="connsiteY22" fmla="*/ 1388737 h 10541239"/>
              <a:gd name="connsiteX23" fmla="*/ 2439707 w 6947214"/>
              <a:gd name="connsiteY23" fmla="*/ 1339046 h 10541239"/>
              <a:gd name="connsiteX24" fmla="*/ 2450230 w 6947214"/>
              <a:gd name="connsiteY24" fmla="*/ 1147013 h 10541239"/>
              <a:gd name="connsiteX25" fmla="*/ 2318243 w 6947214"/>
              <a:gd name="connsiteY25" fmla="*/ 1278509 h 10541239"/>
              <a:gd name="connsiteX26" fmla="*/ 1772459 w 6947214"/>
              <a:gd name="connsiteY26" fmla="*/ 1822260 h 10541239"/>
              <a:gd name="connsiteX27" fmla="*/ 1768892 w 6947214"/>
              <a:gd name="connsiteY27" fmla="*/ 1822260 h 10541239"/>
              <a:gd name="connsiteX28" fmla="*/ 1230242 w 6947214"/>
              <a:gd name="connsiteY28" fmla="*/ 2362458 h 10541239"/>
              <a:gd name="connsiteX29" fmla="*/ 1226675 w 6947214"/>
              <a:gd name="connsiteY29" fmla="*/ 2366012 h 10541239"/>
              <a:gd name="connsiteX30" fmla="*/ 1037612 w 6947214"/>
              <a:gd name="connsiteY30" fmla="*/ 2554370 h 10541239"/>
              <a:gd name="connsiteX31" fmla="*/ 1166032 w 6947214"/>
              <a:gd name="connsiteY31" fmla="*/ 2479738 h 10541239"/>
              <a:gd name="connsiteX32" fmla="*/ 1251645 w 6947214"/>
              <a:gd name="connsiteY32" fmla="*/ 2394443 h 10541239"/>
              <a:gd name="connsiteX33" fmla="*/ 1255212 w 6947214"/>
              <a:gd name="connsiteY33" fmla="*/ 2390889 h 10541239"/>
              <a:gd name="connsiteX34" fmla="*/ 1800997 w 6947214"/>
              <a:gd name="connsiteY34" fmla="*/ 1850692 h 10541239"/>
              <a:gd name="connsiteX35" fmla="*/ 1800997 w 6947214"/>
              <a:gd name="connsiteY35" fmla="*/ 1847138 h 10541239"/>
              <a:gd name="connsiteX36" fmla="*/ 2343214 w 6947214"/>
              <a:gd name="connsiteY36" fmla="*/ 1306940 h 10541239"/>
              <a:gd name="connsiteX37" fmla="*/ 2346781 w 6947214"/>
              <a:gd name="connsiteY37" fmla="*/ 1303386 h 10541239"/>
              <a:gd name="connsiteX38" fmla="*/ 2450230 w 6947214"/>
              <a:gd name="connsiteY38" fmla="*/ 1200322 h 10541239"/>
              <a:gd name="connsiteX39" fmla="*/ 2450230 w 6947214"/>
              <a:gd name="connsiteY39" fmla="*/ 1182552 h 10541239"/>
              <a:gd name="connsiteX40" fmla="*/ 2450230 w 6947214"/>
              <a:gd name="connsiteY40" fmla="*/ 1147013 h 10541239"/>
              <a:gd name="connsiteX41" fmla="*/ 2450232 w 6947214"/>
              <a:gd name="connsiteY41" fmla="*/ 965505 h 10541239"/>
              <a:gd name="connsiteX42" fmla="*/ 2225490 w 6947214"/>
              <a:gd name="connsiteY42" fmla="*/ 1189561 h 10541239"/>
              <a:gd name="connsiteX43" fmla="*/ 1683254 w 6947214"/>
              <a:gd name="connsiteY43" fmla="*/ 1730141 h 10541239"/>
              <a:gd name="connsiteX44" fmla="*/ 1137450 w 6947214"/>
              <a:gd name="connsiteY44" fmla="*/ 2274278 h 10541239"/>
              <a:gd name="connsiteX45" fmla="*/ 1133883 w 6947214"/>
              <a:gd name="connsiteY45" fmla="*/ 2277834 h 10541239"/>
              <a:gd name="connsiteX46" fmla="*/ 727206 w 6947214"/>
              <a:gd name="connsiteY46" fmla="*/ 2683269 h 10541239"/>
              <a:gd name="connsiteX47" fmla="*/ 802120 w 6947214"/>
              <a:gd name="connsiteY47" fmla="*/ 2661931 h 10541239"/>
              <a:gd name="connsiteX48" fmla="*/ 1162422 w 6947214"/>
              <a:gd name="connsiteY48" fmla="*/ 2302729 h 10541239"/>
              <a:gd name="connsiteX49" fmla="*/ 1165989 w 6947214"/>
              <a:gd name="connsiteY49" fmla="*/ 2299173 h 10541239"/>
              <a:gd name="connsiteX50" fmla="*/ 1708225 w 6947214"/>
              <a:gd name="connsiteY50" fmla="*/ 1762149 h 10541239"/>
              <a:gd name="connsiteX51" fmla="*/ 1708225 w 6947214"/>
              <a:gd name="connsiteY51" fmla="*/ 1758593 h 10541239"/>
              <a:gd name="connsiteX52" fmla="*/ 1711792 w 6947214"/>
              <a:gd name="connsiteY52" fmla="*/ 1758593 h 10541239"/>
              <a:gd name="connsiteX53" fmla="*/ 2254028 w 6947214"/>
              <a:gd name="connsiteY53" fmla="*/ 1214456 h 10541239"/>
              <a:gd name="connsiteX54" fmla="*/ 2450232 w 6947214"/>
              <a:gd name="connsiteY54" fmla="*/ 1018852 h 10541239"/>
              <a:gd name="connsiteX55" fmla="*/ 2450229 w 6947214"/>
              <a:gd name="connsiteY55" fmla="*/ 783996 h 10541239"/>
              <a:gd name="connsiteX56" fmla="*/ 2136583 w 6947214"/>
              <a:gd name="connsiteY56" fmla="*/ 1096786 h 10541239"/>
              <a:gd name="connsiteX57" fmla="*/ 1591267 w 6947214"/>
              <a:gd name="connsiteY57" fmla="*/ 1640615 h 10541239"/>
              <a:gd name="connsiteX58" fmla="*/ 1591267 w 6947214"/>
              <a:gd name="connsiteY58" fmla="*/ 1644169 h 10541239"/>
              <a:gd name="connsiteX59" fmla="*/ 1049515 w 6947214"/>
              <a:gd name="connsiteY59" fmla="*/ 2180889 h 10541239"/>
              <a:gd name="connsiteX60" fmla="*/ 1045950 w 6947214"/>
              <a:gd name="connsiteY60" fmla="*/ 2184443 h 10541239"/>
              <a:gd name="connsiteX61" fmla="*/ 522019 w 6947214"/>
              <a:gd name="connsiteY61" fmla="*/ 2706945 h 10541239"/>
              <a:gd name="connsiteX62" fmla="*/ 579046 w 6947214"/>
              <a:gd name="connsiteY62" fmla="*/ 2703391 h 10541239"/>
              <a:gd name="connsiteX63" fmla="*/ 1070900 w 6947214"/>
              <a:gd name="connsiteY63" fmla="*/ 2212879 h 10541239"/>
              <a:gd name="connsiteX64" fmla="*/ 1074464 w 6947214"/>
              <a:gd name="connsiteY64" fmla="*/ 2209324 h 10541239"/>
              <a:gd name="connsiteX65" fmla="*/ 1078028 w 6947214"/>
              <a:gd name="connsiteY65" fmla="*/ 2209324 h 10541239"/>
              <a:gd name="connsiteX66" fmla="*/ 1619780 w 6947214"/>
              <a:gd name="connsiteY66" fmla="*/ 1669050 h 10541239"/>
              <a:gd name="connsiteX67" fmla="*/ 1619780 w 6947214"/>
              <a:gd name="connsiteY67" fmla="*/ 1665496 h 10541239"/>
              <a:gd name="connsiteX68" fmla="*/ 2161532 w 6947214"/>
              <a:gd name="connsiteY68" fmla="*/ 1125222 h 10541239"/>
              <a:gd name="connsiteX69" fmla="*/ 2450229 w 6947214"/>
              <a:gd name="connsiteY69" fmla="*/ 837312 h 10541239"/>
              <a:gd name="connsiteX70" fmla="*/ 2450229 w 6947214"/>
              <a:gd name="connsiteY70" fmla="*/ 783996 h 10541239"/>
              <a:gd name="connsiteX71" fmla="*/ 2450230 w 6947214"/>
              <a:gd name="connsiteY71" fmla="*/ 602487 h 10541239"/>
              <a:gd name="connsiteX72" fmla="*/ 2043753 w 6947214"/>
              <a:gd name="connsiteY72" fmla="*/ 1007585 h 10541239"/>
              <a:gd name="connsiteX73" fmla="*/ 1501784 w 6947214"/>
              <a:gd name="connsiteY73" fmla="*/ 1547718 h 10541239"/>
              <a:gd name="connsiteX74" fmla="*/ 1501784 w 6947214"/>
              <a:gd name="connsiteY74" fmla="*/ 1551271 h 10541239"/>
              <a:gd name="connsiteX75" fmla="*/ 956249 w 6947214"/>
              <a:gd name="connsiteY75" fmla="*/ 2091404 h 10541239"/>
              <a:gd name="connsiteX76" fmla="*/ 952684 w 6947214"/>
              <a:gd name="connsiteY76" fmla="*/ 2094957 h 10541239"/>
              <a:gd name="connsiteX77" fmla="*/ 410716 w 6947214"/>
              <a:gd name="connsiteY77" fmla="*/ 2635090 h 10541239"/>
              <a:gd name="connsiteX78" fmla="*/ 353666 w 6947214"/>
              <a:gd name="connsiteY78" fmla="*/ 2691946 h 10541239"/>
              <a:gd name="connsiteX79" fmla="*/ 400019 w 6947214"/>
              <a:gd name="connsiteY79" fmla="*/ 2699053 h 10541239"/>
              <a:gd name="connsiteX80" fmla="*/ 435675 w 6947214"/>
              <a:gd name="connsiteY80" fmla="*/ 2663518 h 10541239"/>
              <a:gd name="connsiteX81" fmla="*/ 439240 w 6947214"/>
              <a:gd name="connsiteY81" fmla="*/ 2663518 h 10541239"/>
              <a:gd name="connsiteX82" fmla="*/ 439240 w 6947214"/>
              <a:gd name="connsiteY82" fmla="*/ 2659965 h 10541239"/>
              <a:gd name="connsiteX83" fmla="*/ 984774 w 6947214"/>
              <a:gd name="connsiteY83" fmla="*/ 2119832 h 10541239"/>
              <a:gd name="connsiteX84" fmla="*/ 984774 w 6947214"/>
              <a:gd name="connsiteY84" fmla="*/ 2116279 h 10541239"/>
              <a:gd name="connsiteX85" fmla="*/ 1526743 w 6947214"/>
              <a:gd name="connsiteY85" fmla="*/ 1579700 h 10541239"/>
              <a:gd name="connsiteX86" fmla="*/ 1526743 w 6947214"/>
              <a:gd name="connsiteY86" fmla="*/ 1576146 h 10541239"/>
              <a:gd name="connsiteX87" fmla="*/ 2072278 w 6947214"/>
              <a:gd name="connsiteY87" fmla="*/ 1032460 h 10541239"/>
              <a:gd name="connsiteX88" fmla="*/ 2075844 w 6947214"/>
              <a:gd name="connsiteY88" fmla="*/ 1032460 h 10541239"/>
              <a:gd name="connsiteX89" fmla="*/ 2450230 w 6947214"/>
              <a:gd name="connsiteY89" fmla="*/ 655789 h 10541239"/>
              <a:gd name="connsiteX90" fmla="*/ 2450230 w 6947214"/>
              <a:gd name="connsiteY90" fmla="*/ 602487 h 10541239"/>
              <a:gd name="connsiteX91" fmla="*/ 2450229 w 6947214"/>
              <a:gd name="connsiteY91" fmla="*/ 420977 h 10541239"/>
              <a:gd name="connsiteX92" fmla="*/ 1954946 w 6947214"/>
              <a:gd name="connsiteY92" fmla="*/ 915440 h 10541239"/>
              <a:gd name="connsiteX93" fmla="*/ 1413341 w 6947214"/>
              <a:gd name="connsiteY93" fmla="*/ 1459707 h 10541239"/>
              <a:gd name="connsiteX94" fmla="*/ 1409777 w 6947214"/>
              <a:gd name="connsiteY94" fmla="*/ 1459707 h 10541239"/>
              <a:gd name="connsiteX95" fmla="*/ 1409777 w 6947214"/>
              <a:gd name="connsiteY95" fmla="*/ 1463265 h 10541239"/>
              <a:gd name="connsiteX96" fmla="*/ 868172 w 6947214"/>
              <a:gd name="connsiteY96" fmla="*/ 2000417 h 10541239"/>
              <a:gd name="connsiteX97" fmla="*/ 864609 w 6947214"/>
              <a:gd name="connsiteY97" fmla="*/ 2003974 h 10541239"/>
              <a:gd name="connsiteX98" fmla="*/ 323005 w 6947214"/>
              <a:gd name="connsiteY98" fmla="*/ 2544683 h 10541239"/>
              <a:gd name="connsiteX99" fmla="*/ 323005 w 6947214"/>
              <a:gd name="connsiteY99" fmla="*/ 2548241 h 10541239"/>
              <a:gd name="connsiteX100" fmla="*/ 319442 w 6947214"/>
              <a:gd name="connsiteY100" fmla="*/ 2548241 h 10541239"/>
              <a:gd name="connsiteX101" fmla="*/ 208983 w 6947214"/>
              <a:gd name="connsiteY101" fmla="*/ 2658517 h 10541239"/>
              <a:gd name="connsiteX102" fmla="*/ 251741 w 6947214"/>
              <a:gd name="connsiteY102" fmla="*/ 2672746 h 10541239"/>
              <a:gd name="connsiteX103" fmla="*/ 347947 w 6947214"/>
              <a:gd name="connsiteY103" fmla="*/ 2576699 h 10541239"/>
              <a:gd name="connsiteX104" fmla="*/ 347947 w 6947214"/>
              <a:gd name="connsiteY104" fmla="*/ 2573142 h 10541239"/>
              <a:gd name="connsiteX105" fmla="*/ 351510 w 6947214"/>
              <a:gd name="connsiteY105" fmla="*/ 2573142 h 10541239"/>
              <a:gd name="connsiteX106" fmla="*/ 893115 w 6947214"/>
              <a:gd name="connsiteY106" fmla="*/ 2032432 h 10541239"/>
              <a:gd name="connsiteX107" fmla="*/ 893115 w 6947214"/>
              <a:gd name="connsiteY107" fmla="*/ 2028875 h 10541239"/>
              <a:gd name="connsiteX108" fmla="*/ 1438283 w 6947214"/>
              <a:gd name="connsiteY108" fmla="*/ 1488166 h 10541239"/>
              <a:gd name="connsiteX109" fmla="*/ 1438283 w 6947214"/>
              <a:gd name="connsiteY109" fmla="*/ 1484608 h 10541239"/>
              <a:gd name="connsiteX110" fmla="*/ 1979888 w 6947214"/>
              <a:gd name="connsiteY110" fmla="*/ 947456 h 10541239"/>
              <a:gd name="connsiteX111" fmla="*/ 1983451 w 6947214"/>
              <a:gd name="connsiteY111" fmla="*/ 943899 h 10541239"/>
              <a:gd name="connsiteX112" fmla="*/ 2450229 w 6947214"/>
              <a:gd name="connsiteY112" fmla="*/ 474336 h 10541239"/>
              <a:gd name="connsiteX113" fmla="*/ 2450229 w 6947214"/>
              <a:gd name="connsiteY113" fmla="*/ 420977 h 10541239"/>
              <a:gd name="connsiteX114" fmla="*/ 2450233 w 6947214"/>
              <a:gd name="connsiteY114" fmla="*/ 239469 h 10541239"/>
              <a:gd name="connsiteX115" fmla="*/ 2411028 w 6947214"/>
              <a:gd name="connsiteY115" fmla="*/ 282155 h 10541239"/>
              <a:gd name="connsiteX116" fmla="*/ 2407464 w 6947214"/>
              <a:gd name="connsiteY116" fmla="*/ 282155 h 10541239"/>
              <a:gd name="connsiteX117" fmla="*/ 1865716 w 6947214"/>
              <a:gd name="connsiteY117" fmla="*/ 822843 h 10541239"/>
              <a:gd name="connsiteX118" fmla="*/ 1862152 w 6947214"/>
              <a:gd name="connsiteY118" fmla="*/ 826401 h 10541239"/>
              <a:gd name="connsiteX119" fmla="*/ 1320404 w 6947214"/>
              <a:gd name="connsiteY119" fmla="*/ 1367089 h 10541239"/>
              <a:gd name="connsiteX120" fmla="*/ 1320404 w 6947214"/>
              <a:gd name="connsiteY120" fmla="*/ 1370646 h 10541239"/>
              <a:gd name="connsiteX121" fmla="*/ 1316840 w 6947214"/>
              <a:gd name="connsiteY121" fmla="*/ 1370646 h 10541239"/>
              <a:gd name="connsiteX122" fmla="*/ 778656 w 6947214"/>
              <a:gd name="connsiteY122" fmla="*/ 1911335 h 10541239"/>
              <a:gd name="connsiteX123" fmla="*/ 775092 w 6947214"/>
              <a:gd name="connsiteY123" fmla="*/ 1911335 h 10541239"/>
              <a:gd name="connsiteX124" fmla="*/ 771528 w 6947214"/>
              <a:gd name="connsiteY124" fmla="*/ 1914892 h 10541239"/>
              <a:gd name="connsiteX125" fmla="*/ 233345 w 6947214"/>
              <a:gd name="connsiteY125" fmla="*/ 2455581 h 10541239"/>
              <a:gd name="connsiteX126" fmla="*/ 229780 w 6947214"/>
              <a:gd name="connsiteY126" fmla="*/ 2455581 h 10541239"/>
              <a:gd name="connsiteX127" fmla="*/ 229780 w 6947214"/>
              <a:gd name="connsiteY127" fmla="*/ 2459138 h 10541239"/>
              <a:gd name="connsiteX128" fmla="*/ 80087 w 6947214"/>
              <a:gd name="connsiteY128" fmla="*/ 2604981 h 10541239"/>
              <a:gd name="connsiteX129" fmla="*/ 115728 w 6947214"/>
              <a:gd name="connsiteY129" fmla="*/ 2622767 h 10541239"/>
              <a:gd name="connsiteX130" fmla="*/ 254729 w 6947214"/>
              <a:gd name="connsiteY130" fmla="*/ 2484038 h 10541239"/>
              <a:gd name="connsiteX131" fmla="*/ 258293 w 6947214"/>
              <a:gd name="connsiteY131" fmla="*/ 2484038 h 10541239"/>
              <a:gd name="connsiteX132" fmla="*/ 258293 w 6947214"/>
              <a:gd name="connsiteY132" fmla="*/ 2480481 h 10541239"/>
              <a:gd name="connsiteX133" fmla="*/ 800041 w 6947214"/>
              <a:gd name="connsiteY133" fmla="*/ 1943349 h 10541239"/>
              <a:gd name="connsiteX134" fmla="*/ 803605 w 6947214"/>
              <a:gd name="connsiteY134" fmla="*/ 1939792 h 10541239"/>
              <a:gd name="connsiteX135" fmla="*/ 803605 w 6947214"/>
              <a:gd name="connsiteY135" fmla="*/ 1936235 h 10541239"/>
              <a:gd name="connsiteX136" fmla="*/ 1345353 w 6947214"/>
              <a:gd name="connsiteY136" fmla="*/ 1399104 h 10541239"/>
              <a:gd name="connsiteX137" fmla="*/ 1345353 w 6947214"/>
              <a:gd name="connsiteY137" fmla="*/ 1395546 h 10541239"/>
              <a:gd name="connsiteX138" fmla="*/ 1348917 w 6947214"/>
              <a:gd name="connsiteY138" fmla="*/ 1395546 h 10541239"/>
              <a:gd name="connsiteX139" fmla="*/ 1890665 w 6947214"/>
              <a:gd name="connsiteY139" fmla="*/ 854858 h 10541239"/>
              <a:gd name="connsiteX140" fmla="*/ 1894229 w 6947214"/>
              <a:gd name="connsiteY140" fmla="*/ 851301 h 10541239"/>
              <a:gd name="connsiteX141" fmla="*/ 2432412 w 6947214"/>
              <a:gd name="connsiteY141" fmla="*/ 310612 h 10541239"/>
              <a:gd name="connsiteX142" fmla="*/ 2435977 w 6947214"/>
              <a:gd name="connsiteY142" fmla="*/ 310612 h 10541239"/>
              <a:gd name="connsiteX143" fmla="*/ 2450233 w 6947214"/>
              <a:gd name="connsiteY143" fmla="*/ 292826 h 10541239"/>
              <a:gd name="connsiteX144" fmla="*/ 2450233 w 6947214"/>
              <a:gd name="connsiteY144" fmla="*/ 239469 h 10541239"/>
              <a:gd name="connsiteX145" fmla="*/ 2382163 w 6947214"/>
              <a:gd name="connsiteY145" fmla="*/ 0 h 10541239"/>
              <a:gd name="connsiteX146" fmla="*/ 4290409 w 6947214"/>
              <a:gd name="connsiteY146" fmla="*/ 0 h 10541239"/>
              <a:gd name="connsiteX147" fmla="*/ 4473196 w 6947214"/>
              <a:gd name="connsiteY147" fmla="*/ 105232 h 10541239"/>
              <a:gd name="connsiteX148" fmla="*/ 6595549 w 6947214"/>
              <a:gd name="connsiteY148" fmla="*/ 1327086 h 10541239"/>
              <a:gd name="connsiteX149" fmla="*/ 6947214 w 6947214"/>
              <a:gd name="connsiteY149" fmla="*/ 1934094 h 10541239"/>
              <a:gd name="connsiteX150" fmla="*/ 6947214 w 6947214"/>
              <a:gd name="connsiteY150" fmla="*/ 7204989 h 10541239"/>
              <a:gd name="connsiteX151" fmla="*/ 6595549 w 6947214"/>
              <a:gd name="connsiteY151" fmla="*/ 7811996 h 10541239"/>
              <a:gd name="connsiteX152" fmla="*/ 2017793 w 6947214"/>
              <a:gd name="connsiteY152" fmla="*/ 10447443 h 10541239"/>
              <a:gd name="connsiteX153" fmla="*/ 1314464 w 6947214"/>
              <a:gd name="connsiteY153" fmla="*/ 10447443 h 10541239"/>
              <a:gd name="connsiteX154" fmla="*/ 21547 w 6947214"/>
              <a:gd name="connsiteY154" fmla="*/ 9702604 h 10541239"/>
              <a:gd name="connsiteX155" fmla="*/ 0 w 6947214"/>
              <a:gd name="connsiteY155" fmla="*/ 9690191 h 10541239"/>
              <a:gd name="connsiteX156" fmla="*/ 0 w 6947214"/>
              <a:gd name="connsiteY156" fmla="*/ 2559631 h 10541239"/>
              <a:gd name="connsiteX157" fmla="*/ 52674 w 6947214"/>
              <a:gd name="connsiteY157" fmla="*/ 2507075 h 10541239"/>
              <a:gd name="connsiteX158" fmla="*/ 164930 w 6947214"/>
              <a:gd name="connsiteY158" fmla="*/ 2395070 h 10541239"/>
              <a:gd name="connsiteX159" fmla="*/ 164930 w 6947214"/>
              <a:gd name="connsiteY159" fmla="*/ 2391513 h 10541239"/>
              <a:gd name="connsiteX160" fmla="*/ 168495 w 6947214"/>
              <a:gd name="connsiteY160" fmla="*/ 2391513 h 10541239"/>
              <a:gd name="connsiteX161" fmla="*/ 710407 w 6947214"/>
              <a:gd name="connsiteY161" fmla="*/ 1850811 h 10541239"/>
              <a:gd name="connsiteX162" fmla="*/ 713973 w 6947214"/>
              <a:gd name="connsiteY162" fmla="*/ 1847254 h 10541239"/>
              <a:gd name="connsiteX163" fmla="*/ 1252320 w 6947214"/>
              <a:gd name="connsiteY163" fmla="*/ 1306552 h 10541239"/>
              <a:gd name="connsiteX164" fmla="*/ 1255886 w 6947214"/>
              <a:gd name="connsiteY164" fmla="*/ 1306552 h 10541239"/>
              <a:gd name="connsiteX165" fmla="*/ 1255886 w 6947214"/>
              <a:gd name="connsiteY165" fmla="*/ 1302995 h 10541239"/>
              <a:gd name="connsiteX166" fmla="*/ 1797798 w 6947214"/>
              <a:gd name="connsiteY166" fmla="*/ 765850 h 10541239"/>
              <a:gd name="connsiteX167" fmla="*/ 1801364 w 6947214"/>
              <a:gd name="connsiteY167" fmla="*/ 762292 h 10541239"/>
              <a:gd name="connsiteX168" fmla="*/ 2343277 w 6947214"/>
              <a:gd name="connsiteY168" fmla="*/ 221591 h 10541239"/>
              <a:gd name="connsiteX169" fmla="*/ 2343277 w 6947214"/>
              <a:gd name="connsiteY169" fmla="*/ 218034 h 10541239"/>
              <a:gd name="connsiteX170" fmla="*/ 2346842 w 6947214"/>
              <a:gd name="connsiteY170" fmla="*/ 218034 h 10541239"/>
              <a:gd name="connsiteX171" fmla="*/ 2450233 w 6947214"/>
              <a:gd name="connsiteY171" fmla="*/ 111316 h 10541239"/>
              <a:gd name="connsiteX172" fmla="*/ 2450233 w 6947214"/>
              <a:gd name="connsiteY172" fmla="*/ 65072 h 10541239"/>
              <a:gd name="connsiteX173" fmla="*/ 2450233 w 6947214"/>
              <a:gd name="connsiteY173" fmla="*/ 57957 h 10541239"/>
              <a:gd name="connsiteX174" fmla="*/ 2318320 w 6947214"/>
              <a:gd name="connsiteY174" fmla="*/ 189576 h 10541239"/>
              <a:gd name="connsiteX175" fmla="*/ 2318320 w 6947214"/>
              <a:gd name="connsiteY175" fmla="*/ 193133 h 10541239"/>
              <a:gd name="connsiteX176" fmla="*/ 2314755 w 6947214"/>
              <a:gd name="connsiteY176" fmla="*/ 193133 h 10541239"/>
              <a:gd name="connsiteX177" fmla="*/ 1776407 w 6947214"/>
              <a:gd name="connsiteY177" fmla="*/ 733834 h 10541239"/>
              <a:gd name="connsiteX178" fmla="*/ 1772842 w 6947214"/>
              <a:gd name="connsiteY178" fmla="*/ 733834 h 10541239"/>
              <a:gd name="connsiteX179" fmla="*/ 1769277 w 6947214"/>
              <a:gd name="connsiteY179" fmla="*/ 737392 h 10541239"/>
              <a:gd name="connsiteX180" fmla="*/ 1230929 w 6947214"/>
              <a:gd name="connsiteY180" fmla="*/ 1278094 h 10541239"/>
              <a:gd name="connsiteX181" fmla="*/ 1227364 w 6947214"/>
              <a:gd name="connsiteY181" fmla="*/ 1278094 h 10541239"/>
              <a:gd name="connsiteX182" fmla="*/ 685451 w 6947214"/>
              <a:gd name="connsiteY182" fmla="*/ 1822353 h 10541239"/>
              <a:gd name="connsiteX183" fmla="*/ 681886 w 6947214"/>
              <a:gd name="connsiteY183" fmla="*/ 1822353 h 10541239"/>
              <a:gd name="connsiteX184" fmla="*/ 139973 w 6947214"/>
              <a:gd name="connsiteY184" fmla="*/ 2363055 h 10541239"/>
              <a:gd name="connsiteX185" fmla="*/ 139973 w 6947214"/>
              <a:gd name="connsiteY185" fmla="*/ 2366612 h 10541239"/>
              <a:gd name="connsiteX186" fmla="*/ 136408 w 6947214"/>
              <a:gd name="connsiteY186" fmla="*/ 2366612 h 10541239"/>
              <a:gd name="connsiteX187" fmla="*/ 4363 w 6947214"/>
              <a:gd name="connsiteY187" fmla="*/ 2498363 h 10541239"/>
              <a:gd name="connsiteX188" fmla="*/ 0 w 6947214"/>
              <a:gd name="connsiteY188" fmla="*/ 2502716 h 10541239"/>
              <a:gd name="connsiteX189" fmla="*/ 0 w 6947214"/>
              <a:gd name="connsiteY189" fmla="*/ 2378333 h 10541239"/>
              <a:gd name="connsiteX190" fmla="*/ 29646 w 6947214"/>
              <a:gd name="connsiteY190" fmla="*/ 2348749 h 10541239"/>
              <a:gd name="connsiteX191" fmla="*/ 76617 w 6947214"/>
              <a:gd name="connsiteY191" fmla="*/ 2301876 h 10541239"/>
              <a:gd name="connsiteX192" fmla="*/ 80180 w 6947214"/>
              <a:gd name="connsiteY192" fmla="*/ 2298321 h 10541239"/>
              <a:gd name="connsiteX193" fmla="*/ 618167 w 6947214"/>
              <a:gd name="connsiteY193" fmla="*/ 1761454 h 10541239"/>
              <a:gd name="connsiteX194" fmla="*/ 621730 w 6947214"/>
              <a:gd name="connsiteY194" fmla="*/ 1757898 h 10541239"/>
              <a:gd name="connsiteX195" fmla="*/ 1163280 w 6947214"/>
              <a:gd name="connsiteY195" fmla="*/ 1217476 h 10541239"/>
              <a:gd name="connsiteX196" fmla="*/ 1163280 w 6947214"/>
              <a:gd name="connsiteY196" fmla="*/ 1213920 h 10541239"/>
              <a:gd name="connsiteX197" fmla="*/ 1166843 w 6947214"/>
              <a:gd name="connsiteY197" fmla="*/ 1213920 h 10541239"/>
              <a:gd name="connsiteX198" fmla="*/ 1708394 w 6947214"/>
              <a:gd name="connsiteY198" fmla="*/ 673498 h 10541239"/>
              <a:gd name="connsiteX199" fmla="*/ 1711956 w 6947214"/>
              <a:gd name="connsiteY199" fmla="*/ 669942 h 10541239"/>
              <a:gd name="connsiteX200" fmla="*/ 2253507 w 6947214"/>
              <a:gd name="connsiteY200" fmla="*/ 129521 h 10541239"/>
              <a:gd name="connsiteX201" fmla="*/ 2253507 w 6947214"/>
              <a:gd name="connsiteY201" fmla="*/ 125966 h 10541239"/>
              <a:gd name="connsiteX202" fmla="*/ 2362675 w 6947214"/>
              <a:gd name="connsiteY202" fmla="*/ 19081 h 10541239"/>
              <a:gd name="connsiteX203" fmla="*/ 2197558 w 6947214"/>
              <a:gd name="connsiteY203" fmla="*/ 0 h 10541239"/>
              <a:gd name="connsiteX204" fmla="*/ 2328039 w 6947214"/>
              <a:gd name="connsiteY204" fmla="*/ 0 h 10541239"/>
              <a:gd name="connsiteX205" fmla="*/ 2313685 w 6947214"/>
              <a:gd name="connsiteY205" fmla="*/ 14082 h 10541239"/>
              <a:gd name="connsiteX206" fmla="*/ 2225004 w 6947214"/>
              <a:gd name="connsiteY206" fmla="*/ 101078 h 10541239"/>
              <a:gd name="connsiteX207" fmla="*/ 2225004 w 6947214"/>
              <a:gd name="connsiteY207" fmla="*/ 104633 h 10541239"/>
              <a:gd name="connsiteX208" fmla="*/ 1683454 w 6947214"/>
              <a:gd name="connsiteY208" fmla="*/ 641499 h 10541239"/>
              <a:gd name="connsiteX209" fmla="*/ 1683454 w 6947214"/>
              <a:gd name="connsiteY209" fmla="*/ 645055 h 10541239"/>
              <a:gd name="connsiteX210" fmla="*/ 1679891 w 6947214"/>
              <a:gd name="connsiteY210" fmla="*/ 648610 h 10541239"/>
              <a:gd name="connsiteX211" fmla="*/ 1138340 w 6947214"/>
              <a:gd name="connsiteY211" fmla="*/ 1185477 h 10541239"/>
              <a:gd name="connsiteX212" fmla="*/ 1138340 w 6947214"/>
              <a:gd name="connsiteY212" fmla="*/ 1189032 h 10541239"/>
              <a:gd name="connsiteX213" fmla="*/ 1134778 w 6947214"/>
              <a:gd name="connsiteY213" fmla="*/ 1189032 h 10541239"/>
              <a:gd name="connsiteX214" fmla="*/ 596790 w 6947214"/>
              <a:gd name="connsiteY214" fmla="*/ 1729455 h 10541239"/>
              <a:gd name="connsiteX215" fmla="*/ 593227 w 6947214"/>
              <a:gd name="connsiteY215" fmla="*/ 1729455 h 10541239"/>
              <a:gd name="connsiteX216" fmla="*/ 48114 w 6947214"/>
              <a:gd name="connsiteY216" fmla="*/ 2273433 h 10541239"/>
              <a:gd name="connsiteX217" fmla="*/ 48114 w 6947214"/>
              <a:gd name="connsiteY217" fmla="*/ 2276988 h 10541239"/>
              <a:gd name="connsiteX218" fmla="*/ 0 w 6947214"/>
              <a:gd name="connsiteY218" fmla="*/ 2325002 h 10541239"/>
              <a:gd name="connsiteX219" fmla="*/ 0 w 6947214"/>
              <a:gd name="connsiteY219" fmla="*/ 2196153 h 10541239"/>
              <a:gd name="connsiteX220" fmla="*/ 81430 w 6947214"/>
              <a:gd name="connsiteY220" fmla="*/ 2114888 h 10541239"/>
              <a:gd name="connsiteX221" fmla="*/ 528026 w 6947214"/>
              <a:gd name="connsiteY221" fmla="*/ 1669194 h 10541239"/>
              <a:gd name="connsiteX222" fmla="*/ 531592 w 6947214"/>
              <a:gd name="connsiteY222" fmla="*/ 1665635 h 10541239"/>
              <a:gd name="connsiteX223" fmla="*/ 1070029 w 6947214"/>
              <a:gd name="connsiteY223" fmla="*/ 1124728 h 10541239"/>
              <a:gd name="connsiteX224" fmla="*/ 1073595 w 6947214"/>
              <a:gd name="connsiteY224" fmla="*/ 1124728 h 10541239"/>
              <a:gd name="connsiteX225" fmla="*/ 1077161 w 6947214"/>
              <a:gd name="connsiteY225" fmla="*/ 1121170 h 10541239"/>
              <a:gd name="connsiteX226" fmla="*/ 1619164 w 6947214"/>
              <a:gd name="connsiteY226" fmla="*/ 580263 h 10541239"/>
              <a:gd name="connsiteX227" fmla="*/ 2161167 w 6947214"/>
              <a:gd name="connsiteY227" fmla="*/ 39356 h 10541239"/>
              <a:gd name="connsiteX228" fmla="*/ 2161167 w 6947214"/>
              <a:gd name="connsiteY228" fmla="*/ 35798 h 10541239"/>
              <a:gd name="connsiteX229" fmla="*/ 2020416 w 6947214"/>
              <a:gd name="connsiteY229" fmla="*/ 0 h 10541239"/>
              <a:gd name="connsiteX230" fmla="*/ 2143651 w 6947214"/>
              <a:gd name="connsiteY230" fmla="*/ 0 h 10541239"/>
              <a:gd name="connsiteX231" fmla="*/ 2140329 w 6947214"/>
              <a:gd name="connsiteY231" fmla="*/ 3270 h 10541239"/>
              <a:gd name="connsiteX232" fmla="*/ 2136206 w 6947214"/>
              <a:gd name="connsiteY232" fmla="*/ 7329 h 10541239"/>
              <a:gd name="connsiteX233" fmla="*/ 2136206 w 6947214"/>
              <a:gd name="connsiteY233" fmla="*/ 10888 h 10541239"/>
              <a:gd name="connsiteX234" fmla="*/ 1590637 w 6947214"/>
              <a:gd name="connsiteY234" fmla="*/ 555353 h 10541239"/>
              <a:gd name="connsiteX235" fmla="*/ 1048634 w 6947214"/>
              <a:gd name="connsiteY235" fmla="*/ 1096260 h 10541239"/>
              <a:gd name="connsiteX236" fmla="*/ 1045069 w 6947214"/>
              <a:gd name="connsiteY236" fmla="*/ 1096260 h 10541239"/>
              <a:gd name="connsiteX237" fmla="*/ 503066 w 6947214"/>
              <a:gd name="connsiteY237" fmla="*/ 1640725 h 10541239"/>
              <a:gd name="connsiteX238" fmla="*/ 499500 w 6947214"/>
              <a:gd name="connsiteY238" fmla="*/ 1644284 h 10541239"/>
              <a:gd name="connsiteX239" fmla="*/ 25247 w 6947214"/>
              <a:gd name="connsiteY239" fmla="*/ 2114464 h 10541239"/>
              <a:gd name="connsiteX240" fmla="*/ 0 w 6947214"/>
              <a:gd name="connsiteY240" fmla="*/ 2139494 h 10541239"/>
              <a:gd name="connsiteX241" fmla="*/ 0 w 6947214"/>
              <a:gd name="connsiteY241" fmla="*/ 2015860 h 10541239"/>
              <a:gd name="connsiteX242" fmla="*/ 436648 w 6947214"/>
              <a:gd name="connsiteY242" fmla="*/ 1580196 h 10541239"/>
              <a:gd name="connsiteX243" fmla="*/ 440211 w 6947214"/>
              <a:gd name="connsiteY243" fmla="*/ 1576641 h 10541239"/>
              <a:gd name="connsiteX244" fmla="*/ 985385 w 6947214"/>
              <a:gd name="connsiteY244" fmla="*/ 1032696 h 10541239"/>
              <a:gd name="connsiteX245" fmla="*/ 1526996 w 6947214"/>
              <a:gd name="connsiteY245" fmla="*/ 492307 h 10541239"/>
              <a:gd name="connsiteX246" fmla="*/ 2004023 w 6947214"/>
              <a:gd name="connsiteY246" fmla="*/ 16355 h 10541239"/>
              <a:gd name="connsiteX247" fmla="*/ 1838874 w 6947214"/>
              <a:gd name="connsiteY247" fmla="*/ 0 h 10541239"/>
              <a:gd name="connsiteX248" fmla="*/ 1966968 w 6947214"/>
              <a:gd name="connsiteY248" fmla="*/ 0 h 10541239"/>
              <a:gd name="connsiteX249" fmla="*/ 1948328 w 6947214"/>
              <a:gd name="connsiteY249" fmla="*/ 18598 h 10541239"/>
              <a:gd name="connsiteX250" fmla="*/ 1502053 w 6947214"/>
              <a:gd name="connsiteY250" fmla="*/ 463865 h 10541239"/>
              <a:gd name="connsiteX251" fmla="*/ 956879 w 6947214"/>
              <a:gd name="connsiteY251" fmla="*/ 1007809 h 10541239"/>
              <a:gd name="connsiteX252" fmla="*/ 953316 w 6947214"/>
              <a:gd name="connsiteY252" fmla="*/ 1007809 h 10541239"/>
              <a:gd name="connsiteX253" fmla="*/ 415269 w 6947214"/>
              <a:gd name="connsiteY253" fmla="*/ 1548199 h 10541239"/>
              <a:gd name="connsiteX254" fmla="*/ 411705 w 6947214"/>
              <a:gd name="connsiteY254" fmla="*/ 1551754 h 10541239"/>
              <a:gd name="connsiteX255" fmla="*/ 2323 w 6947214"/>
              <a:gd name="connsiteY255" fmla="*/ 1960213 h 10541239"/>
              <a:gd name="connsiteX256" fmla="*/ 0 w 6947214"/>
              <a:gd name="connsiteY256" fmla="*/ 1962531 h 10541239"/>
              <a:gd name="connsiteX257" fmla="*/ 0 w 6947214"/>
              <a:gd name="connsiteY257" fmla="*/ 1832561 h 10541239"/>
              <a:gd name="connsiteX258" fmla="*/ 55880 w 6947214"/>
              <a:gd name="connsiteY258" fmla="*/ 1776873 h 10541239"/>
              <a:gd name="connsiteX259" fmla="*/ 346671 w 6947214"/>
              <a:gd name="connsiteY259" fmla="*/ 1487080 h 10541239"/>
              <a:gd name="connsiteX260" fmla="*/ 350238 w 6947214"/>
              <a:gd name="connsiteY260" fmla="*/ 1483525 h 10541239"/>
              <a:gd name="connsiteX261" fmla="*/ 892377 w 6947214"/>
              <a:gd name="connsiteY261" fmla="*/ 946801 h 10541239"/>
              <a:gd name="connsiteX262" fmla="*/ 892377 w 6947214"/>
              <a:gd name="connsiteY262" fmla="*/ 943247 h 10541239"/>
              <a:gd name="connsiteX263" fmla="*/ 1438083 w 6947214"/>
              <a:gd name="connsiteY263" fmla="*/ 399414 h 10541239"/>
              <a:gd name="connsiteX264" fmla="*/ 1804054 w 6947214"/>
              <a:gd name="connsiteY264" fmla="*/ 34700 h 10541239"/>
              <a:gd name="connsiteX265" fmla="*/ 1656629 w 6947214"/>
              <a:gd name="connsiteY265" fmla="*/ 0 h 10541239"/>
              <a:gd name="connsiteX266" fmla="*/ 1785373 w 6947214"/>
              <a:gd name="connsiteY266" fmla="*/ 0 h 10541239"/>
              <a:gd name="connsiteX267" fmla="*/ 1775131 w 6947214"/>
              <a:gd name="connsiteY267" fmla="*/ 10207 h 10541239"/>
              <a:gd name="connsiteX268" fmla="*/ 1409550 w 6947214"/>
              <a:gd name="connsiteY268" fmla="*/ 374533 h 10541239"/>
              <a:gd name="connsiteX269" fmla="*/ 867410 w 6947214"/>
              <a:gd name="connsiteY269" fmla="*/ 914811 h 10541239"/>
              <a:gd name="connsiteX270" fmla="*/ 863843 w 6947214"/>
              <a:gd name="connsiteY270" fmla="*/ 914811 h 10541239"/>
              <a:gd name="connsiteX271" fmla="*/ 321704 w 6947214"/>
              <a:gd name="connsiteY271" fmla="*/ 1458644 h 10541239"/>
              <a:gd name="connsiteX272" fmla="*/ 318137 w 6947214"/>
              <a:gd name="connsiteY272" fmla="*/ 1462199 h 10541239"/>
              <a:gd name="connsiteX273" fmla="*/ 4713 w 6947214"/>
              <a:gd name="connsiteY273" fmla="*/ 1774548 h 10541239"/>
              <a:gd name="connsiteX274" fmla="*/ 0 w 6947214"/>
              <a:gd name="connsiteY274" fmla="*/ 1779244 h 10541239"/>
              <a:gd name="connsiteX275" fmla="*/ 0 w 6947214"/>
              <a:gd name="connsiteY275" fmla="*/ 1652555 h 10541239"/>
              <a:gd name="connsiteX276" fmla="*/ 27202 w 6947214"/>
              <a:gd name="connsiteY276" fmla="*/ 1625419 h 10541239"/>
              <a:gd name="connsiteX277" fmla="*/ 254220 w 6947214"/>
              <a:gd name="connsiteY277" fmla="*/ 1398960 h 10541239"/>
              <a:gd name="connsiteX278" fmla="*/ 257783 w 6947214"/>
              <a:gd name="connsiteY278" fmla="*/ 1395405 h 10541239"/>
              <a:gd name="connsiteX279" fmla="*/ 803027 w 6947214"/>
              <a:gd name="connsiteY279" fmla="*/ 855057 h 10541239"/>
              <a:gd name="connsiteX280" fmla="*/ 803027 w 6947214"/>
              <a:gd name="connsiteY280" fmla="*/ 851502 h 10541239"/>
              <a:gd name="connsiteX281" fmla="*/ 1344706 w 6947214"/>
              <a:gd name="connsiteY281" fmla="*/ 311155 h 10541239"/>
              <a:gd name="connsiteX282" fmla="*/ 1597494 w 6947214"/>
              <a:gd name="connsiteY282" fmla="*/ 58990 h 10541239"/>
              <a:gd name="connsiteX283" fmla="*/ 1473483 w 6947214"/>
              <a:gd name="connsiteY283" fmla="*/ 0 h 10541239"/>
              <a:gd name="connsiteX284" fmla="*/ 1603173 w 6947214"/>
              <a:gd name="connsiteY284" fmla="*/ 0 h 10541239"/>
              <a:gd name="connsiteX285" fmla="*/ 1548282 w 6947214"/>
              <a:gd name="connsiteY285" fmla="*/ 54757 h 10541239"/>
              <a:gd name="connsiteX286" fmla="*/ 1319761 w 6947214"/>
              <a:gd name="connsiteY286" fmla="*/ 282716 h 10541239"/>
              <a:gd name="connsiteX287" fmla="*/ 778081 w 6947214"/>
              <a:gd name="connsiteY287" fmla="*/ 823063 h 10541239"/>
              <a:gd name="connsiteX288" fmla="*/ 774517 w 6947214"/>
              <a:gd name="connsiteY288" fmla="*/ 826618 h 10541239"/>
              <a:gd name="connsiteX289" fmla="*/ 770953 w 6947214"/>
              <a:gd name="connsiteY289" fmla="*/ 826618 h 10541239"/>
              <a:gd name="connsiteX290" fmla="*/ 232838 w 6947214"/>
              <a:gd name="connsiteY290" fmla="*/ 1366965 h 10541239"/>
              <a:gd name="connsiteX291" fmla="*/ 229274 w 6947214"/>
              <a:gd name="connsiteY291" fmla="*/ 1370520 h 10541239"/>
              <a:gd name="connsiteX292" fmla="*/ 50477 w 6947214"/>
              <a:gd name="connsiteY292" fmla="*/ 1548877 h 10541239"/>
              <a:gd name="connsiteX293" fmla="*/ 0 w 6947214"/>
              <a:gd name="connsiteY293" fmla="*/ 1599231 h 10541239"/>
              <a:gd name="connsiteX294" fmla="*/ 0 w 6947214"/>
              <a:gd name="connsiteY294" fmla="*/ 1470845 h 10541239"/>
              <a:gd name="connsiteX295" fmla="*/ 33467 w 6947214"/>
              <a:gd name="connsiteY295" fmla="*/ 1437438 h 10541239"/>
              <a:gd name="connsiteX296" fmla="*/ 165654 w 6947214"/>
              <a:gd name="connsiteY296" fmla="*/ 1305487 h 10541239"/>
              <a:gd name="connsiteX297" fmla="*/ 169216 w 6947214"/>
              <a:gd name="connsiteY297" fmla="*/ 1301932 h 10541239"/>
              <a:gd name="connsiteX298" fmla="*/ 710654 w 6947214"/>
              <a:gd name="connsiteY298" fmla="*/ 765018 h 10541239"/>
              <a:gd name="connsiteX299" fmla="*/ 710654 w 6947214"/>
              <a:gd name="connsiteY299" fmla="*/ 761462 h 10541239"/>
              <a:gd name="connsiteX300" fmla="*/ 714216 w 6947214"/>
              <a:gd name="connsiteY300" fmla="*/ 761462 h 10541239"/>
              <a:gd name="connsiteX301" fmla="*/ 1252093 w 6947214"/>
              <a:gd name="connsiteY301" fmla="*/ 220994 h 10541239"/>
              <a:gd name="connsiteX302" fmla="*/ 1255655 w 6947214"/>
              <a:gd name="connsiteY302" fmla="*/ 217438 h 10541239"/>
              <a:gd name="connsiteX303" fmla="*/ 1434372 w 6947214"/>
              <a:gd name="connsiteY303" fmla="*/ 39041 h 10541239"/>
              <a:gd name="connsiteX304" fmla="*/ 1292930 w 6947214"/>
              <a:gd name="connsiteY304" fmla="*/ 0 h 10541239"/>
              <a:gd name="connsiteX305" fmla="*/ 1420052 w 6947214"/>
              <a:gd name="connsiteY305" fmla="*/ 0 h 10541239"/>
              <a:gd name="connsiteX306" fmla="*/ 1406661 w 6947214"/>
              <a:gd name="connsiteY306" fmla="*/ 13367 h 10541239"/>
              <a:gd name="connsiteX307" fmla="*/ 1230720 w 6947214"/>
              <a:gd name="connsiteY307" fmla="*/ 188993 h 10541239"/>
              <a:gd name="connsiteX308" fmla="*/ 1227158 w 6947214"/>
              <a:gd name="connsiteY308" fmla="*/ 192548 h 10541239"/>
              <a:gd name="connsiteX309" fmla="*/ 685719 w 6947214"/>
              <a:gd name="connsiteY309" fmla="*/ 733017 h 10541239"/>
              <a:gd name="connsiteX310" fmla="*/ 682157 w 6947214"/>
              <a:gd name="connsiteY310" fmla="*/ 736572 h 10541239"/>
              <a:gd name="connsiteX311" fmla="*/ 140719 w 6947214"/>
              <a:gd name="connsiteY311" fmla="*/ 1277041 h 10541239"/>
              <a:gd name="connsiteX312" fmla="*/ 137157 w 6947214"/>
              <a:gd name="connsiteY312" fmla="*/ 1280597 h 10541239"/>
              <a:gd name="connsiteX313" fmla="*/ 42477 w 6947214"/>
              <a:gd name="connsiteY313" fmla="*/ 1375108 h 10541239"/>
              <a:gd name="connsiteX314" fmla="*/ 0 w 6947214"/>
              <a:gd name="connsiteY314" fmla="*/ 1417509 h 10541239"/>
              <a:gd name="connsiteX315" fmla="*/ 0 w 6947214"/>
              <a:gd name="connsiteY315" fmla="*/ 1290701 h 10541239"/>
              <a:gd name="connsiteX316" fmla="*/ 5434 w 6947214"/>
              <a:gd name="connsiteY316" fmla="*/ 1285240 h 10541239"/>
              <a:gd name="connsiteX317" fmla="*/ 72704 w 6947214"/>
              <a:gd name="connsiteY317" fmla="*/ 1217622 h 10541239"/>
              <a:gd name="connsiteX318" fmla="*/ 76268 w 6947214"/>
              <a:gd name="connsiteY318" fmla="*/ 1214064 h 10541239"/>
              <a:gd name="connsiteX319" fmla="*/ 79832 w 6947214"/>
              <a:gd name="connsiteY319" fmla="*/ 1214064 h 10541239"/>
              <a:gd name="connsiteX320" fmla="*/ 617995 w 6947214"/>
              <a:gd name="connsiteY320" fmla="*/ 673123 h 10541239"/>
              <a:gd name="connsiteX321" fmla="*/ 621559 w 6947214"/>
              <a:gd name="connsiteY321" fmla="*/ 673123 h 10541239"/>
              <a:gd name="connsiteX322" fmla="*/ 621559 w 6947214"/>
              <a:gd name="connsiteY322" fmla="*/ 669564 h 10541239"/>
              <a:gd name="connsiteX323" fmla="*/ 1163288 w 6947214"/>
              <a:gd name="connsiteY323" fmla="*/ 128625 h 10541239"/>
              <a:gd name="connsiteX324" fmla="*/ 1166852 w 6947214"/>
              <a:gd name="connsiteY324" fmla="*/ 125066 h 10541239"/>
              <a:gd name="connsiteX325" fmla="*/ 1262210 w 6947214"/>
              <a:gd name="connsiteY325" fmla="*/ 30473 h 10541239"/>
              <a:gd name="connsiteX326" fmla="*/ 1114254 w 6947214"/>
              <a:gd name="connsiteY326" fmla="*/ 0 h 10541239"/>
              <a:gd name="connsiteX327" fmla="*/ 1238640 w 6947214"/>
              <a:gd name="connsiteY327" fmla="*/ 0 h 10541239"/>
              <a:gd name="connsiteX328" fmla="*/ 1234756 w 6947214"/>
              <a:gd name="connsiteY328" fmla="*/ 3878 h 10541239"/>
              <a:gd name="connsiteX329" fmla="*/ 1138340 w 6947214"/>
              <a:gd name="connsiteY329" fmla="*/ 100154 h 10541239"/>
              <a:gd name="connsiteX330" fmla="*/ 1134776 w 6947214"/>
              <a:gd name="connsiteY330" fmla="*/ 103713 h 10541239"/>
              <a:gd name="connsiteX331" fmla="*/ 596611 w 6947214"/>
              <a:gd name="connsiteY331" fmla="*/ 641094 h 10541239"/>
              <a:gd name="connsiteX332" fmla="*/ 593047 w 6947214"/>
              <a:gd name="connsiteY332" fmla="*/ 644653 h 10541239"/>
              <a:gd name="connsiteX333" fmla="*/ 593047 w 6947214"/>
              <a:gd name="connsiteY333" fmla="*/ 648212 h 10541239"/>
              <a:gd name="connsiteX334" fmla="*/ 51320 w 6947214"/>
              <a:gd name="connsiteY334" fmla="*/ 1185593 h 10541239"/>
              <a:gd name="connsiteX335" fmla="*/ 47756 w 6947214"/>
              <a:gd name="connsiteY335" fmla="*/ 1189152 h 10541239"/>
              <a:gd name="connsiteX336" fmla="*/ 0 w 6947214"/>
              <a:gd name="connsiteY336" fmla="*/ 1236839 h 10541239"/>
              <a:gd name="connsiteX337" fmla="*/ 0 w 6947214"/>
              <a:gd name="connsiteY337" fmla="*/ 1107130 h 10541239"/>
              <a:gd name="connsiteX338" fmla="*/ 81442 w 6947214"/>
              <a:gd name="connsiteY338" fmla="*/ 1026489 h 10541239"/>
              <a:gd name="connsiteX339" fmla="*/ 528074 w 6947214"/>
              <a:gd name="connsiteY339" fmla="*/ 584253 h 10541239"/>
              <a:gd name="connsiteX340" fmla="*/ 528074 w 6947214"/>
              <a:gd name="connsiteY340" fmla="*/ 580699 h 10541239"/>
              <a:gd name="connsiteX341" fmla="*/ 531640 w 6947214"/>
              <a:gd name="connsiteY341" fmla="*/ 580699 h 10541239"/>
              <a:gd name="connsiteX342" fmla="*/ 1070122 w 6947214"/>
              <a:gd name="connsiteY342" fmla="*/ 40433 h 10541239"/>
              <a:gd name="connsiteX343" fmla="*/ 1073688 w 6947214"/>
              <a:gd name="connsiteY343" fmla="*/ 36878 h 10541239"/>
              <a:gd name="connsiteX344" fmla="*/ 1077254 w 6947214"/>
              <a:gd name="connsiteY344" fmla="*/ 36878 h 10541239"/>
              <a:gd name="connsiteX345" fmla="*/ 930870 w 6947214"/>
              <a:gd name="connsiteY345" fmla="*/ 0 h 10541239"/>
              <a:gd name="connsiteX346" fmla="*/ 1057252 w 6947214"/>
              <a:gd name="connsiteY346" fmla="*/ 0 h 10541239"/>
              <a:gd name="connsiteX347" fmla="*/ 1057195 w 6947214"/>
              <a:gd name="connsiteY347" fmla="*/ 57 h 10541239"/>
              <a:gd name="connsiteX348" fmla="*/ 1048725 w 6947214"/>
              <a:gd name="connsiteY348" fmla="*/ 8443 h 10541239"/>
              <a:gd name="connsiteX349" fmla="*/ 1045159 w 6947214"/>
              <a:gd name="connsiteY349" fmla="*/ 11998 h 10541239"/>
              <a:gd name="connsiteX350" fmla="*/ 503113 w 6947214"/>
              <a:gd name="connsiteY350" fmla="*/ 552264 h 10541239"/>
              <a:gd name="connsiteX351" fmla="*/ 503113 w 6947214"/>
              <a:gd name="connsiteY351" fmla="*/ 555818 h 10541239"/>
              <a:gd name="connsiteX352" fmla="*/ 499546 w 6947214"/>
              <a:gd name="connsiteY352" fmla="*/ 555818 h 10541239"/>
              <a:gd name="connsiteX353" fmla="*/ 25255 w 6947214"/>
              <a:gd name="connsiteY353" fmla="*/ 1028551 h 10541239"/>
              <a:gd name="connsiteX354" fmla="*/ 0 w 6947214"/>
              <a:gd name="connsiteY354" fmla="*/ 1053723 h 10541239"/>
              <a:gd name="connsiteX355" fmla="*/ 0 w 6947214"/>
              <a:gd name="connsiteY355" fmla="*/ 928883 h 10541239"/>
              <a:gd name="connsiteX356" fmla="*/ 75401 w 6947214"/>
              <a:gd name="connsiteY356" fmla="*/ 853118 h 10541239"/>
              <a:gd name="connsiteX357" fmla="*/ 435833 w 6947214"/>
              <a:gd name="connsiteY357" fmla="*/ 490947 h 10541239"/>
              <a:gd name="connsiteX358" fmla="*/ 439395 w 6947214"/>
              <a:gd name="connsiteY358" fmla="*/ 490947 h 10541239"/>
              <a:gd name="connsiteX359" fmla="*/ 439395 w 6947214"/>
              <a:gd name="connsiteY359" fmla="*/ 487391 h 10541239"/>
              <a:gd name="connsiteX360" fmla="*/ 916399 w 6947214"/>
              <a:gd name="connsiteY360" fmla="*/ 14351 h 10541239"/>
              <a:gd name="connsiteX361" fmla="*/ 751590 w 6947214"/>
              <a:gd name="connsiteY361" fmla="*/ 0 h 10541239"/>
              <a:gd name="connsiteX362" fmla="*/ 874727 w 6947214"/>
              <a:gd name="connsiteY362" fmla="*/ 0 h 10541239"/>
              <a:gd name="connsiteX363" fmla="*/ 857770 w 6947214"/>
              <a:gd name="connsiteY363" fmla="*/ 17039 h 10541239"/>
              <a:gd name="connsiteX364" fmla="*/ 414454 w 6947214"/>
              <a:gd name="connsiteY364" fmla="*/ 462494 h 10541239"/>
              <a:gd name="connsiteX365" fmla="*/ 410891 w 6947214"/>
              <a:gd name="connsiteY365" fmla="*/ 462494 h 10541239"/>
              <a:gd name="connsiteX366" fmla="*/ 42890 w 6947214"/>
              <a:gd name="connsiteY366" fmla="*/ 829838 h 10541239"/>
              <a:gd name="connsiteX367" fmla="*/ 0 w 6947214"/>
              <a:gd name="connsiteY367" fmla="*/ 872651 h 10541239"/>
              <a:gd name="connsiteX368" fmla="*/ 0 w 6947214"/>
              <a:gd name="connsiteY368" fmla="*/ 746195 h 10541239"/>
              <a:gd name="connsiteX369" fmla="*/ 56974 w 6947214"/>
              <a:gd name="connsiteY369" fmla="*/ 689361 h 10541239"/>
              <a:gd name="connsiteX370" fmla="*/ 347501 w 6947214"/>
              <a:gd name="connsiteY370" fmla="*/ 399546 h 10541239"/>
              <a:gd name="connsiteX371" fmla="*/ 351064 w 6947214"/>
              <a:gd name="connsiteY371" fmla="*/ 399546 h 10541239"/>
              <a:gd name="connsiteX372" fmla="*/ 716702 w 6947214"/>
              <a:gd name="connsiteY372" fmla="*/ 34803 h 10541239"/>
              <a:gd name="connsiteX373" fmla="*/ 568214 w 6947214"/>
              <a:gd name="connsiteY373" fmla="*/ 0 h 10541239"/>
              <a:gd name="connsiteX374" fmla="*/ 695683 w 6947214"/>
              <a:gd name="connsiteY374" fmla="*/ 0 h 10541239"/>
              <a:gd name="connsiteX375" fmla="*/ 685417 w 6947214"/>
              <a:gd name="connsiteY375" fmla="*/ 10308 h 10541239"/>
              <a:gd name="connsiteX376" fmla="*/ 322556 w 6947214"/>
              <a:gd name="connsiteY376" fmla="*/ 374662 h 10541239"/>
              <a:gd name="connsiteX377" fmla="*/ 318993 w 6947214"/>
              <a:gd name="connsiteY377" fmla="*/ 374662 h 10541239"/>
              <a:gd name="connsiteX378" fmla="*/ 7913 w 6947214"/>
              <a:gd name="connsiteY378" fmla="*/ 687035 h 10541239"/>
              <a:gd name="connsiteX379" fmla="*/ 0 w 6947214"/>
              <a:gd name="connsiteY379" fmla="*/ 694981 h 10541239"/>
              <a:gd name="connsiteX380" fmla="*/ 0 w 6947214"/>
              <a:gd name="connsiteY380" fmla="*/ 565457 h 10541239"/>
              <a:gd name="connsiteX381" fmla="*/ 26370 w 6947214"/>
              <a:gd name="connsiteY381" fmla="*/ 538954 h 10541239"/>
              <a:gd name="connsiteX382" fmla="*/ 253339 w 6947214"/>
              <a:gd name="connsiteY382" fmla="*/ 310833 h 10541239"/>
              <a:gd name="connsiteX383" fmla="*/ 256902 w 6947214"/>
              <a:gd name="connsiteY383" fmla="*/ 310833 h 10541239"/>
              <a:gd name="connsiteX384" fmla="*/ 509636 w 6947214"/>
              <a:gd name="connsiteY384" fmla="*/ 58488 h 10541239"/>
              <a:gd name="connsiteX385" fmla="*/ 387459 w 6947214"/>
              <a:gd name="connsiteY385" fmla="*/ 0 h 10541239"/>
              <a:gd name="connsiteX386" fmla="*/ 512909 w 6947214"/>
              <a:gd name="connsiteY386" fmla="*/ 0 h 10541239"/>
              <a:gd name="connsiteX387" fmla="*/ 458931 w 6947214"/>
              <a:gd name="connsiteY387" fmla="*/ 54252 h 10541239"/>
              <a:gd name="connsiteX388" fmla="*/ 231962 w 6947214"/>
              <a:gd name="connsiteY388" fmla="*/ 282373 h 10541239"/>
              <a:gd name="connsiteX389" fmla="*/ 228399 w 6947214"/>
              <a:gd name="connsiteY389" fmla="*/ 282373 h 10541239"/>
              <a:gd name="connsiteX390" fmla="*/ 49640 w 6947214"/>
              <a:gd name="connsiteY390" fmla="*/ 460857 h 10541239"/>
              <a:gd name="connsiteX391" fmla="*/ 0 w 6947214"/>
              <a:gd name="connsiteY391" fmla="*/ 510421 h 10541239"/>
              <a:gd name="connsiteX392" fmla="*/ 0 w 6947214"/>
              <a:gd name="connsiteY392" fmla="*/ 383752 h 10541239"/>
              <a:gd name="connsiteX393" fmla="*/ 32576 w 6947214"/>
              <a:gd name="connsiteY393" fmla="*/ 351066 h 10541239"/>
              <a:gd name="connsiteX394" fmla="*/ 164915 w 6947214"/>
              <a:gd name="connsiteY394" fmla="*/ 218281 h 10541239"/>
              <a:gd name="connsiteX395" fmla="*/ 168481 w 6947214"/>
              <a:gd name="connsiteY395" fmla="*/ 218281 h 10541239"/>
              <a:gd name="connsiteX396" fmla="*/ 347403 w 6947214"/>
              <a:gd name="connsiteY396" fmla="*/ 39929 h 10541239"/>
              <a:gd name="connsiteX397" fmla="*/ 204849 w 6947214"/>
              <a:gd name="connsiteY397" fmla="*/ 0 h 10541239"/>
              <a:gd name="connsiteX398" fmla="*/ 331653 w 6947214"/>
              <a:gd name="connsiteY398" fmla="*/ 0 h 10541239"/>
              <a:gd name="connsiteX399" fmla="*/ 317253 w 6947214"/>
              <a:gd name="connsiteY399" fmla="*/ 14260 h 10541239"/>
              <a:gd name="connsiteX400" fmla="*/ 139951 w 6947214"/>
              <a:gd name="connsiteY400" fmla="*/ 189842 h 10541239"/>
              <a:gd name="connsiteX401" fmla="*/ 139951 w 6947214"/>
              <a:gd name="connsiteY401" fmla="*/ 193397 h 10541239"/>
              <a:gd name="connsiteX402" fmla="*/ 136385 w 6947214"/>
              <a:gd name="connsiteY402" fmla="*/ 193397 h 10541239"/>
              <a:gd name="connsiteX403" fmla="*/ 41597 w 6947214"/>
              <a:gd name="connsiteY403" fmla="*/ 288510 h 10541239"/>
              <a:gd name="connsiteX404" fmla="*/ 0 w 6947214"/>
              <a:gd name="connsiteY404" fmla="*/ 330248 h 10541239"/>
              <a:gd name="connsiteX405" fmla="*/ 0 w 6947214"/>
              <a:gd name="connsiteY405" fmla="*/ 201432 h 10541239"/>
              <a:gd name="connsiteX406" fmla="*/ 4955 w 6947214"/>
              <a:gd name="connsiteY406" fmla="*/ 196452 h 10541239"/>
              <a:gd name="connsiteX407" fmla="*/ 72181 w 6947214"/>
              <a:gd name="connsiteY407" fmla="*/ 128893 h 10541239"/>
              <a:gd name="connsiteX408" fmla="*/ 75742 w 6947214"/>
              <a:gd name="connsiteY408" fmla="*/ 128893 h 10541239"/>
              <a:gd name="connsiteX409" fmla="*/ 79304 w 6947214"/>
              <a:gd name="connsiteY409" fmla="*/ 125337 h 10541239"/>
              <a:gd name="connsiteX410" fmla="*/ 173972 w 6947214"/>
              <a:gd name="connsiteY410" fmla="*/ 30826 h 10541239"/>
              <a:gd name="connsiteX411" fmla="*/ 23683 w 6947214"/>
              <a:gd name="connsiteY411" fmla="*/ 0 h 10541239"/>
              <a:gd name="connsiteX412" fmla="*/ 151425 w 6947214"/>
              <a:gd name="connsiteY412" fmla="*/ 0 h 10541239"/>
              <a:gd name="connsiteX413" fmla="*/ 147164 w 6947214"/>
              <a:gd name="connsiteY413" fmla="*/ 4254 h 10541239"/>
              <a:gd name="connsiteX414" fmla="*/ 50811 w 6947214"/>
              <a:gd name="connsiteY414" fmla="*/ 100447 h 10541239"/>
              <a:gd name="connsiteX415" fmla="*/ 47249 w 6947214"/>
              <a:gd name="connsiteY415" fmla="*/ 100447 h 10541239"/>
              <a:gd name="connsiteX416" fmla="*/ 47249 w 6947214"/>
              <a:gd name="connsiteY416" fmla="*/ 104003 h 10541239"/>
              <a:gd name="connsiteX417" fmla="*/ 0 w 6947214"/>
              <a:gd name="connsiteY417" fmla="*/ 150864 h 10541239"/>
              <a:gd name="connsiteX418" fmla="*/ 0 w 6947214"/>
              <a:gd name="connsiteY418" fmla="*/ 23619 h 105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6947214" h="10541239">
                <a:moveTo>
                  <a:pt x="2352900" y="1604733"/>
                </a:moveTo>
                <a:cubicBezTo>
                  <a:pt x="1954696" y="2000188"/>
                  <a:pt x="1954696" y="2000188"/>
                  <a:pt x="1954696" y="2000188"/>
                </a:cubicBezTo>
                <a:cubicBezTo>
                  <a:pt x="1954696" y="2003751"/>
                  <a:pt x="1954696" y="2003751"/>
                  <a:pt x="1954696" y="2003751"/>
                </a:cubicBezTo>
                <a:lnTo>
                  <a:pt x="1951141" y="2003751"/>
                </a:lnTo>
                <a:cubicBezTo>
                  <a:pt x="1897810" y="2057191"/>
                  <a:pt x="1897810" y="2057191"/>
                  <a:pt x="1897810" y="2057191"/>
                </a:cubicBezTo>
                <a:cubicBezTo>
                  <a:pt x="1965362" y="2018002"/>
                  <a:pt x="1965362" y="2018002"/>
                  <a:pt x="1965362" y="2018002"/>
                </a:cubicBezTo>
                <a:cubicBezTo>
                  <a:pt x="1968918" y="2018002"/>
                  <a:pt x="1968918" y="2018002"/>
                  <a:pt x="1968918" y="2018002"/>
                </a:cubicBezTo>
                <a:cubicBezTo>
                  <a:pt x="1968918" y="2018002"/>
                  <a:pt x="1972473" y="2018002"/>
                  <a:pt x="1972473" y="2018002"/>
                </a:cubicBezTo>
                <a:cubicBezTo>
                  <a:pt x="1993806" y="2003751"/>
                  <a:pt x="2018693" y="1989501"/>
                  <a:pt x="2040026" y="1971687"/>
                </a:cubicBezTo>
                <a:cubicBezTo>
                  <a:pt x="2274682" y="1736552"/>
                  <a:pt x="2274682" y="1736552"/>
                  <a:pt x="2274682" y="1736552"/>
                </a:cubicBezTo>
                <a:cubicBezTo>
                  <a:pt x="2303125" y="1693800"/>
                  <a:pt x="2331568" y="1651048"/>
                  <a:pt x="2352900" y="1604733"/>
                </a:cubicBezTo>
                <a:close/>
                <a:moveTo>
                  <a:pt x="2439707" y="1339046"/>
                </a:moveTo>
                <a:cubicBezTo>
                  <a:pt x="2411158" y="1367441"/>
                  <a:pt x="2411158" y="1367441"/>
                  <a:pt x="2411158" y="1367441"/>
                </a:cubicBezTo>
                <a:cubicBezTo>
                  <a:pt x="2407589" y="1370990"/>
                  <a:pt x="2407589" y="1370990"/>
                  <a:pt x="2407589" y="1370990"/>
                </a:cubicBezTo>
                <a:cubicBezTo>
                  <a:pt x="1865149" y="1910490"/>
                  <a:pt x="1865149" y="1910490"/>
                  <a:pt x="1865149" y="1910490"/>
                </a:cubicBezTo>
                <a:cubicBezTo>
                  <a:pt x="1861580" y="1910490"/>
                  <a:pt x="1861580" y="1910490"/>
                  <a:pt x="1861580" y="1910490"/>
                </a:cubicBezTo>
                <a:cubicBezTo>
                  <a:pt x="1469025" y="2304467"/>
                  <a:pt x="1469025" y="2304467"/>
                  <a:pt x="1469025" y="2304467"/>
                </a:cubicBezTo>
                <a:cubicBezTo>
                  <a:pt x="1597498" y="2229931"/>
                  <a:pt x="1597498" y="2229931"/>
                  <a:pt x="1597498" y="2229931"/>
                </a:cubicBezTo>
                <a:cubicBezTo>
                  <a:pt x="1890130" y="1942434"/>
                  <a:pt x="1890130" y="1942434"/>
                  <a:pt x="1890130" y="1942434"/>
                </a:cubicBezTo>
                <a:cubicBezTo>
                  <a:pt x="1890130" y="1938885"/>
                  <a:pt x="1890130" y="1938885"/>
                  <a:pt x="1890130" y="1938885"/>
                </a:cubicBezTo>
                <a:cubicBezTo>
                  <a:pt x="1893698" y="1935336"/>
                  <a:pt x="1893698" y="1935336"/>
                  <a:pt x="1893698" y="1935336"/>
                </a:cubicBezTo>
                <a:cubicBezTo>
                  <a:pt x="2425432" y="1406484"/>
                  <a:pt x="2425432" y="1406484"/>
                  <a:pt x="2425432" y="1406484"/>
                </a:cubicBezTo>
                <a:cubicBezTo>
                  <a:pt x="2425432" y="1402934"/>
                  <a:pt x="2429001" y="1395836"/>
                  <a:pt x="2429001" y="1388737"/>
                </a:cubicBezTo>
                <a:cubicBezTo>
                  <a:pt x="2432570" y="1370990"/>
                  <a:pt x="2436138" y="1356793"/>
                  <a:pt x="2439707" y="1339046"/>
                </a:cubicBezTo>
                <a:close/>
                <a:moveTo>
                  <a:pt x="2450230" y="1147013"/>
                </a:moveTo>
                <a:cubicBezTo>
                  <a:pt x="2318243" y="1278509"/>
                  <a:pt x="2318243" y="1278509"/>
                  <a:pt x="2318243" y="1278509"/>
                </a:cubicBezTo>
                <a:cubicBezTo>
                  <a:pt x="1772459" y="1822260"/>
                  <a:pt x="1772459" y="1822260"/>
                  <a:pt x="1772459" y="1822260"/>
                </a:cubicBezTo>
                <a:cubicBezTo>
                  <a:pt x="1768892" y="1822260"/>
                  <a:pt x="1768892" y="1822260"/>
                  <a:pt x="1768892" y="1822260"/>
                </a:cubicBezTo>
                <a:cubicBezTo>
                  <a:pt x="1230242" y="2362458"/>
                  <a:pt x="1230242" y="2362458"/>
                  <a:pt x="1230242" y="2362458"/>
                </a:cubicBezTo>
                <a:cubicBezTo>
                  <a:pt x="1226675" y="2366012"/>
                  <a:pt x="1226675" y="2366012"/>
                  <a:pt x="1226675" y="2366012"/>
                </a:cubicBezTo>
                <a:cubicBezTo>
                  <a:pt x="1037612" y="2554370"/>
                  <a:pt x="1037612" y="2554370"/>
                  <a:pt x="1037612" y="2554370"/>
                </a:cubicBezTo>
                <a:cubicBezTo>
                  <a:pt x="1166032" y="2479738"/>
                  <a:pt x="1166032" y="2479738"/>
                  <a:pt x="1166032" y="2479738"/>
                </a:cubicBezTo>
                <a:cubicBezTo>
                  <a:pt x="1251645" y="2394443"/>
                  <a:pt x="1251645" y="2394443"/>
                  <a:pt x="1251645" y="2394443"/>
                </a:cubicBezTo>
                <a:cubicBezTo>
                  <a:pt x="1255212" y="2390889"/>
                  <a:pt x="1255212" y="2390889"/>
                  <a:pt x="1255212" y="2390889"/>
                </a:cubicBezTo>
                <a:cubicBezTo>
                  <a:pt x="1800997" y="1850692"/>
                  <a:pt x="1800997" y="1850692"/>
                  <a:pt x="1800997" y="1850692"/>
                </a:cubicBezTo>
                <a:cubicBezTo>
                  <a:pt x="1800997" y="1847138"/>
                  <a:pt x="1800997" y="1847138"/>
                  <a:pt x="1800997" y="1847138"/>
                </a:cubicBezTo>
                <a:cubicBezTo>
                  <a:pt x="2343214" y="1306940"/>
                  <a:pt x="2343214" y="1306940"/>
                  <a:pt x="2343214" y="1306940"/>
                </a:cubicBezTo>
                <a:cubicBezTo>
                  <a:pt x="2346781" y="1303386"/>
                  <a:pt x="2346781" y="1303386"/>
                  <a:pt x="2346781" y="1303386"/>
                </a:cubicBezTo>
                <a:cubicBezTo>
                  <a:pt x="2450230" y="1200322"/>
                  <a:pt x="2450230" y="1200322"/>
                  <a:pt x="2450230" y="1200322"/>
                </a:cubicBezTo>
                <a:cubicBezTo>
                  <a:pt x="2450230" y="1193214"/>
                  <a:pt x="2450230" y="1189660"/>
                  <a:pt x="2450230" y="1182552"/>
                </a:cubicBezTo>
                <a:cubicBezTo>
                  <a:pt x="2450230" y="1147013"/>
                  <a:pt x="2450230" y="1147013"/>
                  <a:pt x="2450230" y="1147013"/>
                </a:cubicBezTo>
                <a:close/>
                <a:moveTo>
                  <a:pt x="2450232" y="965505"/>
                </a:moveTo>
                <a:cubicBezTo>
                  <a:pt x="2225490" y="1189561"/>
                  <a:pt x="2225490" y="1189561"/>
                  <a:pt x="2225490" y="1189561"/>
                </a:cubicBezTo>
                <a:cubicBezTo>
                  <a:pt x="1683254" y="1730141"/>
                  <a:pt x="1683254" y="1730141"/>
                  <a:pt x="1683254" y="1730141"/>
                </a:cubicBezTo>
                <a:cubicBezTo>
                  <a:pt x="1137450" y="2274278"/>
                  <a:pt x="1137450" y="2274278"/>
                  <a:pt x="1137450" y="2274278"/>
                </a:cubicBezTo>
                <a:cubicBezTo>
                  <a:pt x="1133883" y="2277834"/>
                  <a:pt x="1133883" y="2277834"/>
                  <a:pt x="1133883" y="2277834"/>
                </a:cubicBezTo>
                <a:cubicBezTo>
                  <a:pt x="727206" y="2683269"/>
                  <a:pt x="727206" y="2683269"/>
                  <a:pt x="727206" y="2683269"/>
                </a:cubicBezTo>
                <a:cubicBezTo>
                  <a:pt x="752177" y="2676156"/>
                  <a:pt x="777149" y="2672600"/>
                  <a:pt x="802120" y="2661931"/>
                </a:cubicBezTo>
                <a:cubicBezTo>
                  <a:pt x="1162422" y="2302729"/>
                  <a:pt x="1162422" y="2302729"/>
                  <a:pt x="1162422" y="2302729"/>
                </a:cubicBezTo>
                <a:cubicBezTo>
                  <a:pt x="1165989" y="2299173"/>
                  <a:pt x="1165989" y="2299173"/>
                  <a:pt x="1165989" y="2299173"/>
                </a:cubicBezTo>
                <a:cubicBezTo>
                  <a:pt x="1708225" y="1762149"/>
                  <a:pt x="1708225" y="1762149"/>
                  <a:pt x="1708225" y="1762149"/>
                </a:cubicBezTo>
                <a:cubicBezTo>
                  <a:pt x="1708225" y="1758593"/>
                  <a:pt x="1708225" y="1758593"/>
                  <a:pt x="1708225" y="1758593"/>
                </a:cubicBezTo>
                <a:cubicBezTo>
                  <a:pt x="1711792" y="1758593"/>
                  <a:pt x="1711792" y="1758593"/>
                  <a:pt x="1711792" y="1758593"/>
                </a:cubicBezTo>
                <a:cubicBezTo>
                  <a:pt x="2254028" y="1214456"/>
                  <a:pt x="2254028" y="1214456"/>
                  <a:pt x="2254028" y="1214456"/>
                </a:cubicBezTo>
                <a:cubicBezTo>
                  <a:pt x="2450232" y="1018852"/>
                  <a:pt x="2450232" y="1018852"/>
                  <a:pt x="2450232" y="1018852"/>
                </a:cubicBezTo>
                <a:close/>
                <a:moveTo>
                  <a:pt x="2450229" y="783996"/>
                </a:moveTo>
                <a:cubicBezTo>
                  <a:pt x="2136583" y="1096786"/>
                  <a:pt x="2136583" y="1096786"/>
                  <a:pt x="2136583" y="1096786"/>
                </a:cubicBezTo>
                <a:cubicBezTo>
                  <a:pt x="1591267" y="1640615"/>
                  <a:pt x="1591267" y="1640615"/>
                  <a:pt x="1591267" y="1640615"/>
                </a:cubicBezTo>
                <a:cubicBezTo>
                  <a:pt x="1591267" y="1644169"/>
                  <a:pt x="1591267" y="1644169"/>
                  <a:pt x="1591267" y="1644169"/>
                </a:cubicBezTo>
                <a:cubicBezTo>
                  <a:pt x="1049515" y="2180889"/>
                  <a:pt x="1049515" y="2180889"/>
                  <a:pt x="1049515" y="2180889"/>
                </a:cubicBezTo>
                <a:lnTo>
                  <a:pt x="1045950" y="2184443"/>
                </a:lnTo>
                <a:cubicBezTo>
                  <a:pt x="522019" y="2706945"/>
                  <a:pt x="522019" y="2706945"/>
                  <a:pt x="522019" y="2706945"/>
                </a:cubicBezTo>
                <a:cubicBezTo>
                  <a:pt x="539840" y="2706945"/>
                  <a:pt x="561225" y="2706945"/>
                  <a:pt x="579046" y="2703391"/>
                </a:cubicBezTo>
                <a:cubicBezTo>
                  <a:pt x="1070900" y="2212879"/>
                  <a:pt x="1070900" y="2212879"/>
                  <a:pt x="1070900" y="2212879"/>
                </a:cubicBezTo>
                <a:cubicBezTo>
                  <a:pt x="1074464" y="2209324"/>
                  <a:pt x="1074464" y="2209324"/>
                  <a:pt x="1074464" y="2209324"/>
                </a:cubicBezTo>
                <a:cubicBezTo>
                  <a:pt x="1078028" y="2209324"/>
                  <a:pt x="1078028" y="2209324"/>
                  <a:pt x="1078028" y="2209324"/>
                </a:cubicBezTo>
                <a:cubicBezTo>
                  <a:pt x="1619780" y="1669050"/>
                  <a:pt x="1619780" y="1669050"/>
                  <a:pt x="1619780" y="1669050"/>
                </a:cubicBezTo>
                <a:cubicBezTo>
                  <a:pt x="1619780" y="1665496"/>
                  <a:pt x="1619780" y="1665496"/>
                  <a:pt x="1619780" y="1665496"/>
                </a:cubicBezTo>
                <a:cubicBezTo>
                  <a:pt x="2161532" y="1125222"/>
                  <a:pt x="2161532" y="1125222"/>
                  <a:pt x="2161532" y="1125222"/>
                </a:cubicBezTo>
                <a:cubicBezTo>
                  <a:pt x="2450229" y="837312"/>
                  <a:pt x="2450229" y="837312"/>
                  <a:pt x="2450229" y="837312"/>
                </a:cubicBezTo>
                <a:cubicBezTo>
                  <a:pt x="2450229" y="783996"/>
                  <a:pt x="2450229" y="783996"/>
                  <a:pt x="2450229" y="783996"/>
                </a:cubicBezTo>
                <a:close/>
                <a:moveTo>
                  <a:pt x="2450230" y="602487"/>
                </a:moveTo>
                <a:cubicBezTo>
                  <a:pt x="2043753" y="1007585"/>
                  <a:pt x="2043753" y="1007585"/>
                  <a:pt x="2043753" y="1007585"/>
                </a:cubicBezTo>
                <a:cubicBezTo>
                  <a:pt x="1501784" y="1547718"/>
                  <a:pt x="1501784" y="1547718"/>
                  <a:pt x="1501784" y="1547718"/>
                </a:cubicBezTo>
                <a:cubicBezTo>
                  <a:pt x="1501784" y="1551271"/>
                  <a:pt x="1501784" y="1551271"/>
                  <a:pt x="1501784" y="1551271"/>
                </a:cubicBezTo>
                <a:cubicBezTo>
                  <a:pt x="956249" y="2091404"/>
                  <a:pt x="956249" y="2091404"/>
                  <a:pt x="956249" y="2091404"/>
                </a:cubicBezTo>
                <a:cubicBezTo>
                  <a:pt x="952684" y="2094957"/>
                  <a:pt x="952684" y="2094957"/>
                  <a:pt x="952684" y="2094957"/>
                </a:cubicBezTo>
                <a:cubicBezTo>
                  <a:pt x="410716" y="2635090"/>
                  <a:pt x="410716" y="2635090"/>
                  <a:pt x="410716" y="2635090"/>
                </a:cubicBezTo>
                <a:cubicBezTo>
                  <a:pt x="353666" y="2691946"/>
                  <a:pt x="353666" y="2691946"/>
                  <a:pt x="353666" y="2691946"/>
                </a:cubicBezTo>
                <a:cubicBezTo>
                  <a:pt x="367929" y="2695500"/>
                  <a:pt x="385757" y="2699053"/>
                  <a:pt x="400019" y="2699053"/>
                </a:cubicBezTo>
                <a:cubicBezTo>
                  <a:pt x="435675" y="2663518"/>
                  <a:pt x="435675" y="2663518"/>
                  <a:pt x="435675" y="2663518"/>
                </a:cubicBezTo>
                <a:cubicBezTo>
                  <a:pt x="439240" y="2663518"/>
                  <a:pt x="439240" y="2663518"/>
                  <a:pt x="439240" y="2663518"/>
                </a:cubicBezTo>
                <a:cubicBezTo>
                  <a:pt x="439240" y="2659965"/>
                  <a:pt x="439240" y="2659965"/>
                  <a:pt x="439240" y="2659965"/>
                </a:cubicBezTo>
                <a:cubicBezTo>
                  <a:pt x="984774" y="2119832"/>
                  <a:pt x="984774" y="2119832"/>
                  <a:pt x="984774" y="2119832"/>
                </a:cubicBezTo>
                <a:lnTo>
                  <a:pt x="984774" y="2116279"/>
                </a:lnTo>
                <a:cubicBezTo>
                  <a:pt x="1526743" y="1579700"/>
                  <a:pt x="1526743" y="1579700"/>
                  <a:pt x="1526743" y="1579700"/>
                </a:cubicBezTo>
                <a:cubicBezTo>
                  <a:pt x="1526743" y="1576146"/>
                  <a:pt x="1526743" y="1576146"/>
                  <a:pt x="1526743" y="1576146"/>
                </a:cubicBezTo>
                <a:cubicBezTo>
                  <a:pt x="2072278" y="1032460"/>
                  <a:pt x="2072278" y="1032460"/>
                  <a:pt x="2072278" y="1032460"/>
                </a:cubicBezTo>
                <a:cubicBezTo>
                  <a:pt x="2075844" y="1032460"/>
                  <a:pt x="2075844" y="1032460"/>
                  <a:pt x="2075844" y="1032460"/>
                </a:cubicBezTo>
                <a:cubicBezTo>
                  <a:pt x="2450230" y="655789"/>
                  <a:pt x="2450230" y="655789"/>
                  <a:pt x="2450230" y="655789"/>
                </a:cubicBezTo>
                <a:cubicBezTo>
                  <a:pt x="2450230" y="602487"/>
                  <a:pt x="2450230" y="602487"/>
                  <a:pt x="2450230" y="602487"/>
                </a:cubicBezTo>
                <a:close/>
                <a:moveTo>
                  <a:pt x="2450229" y="420977"/>
                </a:moveTo>
                <a:cubicBezTo>
                  <a:pt x="1954946" y="915440"/>
                  <a:pt x="1954946" y="915440"/>
                  <a:pt x="1954946" y="915440"/>
                </a:cubicBezTo>
                <a:cubicBezTo>
                  <a:pt x="1413341" y="1459707"/>
                  <a:pt x="1413341" y="1459707"/>
                  <a:pt x="1413341" y="1459707"/>
                </a:cubicBezTo>
                <a:cubicBezTo>
                  <a:pt x="1409777" y="1459707"/>
                  <a:pt x="1409777" y="1459707"/>
                  <a:pt x="1409777" y="1459707"/>
                </a:cubicBezTo>
                <a:cubicBezTo>
                  <a:pt x="1409777" y="1463265"/>
                  <a:pt x="1409777" y="1463265"/>
                  <a:pt x="1409777" y="1463265"/>
                </a:cubicBezTo>
                <a:cubicBezTo>
                  <a:pt x="868172" y="2000417"/>
                  <a:pt x="868172" y="2000417"/>
                  <a:pt x="868172" y="2000417"/>
                </a:cubicBezTo>
                <a:cubicBezTo>
                  <a:pt x="864609" y="2003974"/>
                  <a:pt x="864609" y="2003974"/>
                  <a:pt x="864609" y="2003974"/>
                </a:cubicBezTo>
                <a:cubicBezTo>
                  <a:pt x="323005" y="2544683"/>
                  <a:pt x="323005" y="2544683"/>
                  <a:pt x="323005" y="2544683"/>
                </a:cubicBezTo>
                <a:cubicBezTo>
                  <a:pt x="323005" y="2548241"/>
                  <a:pt x="323005" y="2548241"/>
                  <a:pt x="323005" y="2548241"/>
                </a:cubicBezTo>
                <a:cubicBezTo>
                  <a:pt x="319442" y="2548241"/>
                  <a:pt x="319442" y="2548241"/>
                  <a:pt x="319442" y="2548241"/>
                </a:cubicBezTo>
                <a:cubicBezTo>
                  <a:pt x="208983" y="2658517"/>
                  <a:pt x="208983" y="2658517"/>
                  <a:pt x="208983" y="2658517"/>
                </a:cubicBezTo>
                <a:cubicBezTo>
                  <a:pt x="223236" y="2665632"/>
                  <a:pt x="237488" y="2669189"/>
                  <a:pt x="251741" y="2672746"/>
                </a:cubicBezTo>
                <a:cubicBezTo>
                  <a:pt x="347947" y="2576699"/>
                  <a:pt x="347947" y="2576699"/>
                  <a:pt x="347947" y="2576699"/>
                </a:cubicBezTo>
                <a:cubicBezTo>
                  <a:pt x="347947" y="2573142"/>
                  <a:pt x="347947" y="2573142"/>
                  <a:pt x="347947" y="2573142"/>
                </a:cubicBezTo>
                <a:cubicBezTo>
                  <a:pt x="351510" y="2573142"/>
                  <a:pt x="351510" y="2573142"/>
                  <a:pt x="351510" y="2573142"/>
                </a:cubicBezTo>
                <a:cubicBezTo>
                  <a:pt x="893115" y="2032432"/>
                  <a:pt x="893115" y="2032432"/>
                  <a:pt x="893115" y="2032432"/>
                </a:cubicBezTo>
                <a:cubicBezTo>
                  <a:pt x="893115" y="2028875"/>
                  <a:pt x="893115" y="2028875"/>
                  <a:pt x="893115" y="2028875"/>
                </a:cubicBezTo>
                <a:cubicBezTo>
                  <a:pt x="1438283" y="1488166"/>
                  <a:pt x="1438283" y="1488166"/>
                  <a:pt x="1438283" y="1488166"/>
                </a:cubicBezTo>
                <a:cubicBezTo>
                  <a:pt x="1438283" y="1484608"/>
                  <a:pt x="1438283" y="1484608"/>
                  <a:pt x="1438283" y="1484608"/>
                </a:cubicBezTo>
                <a:cubicBezTo>
                  <a:pt x="1979888" y="947456"/>
                  <a:pt x="1979888" y="947456"/>
                  <a:pt x="1979888" y="947456"/>
                </a:cubicBezTo>
                <a:cubicBezTo>
                  <a:pt x="1983451" y="943899"/>
                  <a:pt x="1983451" y="943899"/>
                  <a:pt x="1983451" y="943899"/>
                </a:cubicBezTo>
                <a:cubicBezTo>
                  <a:pt x="2450229" y="474336"/>
                  <a:pt x="2450229" y="474336"/>
                  <a:pt x="2450229" y="474336"/>
                </a:cubicBezTo>
                <a:cubicBezTo>
                  <a:pt x="2450229" y="420977"/>
                  <a:pt x="2450229" y="420977"/>
                  <a:pt x="2450229" y="420977"/>
                </a:cubicBezTo>
                <a:close/>
                <a:moveTo>
                  <a:pt x="2450233" y="239469"/>
                </a:moveTo>
                <a:cubicBezTo>
                  <a:pt x="2411028" y="282155"/>
                  <a:pt x="2411028" y="282155"/>
                  <a:pt x="2411028" y="282155"/>
                </a:cubicBezTo>
                <a:cubicBezTo>
                  <a:pt x="2407464" y="282155"/>
                  <a:pt x="2407464" y="282155"/>
                  <a:pt x="2407464" y="282155"/>
                </a:cubicBezTo>
                <a:cubicBezTo>
                  <a:pt x="1865716" y="822843"/>
                  <a:pt x="1865716" y="822843"/>
                  <a:pt x="1865716" y="822843"/>
                </a:cubicBezTo>
                <a:cubicBezTo>
                  <a:pt x="1862152" y="826401"/>
                  <a:pt x="1862152" y="826401"/>
                  <a:pt x="1862152" y="826401"/>
                </a:cubicBezTo>
                <a:cubicBezTo>
                  <a:pt x="1320404" y="1367089"/>
                  <a:pt x="1320404" y="1367089"/>
                  <a:pt x="1320404" y="1367089"/>
                </a:cubicBezTo>
                <a:cubicBezTo>
                  <a:pt x="1320404" y="1370646"/>
                  <a:pt x="1320404" y="1370646"/>
                  <a:pt x="1320404" y="1370646"/>
                </a:cubicBezTo>
                <a:cubicBezTo>
                  <a:pt x="1316840" y="1370646"/>
                  <a:pt x="1316840" y="1370646"/>
                  <a:pt x="1316840" y="1370646"/>
                </a:cubicBezTo>
                <a:cubicBezTo>
                  <a:pt x="778656" y="1911335"/>
                  <a:pt x="778656" y="1911335"/>
                  <a:pt x="778656" y="1911335"/>
                </a:cubicBezTo>
                <a:cubicBezTo>
                  <a:pt x="775092" y="1911335"/>
                  <a:pt x="775092" y="1911335"/>
                  <a:pt x="775092" y="1911335"/>
                </a:cubicBezTo>
                <a:cubicBezTo>
                  <a:pt x="771528" y="1914892"/>
                  <a:pt x="771528" y="1914892"/>
                  <a:pt x="771528" y="1914892"/>
                </a:cubicBezTo>
                <a:cubicBezTo>
                  <a:pt x="233345" y="2455581"/>
                  <a:pt x="233345" y="2455581"/>
                  <a:pt x="233345" y="2455581"/>
                </a:cubicBezTo>
                <a:cubicBezTo>
                  <a:pt x="229780" y="2455581"/>
                  <a:pt x="229780" y="2455581"/>
                  <a:pt x="229780" y="2455581"/>
                </a:cubicBezTo>
                <a:cubicBezTo>
                  <a:pt x="229780" y="2459138"/>
                  <a:pt x="229780" y="2459138"/>
                  <a:pt x="229780" y="2459138"/>
                </a:cubicBezTo>
                <a:cubicBezTo>
                  <a:pt x="80087" y="2604981"/>
                  <a:pt x="80087" y="2604981"/>
                  <a:pt x="80087" y="2604981"/>
                </a:cubicBezTo>
                <a:cubicBezTo>
                  <a:pt x="90779" y="2612096"/>
                  <a:pt x="105036" y="2619210"/>
                  <a:pt x="115728" y="2622767"/>
                </a:cubicBezTo>
                <a:cubicBezTo>
                  <a:pt x="254729" y="2484038"/>
                  <a:pt x="254729" y="2484038"/>
                  <a:pt x="254729" y="2484038"/>
                </a:cubicBezTo>
                <a:lnTo>
                  <a:pt x="258293" y="2484038"/>
                </a:lnTo>
                <a:cubicBezTo>
                  <a:pt x="258293" y="2480481"/>
                  <a:pt x="258293" y="2480481"/>
                  <a:pt x="258293" y="2480481"/>
                </a:cubicBezTo>
                <a:cubicBezTo>
                  <a:pt x="800041" y="1943349"/>
                  <a:pt x="800041" y="1943349"/>
                  <a:pt x="800041" y="1943349"/>
                </a:cubicBezTo>
                <a:cubicBezTo>
                  <a:pt x="803605" y="1939792"/>
                  <a:pt x="803605" y="1939792"/>
                  <a:pt x="803605" y="1939792"/>
                </a:cubicBezTo>
                <a:cubicBezTo>
                  <a:pt x="803605" y="1936235"/>
                  <a:pt x="803605" y="1936235"/>
                  <a:pt x="803605" y="1936235"/>
                </a:cubicBezTo>
                <a:cubicBezTo>
                  <a:pt x="1345353" y="1399104"/>
                  <a:pt x="1345353" y="1399104"/>
                  <a:pt x="1345353" y="1399104"/>
                </a:cubicBezTo>
                <a:cubicBezTo>
                  <a:pt x="1345353" y="1395546"/>
                  <a:pt x="1345353" y="1395546"/>
                  <a:pt x="1345353" y="1395546"/>
                </a:cubicBezTo>
                <a:cubicBezTo>
                  <a:pt x="1348917" y="1395546"/>
                  <a:pt x="1348917" y="1395546"/>
                  <a:pt x="1348917" y="1395546"/>
                </a:cubicBezTo>
                <a:cubicBezTo>
                  <a:pt x="1890665" y="854858"/>
                  <a:pt x="1890665" y="854858"/>
                  <a:pt x="1890665" y="854858"/>
                </a:cubicBezTo>
                <a:cubicBezTo>
                  <a:pt x="1894229" y="851301"/>
                  <a:pt x="1894229" y="851301"/>
                  <a:pt x="1894229" y="851301"/>
                </a:cubicBezTo>
                <a:cubicBezTo>
                  <a:pt x="2432412" y="310612"/>
                  <a:pt x="2432412" y="310612"/>
                  <a:pt x="2432412" y="310612"/>
                </a:cubicBezTo>
                <a:cubicBezTo>
                  <a:pt x="2435977" y="310612"/>
                  <a:pt x="2435977" y="310612"/>
                  <a:pt x="2435977" y="310612"/>
                </a:cubicBezTo>
                <a:cubicBezTo>
                  <a:pt x="2450233" y="292826"/>
                  <a:pt x="2450233" y="292826"/>
                  <a:pt x="2450233" y="292826"/>
                </a:cubicBezTo>
                <a:cubicBezTo>
                  <a:pt x="2450233" y="239469"/>
                  <a:pt x="2450233" y="239469"/>
                  <a:pt x="2450233" y="239469"/>
                </a:cubicBezTo>
                <a:close/>
                <a:moveTo>
                  <a:pt x="2382163" y="0"/>
                </a:moveTo>
                <a:lnTo>
                  <a:pt x="4290409" y="0"/>
                </a:lnTo>
                <a:lnTo>
                  <a:pt x="4473196" y="105232"/>
                </a:lnTo>
                <a:cubicBezTo>
                  <a:pt x="5039827" y="431446"/>
                  <a:pt x="5737220" y="832940"/>
                  <a:pt x="6595549" y="1327086"/>
                </a:cubicBezTo>
                <a:cubicBezTo>
                  <a:pt x="6812664" y="1452148"/>
                  <a:pt x="6947214" y="1683970"/>
                  <a:pt x="6947214" y="1934094"/>
                </a:cubicBezTo>
                <a:cubicBezTo>
                  <a:pt x="6947214" y="1934094"/>
                  <a:pt x="6947214" y="1934094"/>
                  <a:pt x="6947214" y="7204989"/>
                </a:cubicBezTo>
                <a:cubicBezTo>
                  <a:pt x="6947214" y="7455112"/>
                  <a:pt x="6812664" y="7686934"/>
                  <a:pt x="6595549" y="7811996"/>
                </a:cubicBezTo>
                <a:cubicBezTo>
                  <a:pt x="6595549" y="7811996"/>
                  <a:pt x="6595549" y="7811996"/>
                  <a:pt x="2017793" y="10447443"/>
                </a:cubicBezTo>
                <a:cubicBezTo>
                  <a:pt x="1800678" y="10572505"/>
                  <a:pt x="1531578" y="10572505"/>
                  <a:pt x="1314464" y="10447443"/>
                </a:cubicBezTo>
                <a:cubicBezTo>
                  <a:pt x="1314464" y="10447443"/>
                  <a:pt x="1314464" y="10447443"/>
                  <a:pt x="21547" y="9702604"/>
                </a:cubicBezTo>
                <a:lnTo>
                  <a:pt x="0" y="9690191"/>
                </a:lnTo>
                <a:lnTo>
                  <a:pt x="0" y="2559631"/>
                </a:lnTo>
                <a:lnTo>
                  <a:pt x="52674" y="2507075"/>
                </a:lnTo>
                <a:cubicBezTo>
                  <a:pt x="164930" y="2395070"/>
                  <a:pt x="164930" y="2395070"/>
                  <a:pt x="164930" y="2395070"/>
                </a:cubicBezTo>
                <a:lnTo>
                  <a:pt x="164930" y="2391513"/>
                </a:lnTo>
                <a:cubicBezTo>
                  <a:pt x="168495" y="2391513"/>
                  <a:pt x="168495" y="2391513"/>
                  <a:pt x="168495" y="2391513"/>
                </a:cubicBezTo>
                <a:cubicBezTo>
                  <a:pt x="710407" y="1850811"/>
                  <a:pt x="710407" y="1850811"/>
                  <a:pt x="710407" y="1850811"/>
                </a:cubicBezTo>
                <a:cubicBezTo>
                  <a:pt x="713973" y="1847254"/>
                  <a:pt x="713973" y="1847254"/>
                  <a:pt x="713973" y="1847254"/>
                </a:cubicBezTo>
                <a:cubicBezTo>
                  <a:pt x="1252320" y="1306552"/>
                  <a:pt x="1252320" y="1306552"/>
                  <a:pt x="1252320" y="1306552"/>
                </a:cubicBezTo>
                <a:cubicBezTo>
                  <a:pt x="1255886" y="1306552"/>
                  <a:pt x="1255886" y="1306552"/>
                  <a:pt x="1255886" y="1306552"/>
                </a:cubicBezTo>
                <a:cubicBezTo>
                  <a:pt x="1255886" y="1302995"/>
                  <a:pt x="1255886" y="1302995"/>
                  <a:pt x="1255886" y="1302995"/>
                </a:cubicBezTo>
                <a:cubicBezTo>
                  <a:pt x="1797798" y="765850"/>
                  <a:pt x="1797798" y="765850"/>
                  <a:pt x="1797798" y="765850"/>
                </a:cubicBezTo>
                <a:cubicBezTo>
                  <a:pt x="1801364" y="762292"/>
                  <a:pt x="1801364" y="762292"/>
                  <a:pt x="1801364" y="762292"/>
                </a:cubicBezTo>
                <a:cubicBezTo>
                  <a:pt x="2343277" y="221591"/>
                  <a:pt x="2343277" y="221591"/>
                  <a:pt x="2343277" y="221591"/>
                </a:cubicBezTo>
                <a:cubicBezTo>
                  <a:pt x="2343277" y="218034"/>
                  <a:pt x="2343277" y="218034"/>
                  <a:pt x="2343277" y="218034"/>
                </a:cubicBezTo>
                <a:cubicBezTo>
                  <a:pt x="2346842" y="218034"/>
                  <a:pt x="2346842" y="218034"/>
                  <a:pt x="2346842" y="218034"/>
                </a:cubicBezTo>
                <a:cubicBezTo>
                  <a:pt x="2450233" y="111316"/>
                  <a:pt x="2450233" y="111316"/>
                  <a:pt x="2450233" y="111316"/>
                </a:cubicBezTo>
                <a:cubicBezTo>
                  <a:pt x="2450233" y="65072"/>
                  <a:pt x="2450233" y="65072"/>
                  <a:pt x="2450233" y="65072"/>
                </a:cubicBezTo>
                <a:cubicBezTo>
                  <a:pt x="2450233" y="61515"/>
                  <a:pt x="2450233" y="61515"/>
                  <a:pt x="2450233" y="57957"/>
                </a:cubicBezTo>
                <a:cubicBezTo>
                  <a:pt x="2318320" y="189576"/>
                  <a:pt x="2318320" y="189576"/>
                  <a:pt x="2318320" y="189576"/>
                </a:cubicBezTo>
                <a:cubicBezTo>
                  <a:pt x="2318320" y="193133"/>
                  <a:pt x="2318320" y="193133"/>
                  <a:pt x="2318320" y="193133"/>
                </a:cubicBezTo>
                <a:cubicBezTo>
                  <a:pt x="2314755" y="193133"/>
                  <a:pt x="2314755" y="193133"/>
                  <a:pt x="2314755" y="193133"/>
                </a:cubicBezTo>
                <a:cubicBezTo>
                  <a:pt x="1776407" y="733834"/>
                  <a:pt x="1776407" y="733834"/>
                  <a:pt x="1776407" y="733834"/>
                </a:cubicBezTo>
                <a:cubicBezTo>
                  <a:pt x="1772842" y="733834"/>
                  <a:pt x="1772842" y="733834"/>
                  <a:pt x="1772842" y="733834"/>
                </a:cubicBezTo>
                <a:cubicBezTo>
                  <a:pt x="1769277" y="737392"/>
                  <a:pt x="1769277" y="737392"/>
                  <a:pt x="1769277" y="737392"/>
                </a:cubicBezTo>
                <a:cubicBezTo>
                  <a:pt x="1230929" y="1278094"/>
                  <a:pt x="1230929" y="1278094"/>
                  <a:pt x="1230929" y="1278094"/>
                </a:cubicBezTo>
                <a:cubicBezTo>
                  <a:pt x="1227364" y="1278094"/>
                  <a:pt x="1227364" y="1278094"/>
                  <a:pt x="1227364" y="1278094"/>
                </a:cubicBezTo>
                <a:cubicBezTo>
                  <a:pt x="685451" y="1822353"/>
                  <a:pt x="685451" y="1822353"/>
                  <a:pt x="685451" y="1822353"/>
                </a:cubicBezTo>
                <a:cubicBezTo>
                  <a:pt x="681886" y="1822353"/>
                  <a:pt x="681886" y="1822353"/>
                  <a:pt x="681886" y="1822353"/>
                </a:cubicBezTo>
                <a:cubicBezTo>
                  <a:pt x="139973" y="2363055"/>
                  <a:pt x="139973" y="2363055"/>
                  <a:pt x="139973" y="2363055"/>
                </a:cubicBezTo>
                <a:cubicBezTo>
                  <a:pt x="139973" y="2366612"/>
                  <a:pt x="139973" y="2366612"/>
                  <a:pt x="139973" y="2366612"/>
                </a:cubicBezTo>
                <a:cubicBezTo>
                  <a:pt x="136408" y="2366612"/>
                  <a:pt x="136408" y="2366612"/>
                  <a:pt x="136408" y="2366612"/>
                </a:cubicBezTo>
                <a:cubicBezTo>
                  <a:pt x="70897" y="2431977"/>
                  <a:pt x="29953" y="2472830"/>
                  <a:pt x="4363" y="2498363"/>
                </a:cubicBezTo>
                <a:lnTo>
                  <a:pt x="0" y="2502716"/>
                </a:lnTo>
                <a:lnTo>
                  <a:pt x="0" y="2378333"/>
                </a:lnTo>
                <a:lnTo>
                  <a:pt x="29646" y="2348749"/>
                </a:lnTo>
                <a:cubicBezTo>
                  <a:pt x="76617" y="2301876"/>
                  <a:pt x="76617" y="2301876"/>
                  <a:pt x="76617" y="2301876"/>
                </a:cubicBezTo>
                <a:lnTo>
                  <a:pt x="80180" y="2298321"/>
                </a:lnTo>
                <a:cubicBezTo>
                  <a:pt x="618167" y="1761454"/>
                  <a:pt x="618167" y="1761454"/>
                  <a:pt x="618167" y="1761454"/>
                </a:cubicBezTo>
                <a:cubicBezTo>
                  <a:pt x="621730" y="1757898"/>
                  <a:pt x="621730" y="1757898"/>
                  <a:pt x="621730" y="1757898"/>
                </a:cubicBezTo>
                <a:cubicBezTo>
                  <a:pt x="1163280" y="1217476"/>
                  <a:pt x="1163280" y="1217476"/>
                  <a:pt x="1163280" y="1217476"/>
                </a:cubicBezTo>
                <a:cubicBezTo>
                  <a:pt x="1163280" y="1213920"/>
                  <a:pt x="1163280" y="1213920"/>
                  <a:pt x="1163280" y="1213920"/>
                </a:cubicBezTo>
                <a:cubicBezTo>
                  <a:pt x="1166843" y="1213920"/>
                  <a:pt x="1166843" y="1213920"/>
                  <a:pt x="1166843" y="1213920"/>
                </a:cubicBezTo>
                <a:cubicBezTo>
                  <a:pt x="1708394" y="673498"/>
                  <a:pt x="1708394" y="673498"/>
                  <a:pt x="1708394" y="673498"/>
                </a:cubicBezTo>
                <a:cubicBezTo>
                  <a:pt x="1711956" y="669942"/>
                  <a:pt x="1711956" y="669942"/>
                  <a:pt x="1711956" y="669942"/>
                </a:cubicBezTo>
                <a:cubicBezTo>
                  <a:pt x="2253507" y="129521"/>
                  <a:pt x="2253507" y="129521"/>
                  <a:pt x="2253507" y="129521"/>
                </a:cubicBezTo>
                <a:cubicBezTo>
                  <a:pt x="2253507" y="125966"/>
                  <a:pt x="2253507" y="125966"/>
                  <a:pt x="2253507" y="125966"/>
                </a:cubicBezTo>
                <a:cubicBezTo>
                  <a:pt x="2300715" y="79746"/>
                  <a:pt x="2336120" y="45080"/>
                  <a:pt x="2362675" y="19081"/>
                </a:cubicBezTo>
                <a:close/>
                <a:moveTo>
                  <a:pt x="2197558" y="0"/>
                </a:moveTo>
                <a:lnTo>
                  <a:pt x="2328039" y="0"/>
                </a:lnTo>
                <a:lnTo>
                  <a:pt x="2313685" y="14082"/>
                </a:lnTo>
                <a:cubicBezTo>
                  <a:pt x="2225004" y="101078"/>
                  <a:pt x="2225004" y="101078"/>
                  <a:pt x="2225004" y="101078"/>
                </a:cubicBezTo>
                <a:cubicBezTo>
                  <a:pt x="2225004" y="104633"/>
                  <a:pt x="2225004" y="104633"/>
                  <a:pt x="2225004" y="104633"/>
                </a:cubicBezTo>
                <a:cubicBezTo>
                  <a:pt x="1683454" y="641499"/>
                  <a:pt x="1683454" y="641499"/>
                  <a:pt x="1683454" y="641499"/>
                </a:cubicBezTo>
                <a:cubicBezTo>
                  <a:pt x="1683454" y="645055"/>
                  <a:pt x="1683454" y="645055"/>
                  <a:pt x="1683454" y="645055"/>
                </a:cubicBezTo>
                <a:cubicBezTo>
                  <a:pt x="1679891" y="648610"/>
                  <a:pt x="1679891" y="648610"/>
                  <a:pt x="1679891" y="648610"/>
                </a:cubicBezTo>
                <a:cubicBezTo>
                  <a:pt x="1138340" y="1185477"/>
                  <a:pt x="1138340" y="1185477"/>
                  <a:pt x="1138340" y="1185477"/>
                </a:cubicBezTo>
                <a:cubicBezTo>
                  <a:pt x="1138340" y="1189032"/>
                  <a:pt x="1138340" y="1189032"/>
                  <a:pt x="1138340" y="1189032"/>
                </a:cubicBezTo>
                <a:cubicBezTo>
                  <a:pt x="1134778" y="1189032"/>
                  <a:pt x="1134778" y="1189032"/>
                  <a:pt x="1134778" y="1189032"/>
                </a:cubicBezTo>
                <a:cubicBezTo>
                  <a:pt x="596790" y="1729455"/>
                  <a:pt x="596790" y="1729455"/>
                  <a:pt x="596790" y="1729455"/>
                </a:cubicBezTo>
                <a:cubicBezTo>
                  <a:pt x="593227" y="1729455"/>
                  <a:pt x="593227" y="1729455"/>
                  <a:pt x="593227" y="1729455"/>
                </a:cubicBezTo>
                <a:cubicBezTo>
                  <a:pt x="48114" y="2273433"/>
                  <a:pt x="48114" y="2273433"/>
                  <a:pt x="48114" y="2273433"/>
                </a:cubicBezTo>
                <a:cubicBezTo>
                  <a:pt x="48114" y="2276988"/>
                  <a:pt x="48114" y="2276988"/>
                  <a:pt x="48114" y="2276988"/>
                </a:cubicBezTo>
                <a:lnTo>
                  <a:pt x="0" y="2325002"/>
                </a:lnTo>
                <a:lnTo>
                  <a:pt x="0" y="2196153"/>
                </a:lnTo>
                <a:lnTo>
                  <a:pt x="81430" y="2114888"/>
                </a:lnTo>
                <a:cubicBezTo>
                  <a:pt x="528026" y="1669194"/>
                  <a:pt x="528026" y="1669194"/>
                  <a:pt x="528026" y="1669194"/>
                </a:cubicBezTo>
                <a:cubicBezTo>
                  <a:pt x="531592" y="1665635"/>
                  <a:pt x="531592" y="1665635"/>
                  <a:pt x="531592" y="1665635"/>
                </a:cubicBezTo>
                <a:cubicBezTo>
                  <a:pt x="1070029" y="1124728"/>
                  <a:pt x="1070029" y="1124728"/>
                  <a:pt x="1070029" y="1124728"/>
                </a:cubicBezTo>
                <a:cubicBezTo>
                  <a:pt x="1073595" y="1124728"/>
                  <a:pt x="1073595" y="1124728"/>
                  <a:pt x="1073595" y="1124728"/>
                </a:cubicBezTo>
                <a:cubicBezTo>
                  <a:pt x="1077161" y="1121170"/>
                  <a:pt x="1077161" y="1121170"/>
                  <a:pt x="1077161" y="1121170"/>
                </a:cubicBezTo>
                <a:cubicBezTo>
                  <a:pt x="1619164" y="580263"/>
                  <a:pt x="1619164" y="580263"/>
                  <a:pt x="1619164" y="580263"/>
                </a:cubicBezTo>
                <a:cubicBezTo>
                  <a:pt x="2161167" y="39356"/>
                  <a:pt x="2161167" y="39356"/>
                  <a:pt x="2161167" y="39356"/>
                </a:cubicBezTo>
                <a:cubicBezTo>
                  <a:pt x="2161167" y="35798"/>
                  <a:pt x="2161167" y="35798"/>
                  <a:pt x="2161167" y="35798"/>
                </a:cubicBezTo>
                <a:close/>
                <a:moveTo>
                  <a:pt x="2020416" y="0"/>
                </a:moveTo>
                <a:lnTo>
                  <a:pt x="2143651" y="0"/>
                </a:lnTo>
                <a:lnTo>
                  <a:pt x="2140329" y="3270"/>
                </a:lnTo>
                <a:cubicBezTo>
                  <a:pt x="2136206" y="7329"/>
                  <a:pt x="2136206" y="7329"/>
                  <a:pt x="2136206" y="7329"/>
                </a:cubicBezTo>
                <a:cubicBezTo>
                  <a:pt x="2136206" y="10888"/>
                  <a:pt x="2136206" y="10888"/>
                  <a:pt x="2136206" y="10888"/>
                </a:cubicBezTo>
                <a:cubicBezTo>
                  <a:pt x="1590637" y="555353"/>
                  <a:pt x="1590637" y="555353"/>
                  <a:pt x="1590637" y="555353"/>
                </a:cubicBezTo>
                <a:cubicBezTo>
                  <a:pt x="1048634" y="1096260"/>
                  <a:pt x="1048634" y="1096260"/>
                  <a:pt x="1048634" y="1096260"/>
                </a:cubicBezTo>
                <a:cubicBezTo>
                  <a:pt x="1045069" y="1096260"/>
                  <a:pt x="1045069" y="1096260"/>
                  <a:pt x="1045069" y="1096260"/>
                </a:cubicBezTo>
                <a:cubicBezTo>
                  <a:pt x="503066" y="1640725"/>
                  <a:pt x="503066" y="1640725"/>
                  <a:pt x="503066" y="1640725"/>
                </a:cubicBezTo>
                <a:cubicBezTo>
                  <a:pt x="499500" y="1644284"/>
                  <a:pt x="499500" y="1644284"/>
                  <a:pt x="499500" y="1644284"/>
                </a:cubicBezTo>
                <a:cubicBezTo>
                  <a:pt x="228499" y="1912958"/>
                  <a:pt x="92998" y="2047295"/>
                  <a:pt x="25247" y="2114464"/>
                </a:cubicBezTo>
                <a:lnTo>
                  <a:pt x="0" y="2139494"/>
                </a:lnTo>
                <a:lnTo>
                  <a:pt x="0" y="2015860"/>
                </a:lnTo>
                <a:lnTo>
                  <a:pt x="436648" y="1580196"/>
                </a:lnTo>
                <a:cubicBezTo>
                  <a:pt x="440211" y="1576641"/>
                  <a:pt x="440211" y="1576641"/>
                  <a:pt x="440211" y="1576641"/>
                </a:cubicBezTo>
                <a:cubicBezTo>
                  <a:pt x="985385" y="1032696"/>
                  <a:pt x="985385" y="1032696"/>
                  <a:pt x="985385" y="1032696"/>
                </a:cubicBezTo>
                <a:cubicBezTo>
                  <a:pt x="1526996" y="492307"/>
                  <a:pt x="1526996" y="492307"/>
                  <a:pt x="1526996" y="492307"/>
                </a:cubicBezTo>
                <a:cubicBezTo>
                  <a:pt x="1799583" y="220335"/>
                  <a:pt x="1935877" y="84348"/>
                  <a:pt x="2004023" y="16355"/>
                </a:cubicBezTo>
                <a:close/>
                <a:moveTo>
                  <a:pt x="1838874" y="0"/>
                </a:moveTo>
                <a:lnTo>
                  <a:pt x="1966968" y="0"/>
                </a:lnTo>
                <a:lnTo>
                  <a:pt x="1948328" y="18598"/>
                </a:lnTo>
                <a:cubicBezTo>
                  <a:pt x="1502053" y="463865"/>
                  <a:pt x="1502053" y="463865"/>
                  <a:pt x="1502053" y="463865"/>
                </a:cubicBezTo>
                <a:cubicBezTo>
                  <a:pt x="956879" y="1007809"/>
                  <a:pt x="956879" y="1007809"/>
                  <a:pt x="956879" y="1007809"/>
                </a:cubicBezTo>
                <a:cubicBezTo>
                  <a:pt x="953316" y="1007809"/>
                  <a:pt x="953316" y="1007809"/>
                  <a:pt x="953316" y="1007809"/>
                </a:cubicBezTo>
                <a:cubicBezTo>
                  <a:pt x="415269" y="1548199"/>
                  <a:pt x="415269" y="1548199"/>
                  <a:pt x="415269" y="1548199"/>
                </a:cubicBezTo>
                <a:cubicBezTo>
                  <a:pt x="411705" y="1551754"/>
                  <a:pt x="411705" y="1551754"/>
                  <a:pt x="411705" y="1551754"/>
                </a:cubicBezTo>
                <a:cubicBezTo>
                  <a:pt x="208601" y="1754401"/>
                  <a:pt x="81661" y="1881054"/>
                  <a:pt x="2323" y="1960213"/>
                </a:cubicBezTo>
                <a:lnTo>
                  <a:pt x="0" y="1962531"/>
                </a:lnTo>
                <a:lnTo>
                  <a:pt x="0" y="1832561"/>
                </a:lnTo>
                <a:lnTo>
                  <a:pt x="55880" y="1776873"/>
                </a:lnTo>
                <a:cubicBezTo>
                  <a:pt x="346671" y="1487080"/>
                  <a:pt x="346671" y="1487080"/>
                  <a:pt x="346671" y="1487080"/>
                </a:cubicBezTo>
                <a:cubicBezTo>
                  <a:pt x="350238" y="1483525"/>
                  <a:pt x="350238" y="1483525"/>
                  <a:pt x="350238" y="1483525"/>
                </a:cubicBezTo>
                <a:cubicBezTo>
                  <a:pt x="892377" y="946801"/>
                  <a:pt x="892377" y="946801"/>
                  <a:pt x="892377" y="946801"/>
                </a:cubicBezTo>
                <a:cubicBezTo>
                  <a:pt x="892377" y="943247"/>
                  <a:pt x="892377" y="943247"/>
                  <a:pt x="892377" y="943247"/>
                </a:cubicBezTo>
                <a:cubicBezTo>
                  <a:pt x="1438083" y="399414"/>
                  <a:pt x="1438083" y="399414"/>
                  <a:pt x="1438083" y="399414"/>
                </a:cubicBezTo>
                <a:cubicBezTo>
                  <a:pt x="1607502" y="230577"/>
                  <a:pt x="1723977" y="114502"/>
                  <a:pt x="1804054" y="34700"/>
                </a:cubicBezTo>
                <a:close/>
                <a:moveTo>
                  <a:pt x="1656629" y="0"/>
                </a:moveTo>
                <a:lnTo>
                  <a:pt x="1785373" y="0"/>
                </a:lnTo>
                <a:lnTo>
                  <a:pt x="1775131" y="10207"/>
                </a:lnTo>
                <a:cubicBezTo>
                  <a:pt x="1409550" y="374533"/>
                  <a:pt x="1409550" y="374533"/>
                  <a:pt x="1409550" y="374533"/>
                </a:cubicBezTo>
                <a:cubicBezTo>
                  <a:pt x="867410" y="914811"/>
                  <a:pt x="867410" y="914811"/>
                  <a:pt x="867410" y="914811"/>
                </a:cubicBezTo>
                <a:cubicBezTo>
                  <a:pt x="863843" y="914811"/>
                  <a:pt x="863843" y="914811"/>
                  <a:pt x="863843" y="914811"/>
                </a:cubicBezTo>
                <a:cubicBezTo>
                  <a:pt x="321704" y="1458644"/>
                  <a:pt x="321704" y="1458644"/>
                  <a:pt x="321704" y="1458644"/>
                </a:cubicBezTo>
                <a:cubicBezTo>
                  <a:pt x="318137" y="1462199"/>
                  <a:pt x="318137" y="1462199"/>
                  <a:pt x="318137" y="1462199"/>
                </a:cubicBezTo>
                <a:cubicBezTo>
                  <a:pt x="182602" y="1597269"/>
                  <a:pt x="80951" y="1698571"/>
                  <a:pt x="4713" y="1774548"/>
                </a:cubicBezTo>
                <a:lnTo>
                  <a:pt x="0" y="1779244"/>
                </a:lnTo>
                <a:lnTo>
                  <a:pt x="0" y="1652555"/>
                </a:lnTo>
                <a:lnTo>
                  <a:pt x="27202" y="1625419"/>
                </a:lnTo>
                <a:cubicBezTo>
                  <a:pt x="254220" y="1398960"/>
                  <a:pt x="254220" y="1398960"/>
                  <a:pt x="254220" y="1398960"/>
                </a:cubicBezTo>
                <a:cubicBezTo>
                  <a:pt x="257783" y="1395405"/>
                  <a:pt x="257783" y="1395405"/>
                  <a:pt x="257783" y="1395405"/>
                </a:cubicBezTo>
                <a:cubicBezTo>
                  <a:pt x="803027" y="855057"/>
                  <a:pt x="803027" y="855057"/>
                  <a:pt x="803027" y="855057"/>
                </a:cubicBezTo>
                <a:cubicBezTo>
                  <a:pt x="803027" y="851502"/>
                  <a:pt x="803027" y="851502"/>
                  <a:pt x="803027" y="851502"/>
                </a:cubicBezTo>
                <a:cubicBezTo>
                  <a:pt x="1344706" y="311155"/>
                  <a:pt x="1344706" y="311155"/>
                  <a:pt x="1344706" y="311155"/>
                </a:cubicBezTo>
                <a:cubicBezTo>
                  <a:pt x="1446939" y="209174"/>
                  <a:pt x="1530004" y="126313"/>
                  <a:pt x="1597494" y="58990"/>
                </a:cubicBezTo>
                <a:close/>
                <a:moveTo>
                  <a:pt x="1473483" y="0"/>
                </a:moveTo>
                <a:lnTo>
                  <a:pt x="1603173" y="0"/>
                </a:lnTo>
                <a:lnTo>
                  <a:pt x="1548282" y="54757"/>
                </a:lnTo>
                <a:cubicBezTo>
                  <a:pt x="1319761" y="282716"/>
                  <a:pt x="1319761" y="282716"/>
                  <a:pt x="1319761" y="282716"/>
                </a:cubicBezTo>
                <a:cubicBezTo>
                  <a:pt x="778081" y="823063"/>
                  <a:pt x="778081" y="823063"/>
                  <a:pt x="778081" y="823063"/>
                </a:cubicBezTo>
                <a:cubicBezTo>
                  <a:pt x="774517" y="826618"/>
                  <a:pt x="774517" y="826618"/>
                  <a:pt x="774517" y="826618"/>
                </a:cubicBezTo>
                <a:cubicBezTo>
                  <a:pt x="770953" y="826618"/>
                  <a:pt x="770953" y="826618"/>
                  <a:pt x="770953" y="826618"/>
                </a:cubicBezTo>
                <a:cubicBezTo>
                  <a:pt x="232838" y="1366965"/>
                  <a:pt x="232838" y="1366965"/>
                  <a:pt x="232838" y="1366965"/>
                </a:cubicBezTo>
                <a:cubicBezTo>
                  <a:pt x="229274" y="1370520"/>
                  <a:pt x="229274" y="1370520"/>
                  <a:pt x="229274" y="1370520"/>
                </a:cubicBezTo>
                <a:cubicBezTo>
                  <a:pt x="161564" y="1438064"/>
                  <a:pt x="102318" y="1497164"/>
                  <a:pt x="50477" y="1548877"/>
                </a:cubicBezTo>
                <a:lnTo>
                  <a:pt x="0" y="1599231"/>
                </a:lnTo>
                <a:lnTo>
                  <a:pt x="0" y="1470845"/>
                </a:lnTo>
                <a:lnTo>
                  <a:pt x="33467" y="1437438"/>
                </a:lnTo>
                <a:cubicBezTo>
                  <a:pt x="165654" y="1305487"/>
                  <a:pt x="165654" y="1305487"/>
                  <a:pt x="165654" y="1305487"/>
                </a:cubicBezTo>
                <a:cubicBezTo>
                  <a:pt x="169216" y="1301932"/>
                  <a:pt x="169216" y="1301932"/>
                  <a:pt x="169216" y="1301932"/>
                </a:cubicBezTo>
                <a:cubicBezTo>
                  <a:pt x="710654" y="765018"/>
                  <a:pt x="710654" y="765018"/>
                  <a:pt x="710654" y="765018"/>
                </a:cubicBezTo>
                <a:cubicBezTo>
                  <a:pt x="710654" y="761462"/>
                  <a:pt x="710654" y="761462"/>
                  <a:pt x="710654" y="761462"/>
                </a:cubicBezTo>
                <a:cubicBezTo>
                  <a:pt x="714216" y="761462"/>
                  <a:pt x="714216" y="761462"/>
                  <a:pt x="714216" y="761462"/>
                </a:cubicBezTo>
                <a:cubicBezTo>
                  <a:pt x="1252093" y="220994"/>
                  <a:pt x="1252093" y="220994"/>
                  <a:pt x="1252093" y="220994"/>
                </a:cubicBezTo>
                <a:cubicBezTo>
                  <a:pt x="1255655" y="217438"/>
                  <a:pt x="1255655" y="217438"/>
                  <a:pt x="1255655" y="217438"/>
                </a:cubicBezTo>
                <a:cubicBezTo>
                  <a:pt x="1323335" y="149880"/>
                  <a:pt x="1382555" y="90766"/>
                  <a:pt x="1434372" y="39041"/>
                </a:cubicBezTo>
                <a:close/>
                <a:moveTo>
                  <a:pt x="1292930" y="0"/>
                </a:moveTo>
                <a:lnTo>
                  <a:pt x="1420052" y="0"/>
                </a:lnTo>
                <a:lnTo>
                  <a:pt x="1406661" y="13367"/>
                </a:lnTo>
                <a:cubicBezTo>
                  <a:pt x="1230720" y="188993"/>
                  <a:pt x="1230720" y="188993"/>
                  <a:pt x="1230720" y="188993"/>
                </a:cubicBezTo>
                <a:cubicBezTo>
                  <a:pt x="1227158" y="192548"/>
                  <a:pt x="1227158" y="192548"/>
                  <a:pt x="1227158" y="192548"/>
                </a:cubicBezTo>
                <a:cubicBezTo>
                  <a:pt x="685719" y="733017"/>
                  <a:pt x="685719" y="733017"/>
                  <a:pt x="685719" y="733017"/>
                </a:cubicBezTo>
                <a:cubicBezTo>
                  <a:pt x="682157" y="736572"/>
                  <a:pt x="682157" y="736572"/>
                  <a:pt x="682157" y="736572"/>
                </a:cubicBezTo>
                <a:cubicBezTo>
                  <a:pt x="140719" y="1277041"/>
                  <a:pt x="140719" y="1277041"/>
                  <a:pt x="140719" y="1277041"/>
                </a:cubicBezTo>
                <a:cubicBezTo>
                  <a:pt x="137157" y="1280597"/>
                  <a:pt x="137157" y="1280597"/>
                  <a:pt x="137157" y="1280597"/>
                </a:cubicBezTo>
                <a:cubicBezTo>
                  <a:pt x="103540" y="1314154"/>
                  <a:pt x="72024" y="1345614"/>
                  <a:pt x="42477" y="1375108"/>
                </a:cubicBezTo>
                <a:lnTo>
                  <a:pt x="0" y="1417509"/>
                </a:lnTo>
                <a:lnTo>
                  <a:pt x="0" y="1290701"/>
                </a:lnTo>
                <a:lnTo>
                  <a:pt x="5434" y="1285240"/>
                </a:lnTo>
                <a:cubicBezTo>
                  <a:pt x="72704" y="1217622"/>
                  <a:pt x="72704" y="1217622"/>
                  <a:pt x="72704" y="1217622"/>
                </a:cubicBezTo>
                <a:cubicBezTo>
                  <a:pt x="76268" y="1214064"/>
                  <a:pt x="76268" y="1214064"/>
                  <a:pt x="76268" y="1214064"/>
                </a:cubicBezTo>
                <a:cubicBezTo>
                  <a:pt x="79832" y="1214064"/>
                  <a:pt x="79832" y="1214064"/>
                  <a:pt x="79832" y="1214064"/>
                </a:cubicBezTo>
                <a:cubicBezTo>
                  <a:pt x="617995" y="673123"/>
                  <a:pt x="617995" y="673123"/>
                  <a:pt x="617995" y="673123"/>
                </a:cubicBezTo>
                <a:cubicBezTo>
                  <a:pt x="621559" y="673123"/>
                  <a:pt x="621559" y="673123"/>
                  <a:pt x="621559" y="673123"/>
                </a:cubicBezTo>
                <a:cubicBezTo>
                  <a:pt x="621559" y="669564"/>
                  <a:pt x="621559" y="669564"/>
                  <a:pt x="621559" y="669564"/>
                </a:cubicBezTo>
                <a:cubicBezTo>
                  <a:pt x="1163288" y="128625"/>
                  <a:pt x="1163288" y="128625"/>
                  <a:pt x="1163288" y="128625"/>
                </a:cubicBezTo>
                <a:cubicBezTo>
                  <a:pt x="1166852" y="125066"/>
                  <a:pt x="1166852" y="125066"/>
                  <a:pt x="1166852" y="125066"/>
                </a:cubicBezTo>
                <a:cubicBezTo>
                  <a:pt x="1200710" y="91480"/>
                  <a:pt x="1232452" y="59993"/>
                  <a:pt x="1262210" y="30473"/>
                </a:cubicBezTo>
                <a:close/>
                <a:moveTo>
                  <a:pt x="1114254" y="0"/>
                </a:moveTo>
                <a:lnTo>
                  <a:pt x="1238640" y="0"/>
                </a:lnTo>
                <a:lnTo>
                  <a:pt x="1234756" y="3878"/>
                </a:lnTo>
                <a:cubicBezTo>
                  <a:pt x="1138340" y="100154"/>
                  <a:pt x="1138340" y="100154"/>
                  <a:pt x="1138340" y="100154"/>
                </a:cubicBezTo>
                <a:cubicBezTo>
                  <a:pt x="1134776" y="103713"/>
                  <a:pt x="1134776" y="103713"/>
                  <a:pt x="1134776" y="103713"/>
                </a:cubicBezTo>
                <a:cubicBezTo>
                  <a:pt x="596611" y="641094"/>
                  <a:pt x="596611" y="641094"/>
                  <a:pt x="596611" y="641094"/>
                </a:cubicBezTo>
                <a:cubicBezTo>
                  <a:pt x="593047" y="644653"/>
                  <a:pt x="593047" y="644653"/>
                  <a:pt x="593047" y="644653"/>
                </a:cubicBezTo>
                <a:cubicBezTo>
                  <a:pt x="593047" y="648212"/>
                  <a:pt x="593047" y="648212"/>
                  <a:pt x="593047" y="648212"/>
                </a:cubicBezTo>
                <a:cubicBezTo>
                  <a:pt x="51320" y="1185593"/>
                  <a:pt x="51320" y="1185593"/>
                  <a:pt x="51320" y="1185593"/>
                </a:cubicBezTo>
                <a:cubicBezTo>
                  <a:pt x="47756" y="1189152"/>
                  <a:pt x="47756" y="1189152"/>
                  <a:pt x="47756" y="1189152"/>
                </a:cubicBezTo>
                <a:lnTo>
                  <a:pt x="0" y="1236839"/>
                </a:lnTo>
                <a:lnTo>
                  <a:pt x="0" y="1107130"/>
                </a:lnTo>
                <a:lnTo>
                  <a:pt x="81442" y="1026489"/>
                </a:lnTo>
                <a:cubicBezTo>
                  <a:pt x="528074" y="584253"/>
                  <a:pt x="528074" y="584253"/>
                  <a:pt x="528074" y="584253"/>
                </a:cubicBezTo>
                <a:cubicBezTo>
                  <a:pt x="528074" y="580699"/>
                  <a:pt x="528074" y="580699"/>
                  <a:pt x="528074" y="580699"/>
                </a:cubicBezTo>
                <a:cubicBezTo>
                  <a:pt x="531640" y="580699"/>
                  <a:pt x="531640" y="580699"/>
                  <a:pt x="531640" y="580699"/>
                </a:cubicBezTo>
                <a:cubicBezTo>
                  <a:pt x="1070122" y="40433"/>
                  <a:pt x="1070122" y="40433"/>
                  <a:pt x="1070122" y="40433"/>
                </a:cubicBezTo>
                <a:cubicBezTo>
                  <a:pt x="1073688" y="36878"/>
                  <a:pt x="1073688" y="36878"/>
                  <a:pt x="1073688" y="36878"/>
                </a:cubicBezTo>
                <a:cubicBezTo>
                  <a:pt x="1077254" y="36878"/>
                  <a:pt x="1077254" y="36878"/>
                  <a:pt x="1077254" y="36878"/>
                </a:cubicBezTo>
                <a:close/>
                <a:moveTo>
                  <a:pt x="930870" y="0"/>
                </a:moveTo>
                <a:lnTo>
                  <a:pt x="1057252" y="0"/>
                </a:lnTo>
                <a:lnTo>
                  <a:pt x="1057195" y="57"/>
                </a:lnTo>
                <a:cubicBezTo>
                  <a:pt x="1048725" y="8443"/>
                  <a:pt x="1048725" y="8443"/>
                  <a:pt x="1048725" y="8443"/>
                </a:cubicBezTo>
                <a:cubicBezTo>
                  <a:pt x="1045159" y="11998"/>
                  <a:pt x="1045159" y="11998"/>
                  <a:pt x="1045159" y="11998"/>
                </a:cubicBezTo>
                <a:cubicBezTo>
                  <a:pt x="503113" y="552264"/>
                  <a:pt x="503113" y="552264"/>
                  <a:pt x="503113" y="552264"/>
                </a:cubicBezTo>
                <a:cubicBezTo>
                  <a:pt x="503113" y="555818"/>
                  <a:pt x="503113" y="555818"/>
                  <a:pt x="503113" y="555818"/>
                </a:cubicBezTo>
                <a:cubicBezTo>
                  <a:pt x="499546" y="555818"/>
                  <a:pt x="499546" y="555818"/>
                  <a:pt x="499546" y="555818"/>
                </a:cubicBezTo>
                <a:cubicBezTo>
                  <a:pt x="228523" y="825951"/>
                  <a:pt x="93011" y="961018"/>
                  <a:pt x="25255" y="1028551"/>
                </a:cubicBezTo>
                <a:lnTo>
                  <a:pt x="0" y="1053723"/>
                </a:lnTo>
                <a:lnTo>
                  <a:pt x="0" y="928883"/>
                </a:lnTo>
                <a:lnTo>
                  <a:pt x="75401" y="853118"/>
                </a:lnTo>
                <a:cubicBezTo>
                  <a:pt x="435833" y="490947"/>
                  <a:pt x="435833" y="490947"/>
                  <a:pt x="435833" y="490947"/>
                </a:cubicBezTo>
                <a:cubicBezTo>
                  <a:pt x="439395" y="490947"/>
                  <a:pt x="439395" y="490947"/>
                  <a:pt x="439395" y="490947"/>
                </a:cubicBezTo>
                <a:cubicBezTo>
                  <a:pt x="439395" y="487391"/>
                  <a:pt x="439395" y="487391"/>
                  <a:pt x="439395" y="487391"/>
                </a:cubicBezTo>
                <a:cubicBezTo>
                  <a:pt x="711969" y="217083"/>
                  <a:pt x="848255" y="81928"/>
                  <a:pt x="916399" y="14351"/>
                </a:cubicBezTo>
                <a:close/>
                <a:moveTo>
                  <a:pt x="751590" y="0"/>
                </a:moveTo>
                <a:lnTo>
                  <a:pt x="874727" y="0"/>
                </a:lnTo>
                <a:lnTo>
                  <a:pt x="857770" y="17039"/>
                </a:lnTo>
                <a:cubicBezTo>
                  <a:pt x="414454" y="462494"/>
                  <a:pt x="414454" y="462494"/>
                  <a:pt x="414454" y="462494"/>
                </a:cubicBezTo>
                <a:cubicBezTo>
                  <a:pt x="410891" y="462494"/>
                  <a:pt x="410891" y="462494"/>
                  <a:pt x="410891" y="462494"/>
                </a:cubicBezTo>
                <a:cubicBezTo>
                  <a:pt x="240533" y="632548"/>
                  <a:pt x="123411" y="749460"/>
                  <a:pt x="42890" y="829838"/>
                </a:cubicBezTo>
                <a:lnTo>
                  <a:pt x="0" y="872651"/>
                </a:lnTo>
                <a:lnTo>
                  <a:pt x="0" y="746195"/>
                </a:lnTo>
                <a:lnTo>
                  <a:pt x="56974" y="689361"/>
                </a:lnTo>
                <a:cubicBezTo>
                  <a:pt x="347501" y="399546"/>
                  <a:pt x="347501" y="399546"/>
                  <a:pt x="347501" y="399546"/>
                </a:cubicBezTo>
                <a:cubicBezTo>
                  <a:pt x="351064" y="399546"/>
                  <a:pt x="351064" y="399546"/>
                  <a:pt x="351064" y="399546"/>
                </a:cubicBezTo>
                <a:cubicBezTo>
                  <a:pt x="520329" y="230696"/>
                  <a:pt x="636698" y="114611"/>
                  <a:pt x="716702" y="34803"/>
                </a:cubicBezTo>
                <a:close/>
                <a:moveTo>
                  <a:pt x="568214" y="0"/>
                </a:moveTo>
                <a:lnTo>
                  <a:pt x="695683" y="0"/>
                </a:lnTo>
                <a:lnTo>
                  <a:pt x="685417" y="10308"/>
                </a:lnTo>
                <a:cubicBezTo>
                  <a:pt x="322556" y="374662"/>
                  <a:pt x="322556" y="374662"/>
                  <a:pt x="322556" y="374662"/>
                </a:cubicBezTo>
                <a:cubicBezTo>
                  <a:pt x="318993" y="374662"/>
                  <a:pt x="318993" y="374662"/>
                  <a:pt x="318993" y="374662"/>
                </a:cubicBezTo>
                <a:cubicBezTo>
                  <a:pt x="184472" y="509742"/>
                  <a:pt x="83581" y="611052"/>
                  <a:pt x="7913" y="687035"/>
                </a:cubicBezTo>
                <a:lnTo>
                  <a:pt x="0" y="694981"/>
                </a:lnTo>
                <a:lnTo>
                  <a:pt x="0" y="565457"/>
                </a:lnTo>
                <a:lnTo>
                  <a:pt x="26370" y="538954"/>
                </a:lnTo>
                <a:cubicBezTo>
                  <a:pt x="253339" y="310833"/>
                  <a:pt x="253339" y="310833"/>
                  <a:pt x="253339" y="310833"/>
                </a:cubicBezTo>
                <a:cubicBezTo>
                  <a:pt x="256902" y="310833"/>
                  <a:pt x="256902" y="310833"/>
                  <a:pt x="256902" y="310833"/>
                </a:cubicBezTo>
                <a:cubicBezTo>
                  <a:pt x="359114" y="208779"/>
                  <a:pt x="442160" y="125860"/>
                  <a:pt x="509636" y="58488"/>
                </a:cubicBezTo>
                <a:close/>
                <a:moveTo>
                  <a:pt x="387459" y="0"/>
                </a:moveTo>
                <a:lnTo>
                  <a:pt x="512909" y="0"/>
                </a:lnTo>
                <a:lnTo>
                  <a:pt x="458931" y="54252"/>
                </a:lnTo>
                <a:cubicBezTo>
                  <a:pt x="231962" y="282373"/>
                  <a:pt x="231962" y="282373"/>
                  <a:pt x="231962" y="282373"/>
                </a:cubicBezTo>
                <a:cubicBezTo>
                  <a:pt x="228399" y="282373"/>
                  <a:pt x="228399" y="282373"/>
                  <a:pt x="228399" y="282373"/>
                </a:cubicBezTo>
                <a:cubicBezTo>
                  <a:pt x="160703" y="349965"/>
                  <a:pt x="101470" y="409107"/>
                  <a:pt x="49640" y="460857"/>
                </a:cubicBezTo>
                <a:lnTo>
                  <a:pt x="0" y="510421"/>
                </a:lnTo>
                <a:lnTo>
                  <a:pt x="0" y="383752"/>
                </a:lnTo>
                <a:lnTo>
                  <a:pt x="32576" y="351066"/>
                </a:lnTo>
                <a:cubicBezTo>
                  <a:pt x="164915" y="218281"/>
                  <a:pt x="164915" y="218281"/>
                  <a:pt x="164915" y="218281"/>
                </a:cubicBezTo>
                <a:cubicBezTo>
                  <a:pt x="168481" y="218281"/>
                  <a:pt x="168481" y="218281"/>
                  <a:pt x="168481" y="218281"/>
                </a:cubicBezTo>
                <a:cubicBezTo>
                  <a:pt x="236239" y="150739"/>
                  <a:pt x="295526" y="91640"/>
                  <a:pt x="347403" y="39929"/>
                </a:cubicBezTo>
                <a:close/>
                <a:moveTo>
                  <a:pt x="204849" y="0"/>
                </a:moveTo>
                <a:lnTo>
                  <a:pt x="331653" y="0"/>
                </a:lnTo>
                <a:lnTo>
                  <a:pt x="317253" y="14260"/>
                </a:lnTo>
                <a:cubicBezTo>
                  <a:pt x="139951" y="189842"/>
                  <a:pt x="139951" y="189842"/>
                  <a:pt x="139951" y="189842"/>
                </a:cubicBezTo>
                <a:cubicBezTo>
                  <a:pt x="139951" y="193397"/>
                  <a:pt x="139951" y="193397"/>
                  <a:pt x="139951" y="193397"/>
                </a:cubicBezTo>
                <a:cubicBezTo>
                  <a:pt x="136385" y="193397"/>
                  <a:pt x="136385" y="193397"/>
                  <a:pt x="136385" y="193397"/>
                </a:cubicBezTo>
                <a:cubicBezTo>
                  <a:pt x="102729" y="227168"/>
                  <a:pt x="71177" y="258828"/>
                  <a:pt x="41597" y="288510"/>
                </a:cubicBezTo>
                <a:lnTo>
                  <a:pt x="0" y="330248"/>
                </a:lnTo>
                <a:lnTo>
                  <a:pt x="0" y="201432"/>
                </a:lnTo>
                <a:lnTo>
                  <a:pt x="4955" y="196452"/>
                </a:lnTo>
                <a:cubicBezTo>
                  <a:pt x="72181" y="128893"/>
                  <a:pt x="72181" y="128893"/>
                  <a:pt x="72181" y="128893"/>
                </a:cubicBezTo>
                <a:cubicBezTo>
                  <a:pt x="75742" y="128893"/>
                  <a:pt x="75742" y="128893"/>
                  <a:pt x="75742" y="128893"/>
                </a:cubicBezTo>
                <a:cubicBezTo>
                  <a:pt x="79304" y="125337"/>
                  <a:pt x="79304" y="125337"/>
                  <a:pt x="79304" y="125337"/>
                </a:cubicBezTo>
                <a:cubicBezTo>
                  <a:pt x="112917" y="91780"/>
                  <a:pt x="144429" y="60320"/>
                  <a:pt x="173972" y="30826"/>
                </a:cubicBezTo>
                <a:close/>
                <a:moveTo>
                  <a:pt x="23683" y="0"/>
                </a:moveTo>
                <a:lnTo>
                  <a:pt x="151425" y="0"/>
                </a:lnTo>
                <a:lnTo>
                  <a:pt x="147164" y="4254"/>
                </a:lnTo>
                <a:cubicBezTo>
                  <a:pt x="50811" y="100447"/>
                  <a:pt x="50811" y="100447"/>
                  <a:pt x="50811" y="100447"/>
                </a:cubicBezTo>
                <a:cubicBezTo>
                  <a:pt x="47249" y="100447"/>
                  <a:pt x="47249" y="100447"/>
                  <a:pt x="47249" y="100447"/>
                </a:cubicBezTo>
                <a:cubicBezTo>
                  <a:pt x="47249" y="104003"/>
                  <a:pt x="47249" y="104003"/>
                  <a:pt x="47249" y="104003"/>
                </a:cubicBezTo>
                <a:lnTo>
                  <a:pt x="0" y="150864"/>
                </a:lnTo>
                <a:lnTo>
                  <a:pt x="0" y="23619"/>
                </a:lnTo>
                <a:close/>
              </a:path>
            </a:pathLst>
          </a:custGeom>
        </p:spPr>
      </p:pic>
      <p:sp>
        <p:nvSpPr>
          <p:cNvPr id="11" name="Freeform 5">
            <a:extLst>
              <a:ext uri="{FF2B5EF4-FFF2-40B4-BE49-F238E27FC236}">
                <a16:creationId xmlns:a16="http://schemas.microsoft.com/office/drawing/2014/main" id="{50D63B8B-604A-4E34-ADF7-E24F837139A5}"/>
              </a:ext>
            </a:extLst>
          </p:cNvPr>
          <p:cNvSpPr>
            <a:spLocks noEditPoints="1"/>
          </p:cNvSpPr>
          <p:nvPr/>
        </p:nvSpPr>
        <p:spPr bwMode="auto">
          <a:xfrm>
            <a:off x="9115834"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blipFill dpi="0" rotWithShape="1">
            <a:blip r:embed="rId3"/>
            <a:srcRect/>
            <a:stretch>
              <a:fillRect l="-13000" t="-29000" r="-35000" b="-38000"/>
            </a:stretch>
          </a:blipFill>
          <a:ln>
            <a:noFill/>
          </a:ln>
          <a:effectLst>
            <a:outerShdw blurRad="1270000" dist="914400" dir="2160000" algn="tl" rotWithShape="0">
              <a:prstClr val="black">
                <a:alpha val="13000"/>
              </a:prstClr>
            </a:outerShdw>
          </a:effectLst>
        </p:spPr>
        <p:txBody>
          <a:bodyPr vert="horz" wrap="square" lIns="79176" tIns="39590" rIns="79176" bIns="39590"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5">
            <a:extLst>
              <a:ext uri="{FF2B5EF4-FFF2-40B4-BE49-F238E27FC236}">
                <a16:creationId xmlns:a16="http://schemas.microsoft.com/office/drawing/2014/main" id="{1712AAE7-70D4-4ED1-94B4-925DD70C674D}"/>
              </a:ext>
            </a:extLst>
          </p:cNvPr>
          <p:cNvSpPr>
            <a:spLocks noEditPoints="1"/>
          </p:cNvSpPr>
          <p:nvPr/>
        </p:nvSpPr>
        <p:spPr bwMode="auto">
          <a:xfrm>
            <a:off x="9114708"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gradFill>
            <a:gsLst>
              <a:gs pos="0">
                <a:schemeClr val="bg2">
                  <a:alpha val="49000"/>
                </a:schemeClr>
              </a:gs>
              <a:gs pos="100000">
                <a:schemeClr val="tx2"/>
              </a:gs>
            </a:gsLst>
            <a:lin ang="5400000" scaled="0"/>
          </a:gradFill>
          <a:ln>
            <a:noFill/>
          </a:ln>
          <a:effectLst/>
        </p:spPr>
        <p:txBody>
          <a:bodyPr vert="horz" wrap="square" lIns="79176" tIns="39590" rIns="79176" bIns="39590"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6" name="Freeform: Shape 7">
            <a:extLst>
              <a:ext uri="{FF2B5EF4-FFF2-40B4-BE49-F238E27FC236}">
                <a16:creationId xmlns:a16="http://schemas.microsoft.com/office/drawing/2014/main" id="{6482D3DE-7EA1-4B54-B076-7623010641B9}"/>
              </a:ext>
            </a:extLst>
          </p:cNvPr>
          <p:cNvSpPr>
            <a:spLocks/>
          </p:cNvSpPr>
          <p:nvPr/>
        </p:nvSpPr>
        <p:spPr bwMode="auto">
          <a:xfrm rot="16200000">
            <a:off x="3068194" y="14258460"/>
            <a:ext cx="6443806" cy="12559508"/>
          </a:xfrm>
          <a:custGeom>
            <a:avLst/>
            <a:gdLst>
              <a:gd name="connsiteX0" fmla="*/ 566176 w 3959613"/>
              <a:gd name="connsiteY0" fmla="*/ 0 h 7675059"/>
              <a:gd name="connsiteX1" fmla="*/ 792406 w 3959613"/>
              <a:gd name="connsiteY1" fmla="*/ 59467 h 7675059"/>
              <a:gd name="connsiteX2" fmla="*/ 3733384 w 3959613"/>
              <a:gd name="connsiteY2" fmla="*/ 1751990 h 7675059"/>
              <a:gd name="connsiteX3" fmla="*/ 3959613 w 3959613"/>
              <a:gd name="connsiteY3" fmla="*/ 2145387 h 7675059"/>
              <a:gd name="connsiteX4" fmla="*/ 3959613 w 3959613"/>
              <a:gd name="connsiteY4" fmla="*/ 5530434 h 7675059"/>
              <a:gd name="connsiteX5" fmla="*/ 3733384 w 3959613"/>
              <a:gd name="connsiteY5" fmla="*/ 5920781 h 7675059"/>
              <a:gd name="connsiteX6" fmla="*/ 792406 w 3959613"/>
              <a:gd name="connsiteY6" fmla="*/ 7613305 h 7675059"/>
              <a:gd name="connsiteX7" fmla="*/ 339947 w 3959613"/>
              <a:gd name="connsiteY7" fmla="*/ 7613305 h 7675059"/>
              <a:gd name="connsiteX8" fmla="*/ 93669 w 3959613"/>
              <a:gd name="connsiteY8" fmla="*/ 7471573 h 7675059"/>
              <a:gd name="connsiteX9" fmla="*/ 0 w 3959613"/>
              <a:gd name="connsiteY9" fmla="*/ 7417667 h 7675059"/>
              <a:gd name="connsiteX10" fmla="*/ 0 w 3959613"/>
              <a:gd name="connsiteY10" fmla="*/ 255105 h 7675059"/>
              <a:gd name="connsiteX11" fmla="*/ 72756 w 3959613"/>
              <a:gd name="connsiteY11" fmla="*/ 213234 h 7675059"/>
              <a:gd name="connsiteX12" fmla="*/ 339947 w 3959613"/>
              <a:gd name="connsiteY12" fmla="*/ 59467 h 7675059"/>
              <a:gd name="connsiteX13" fmla="*/ 566176 w 3959613"/>
              <a:gd name="connsiteY13" fmla="*/ 0 h 76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613" h="7675059">
                <a:moveTo>
                  <a:pt x="566176" y="0"/>
                </a:moveTo>
                <a:cubicBezTo>
                  <a:pt x="644134" y="0"/>
                  <a:pt x="722091" y="19822"/>
                  <a:pt x="792406" y="59467"/>
                </a:cubicBezTo>
                <a:cubicBezTo>
                  <a:pt x="792406" y="59467"/>
                  <a:pt x="792406" y="59467"/>
                  <a:pt x="3733384" y="1751990"/>
                </a:cubicBezTo>
                <a:cubicBezTo>
                  <a:pt x="3870956" y="1834329"/>
                  <a:pt x="3959613" y="1983759"/>
                  <a:pt x="3959613" y="2145387"/>
                </a:cubicBezTo>
                <a:cubicBezTo>
                  <a:pt x="3959613" y="2145387"/>
                  <a:pt x="3959613" y="2145387"/>
                  <a:pt x="3959613" y="5530434"/>
                </a:cubicBezTo>
                <a:cubicBezTo>
                  <a:pt x="3959613" y="5692063"/>
                  <a:pt x="3870956" y="5841492"/>
                  <a:pt x="3733384" y="5920781"/>
                </a:cubicBezTo>
                <a:cubicBezTo>
                  <a:pt x="3733384" y="5920781"/>
                  <a:pt x="3733384" y="5920781"/>
                  <a:pt x="792406" y="7613305"/>
                </a:cubicBezTo>
                <a:cubicBezTo>
                  <a:pt x="651777" y="7695644"/>
                  <a:pt x="480576" y="7695644"/>
                  <a:pt x="339947" y="7613305"/>
                </a:cubicBezTo>
                <a:cubicBezTo>
                  <a:pt x="339947" y="7613305"/>
                  <a:pt x="339947" y="7613305"/>
                  <a:pt x="93669" y="7471573"/>
                </a:cubicBezTo>
                <a:lnTo>
                  <a:pt x="0" y="7417667"/>
                </a:lnTo>
                <a:lnTo>
                  <a:pt x="0" y="255105"/>
                </a:lnTo>
                <a:lnTo>
                  <a:pt x="72756" y="213234"/>
                </a:lnTo>
                <a:cubicBezTo>
                  <a:pt x="159008" y="163597"/>
                  <a:pt x="248041" y="112358"/>
                  <a:pt x="339947" y="59467"/>
                </a:cubicBezTo>
                <a:cubicBezTo>
                  <a:pt x="410261" y="19822"/>
                  <a:pt x="488219" y="0"/>
                  <a:pt x="566176" y="0"/>
                </a:cubicBezTo>
                <a:close/>
              </a:path>
            </a:pathLst>
          </a:custGeom>
          <a:gradFill>
            <a:gsLst>
              <a:gs pos="0">
                <a:schemeClr val="bg2">
                  <a:alpha val="56000"/>
                </a:schemeClr>
              </a:gs>
              <a:gs pos="10000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8" name="Freeform 6">
            <a:extLst>
              <a:ext uri="{FF2B5EF4-FFF2-40B4-BE49-F238E27FC236}">
                <a16:creationId xmlns:a16="http://schemas.microsoft.com/office/drawing/2014/main" id="{6A2E80F7-F990-41D1-9062-0B556C3BD6FB}"/>
              </a:ext>
            </a:extLst>
          </p:cNvPr>
          <p:cNvSpPr>
            <a:spLocks/>
          </p:cNvSpPr>
          <p:nvPr/>
        </p:nvSpPr>
        <p:spPr bwMode="auto">
          <a:xfrm rot="5400000">
            <a:off x="8004985" y="12256656"/>
            <a:ext cx="6443806" cy="7370676"/>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a:noFill/>
          </a:ln>
          <a:effectLst>
            <a:outerShdw blurRad="1270000" dist="1041400" dir="3960000" algn="ctr" rotWithShape="0">
              <a:srgbClr val="000000">
                <a:alpha val="52000"/>
              </a:srgbClr>
            </a:outerShdw>
          </a:effectLst>
        </p:spPr>
        <p:txBody>
          <a:bodyPr vert="horz" wrap="square" lIns="79176" tIns="39590" rIns="79176" bIns="39590" numCol="1" anchor="t" anchorCtr="0" compatLnSpc="1">
            <a:prstTxWarp prst="textNoShape">
              <a:avLst/>
            </a:prstTxWarp>
          </a:bodyPr>
          <a:lstStyle/>
          <a:p>
            <a:pPr defTabSz="1583301"/>
            <a:endParaRPr lang="en-US" sz="3118">
              <a:solidFill>
                <a:srgbClr val="2B2B2D"/>
              </a:solidFill>
              <a:latin typeface="Calibri" panose="020F0502020204030204"/>
            </a:endParaRPr>
          </a:p>
        </p:txBody>
      </p:sp>
      <p:pic>
        <p:nvPicPr>
          <p:cNvPr id="19" name="Image 18">
            <a:extLst>
              <a:ext uri="{FF2B5EF4-FFF2-40B4-BE49-F238E27FC236}">
                <a16:creationId xmlns:a16="http://schemas.microsoft.com/office/drawing/2014/main" id="{8D2E9B66-B981-4D37-8314-B5438E500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1" name="Freeform: Shape 3">
            <a:extLst>
              <a:ext uri="{FF2B5EF4-FFF2-40B4-BE49-F238E27FC236}">
                <a16:creationId xmlns:a16="http://schemas.microsoft.com/office/drawing/2014/main" id="{2005C8E3-1A51-41D4-B20B-B4C30095BF66}"/>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2" name="Freeform 12">
            <a:extLst>
              <a:ext uri="{FF2B5EF4-FFF2-40B4-BE49-F238E27FC236}">
                <a16:creationId xmlns:a16="http://schemas.microsoft.com/office/drawing/2014/main" id="{67708291-08BB-4402-9BEF-29DA492DEA47}"/>
              </a:ext>
            </a:extLst>
          </p:cNvPr>
          <p:cNvSpPr>
            <a:spLocks/>
          </p:cNvSpPr>
          <p:nvPr/>
        </p:nvSpPr>
        <p:spPr bwMode="auto">
          <a:xfrm rot="5400000">
            <a:off x="13400857" y="9921774"/>
            <a:ext cx="3428029" cy="3916573"/>
          </a:xfrm>
          <a:custGeom>
            <a:avLst/>
            <a:gdLst>
              <a:gd name="T0" fmla="*/ 0 w 757"/>
              <a:gd name="T1" fmla="*/ 242 h 863"/>
              <a:gd name="T2" fmla="*/ 0 w 757"/>
              <a:gd name="T3" fmla="*/ 621 h 863"/>
              <a:gd name="T4" fmla="*/ 25 w 757"/>
              <a:gd name="T5" fmla="*/ 665 h 863"/>
              <a:gd name="T6" fmla="*/ 354 w 757"/>
              <a:gd name="T7" fmla="*/ 854 h 863"/>
              <a:gd name="T8" fmla="*/ 404 w 757"/>
              <a:gd name="T9" fmla="*/ 854 h 863"/>
              <a:gd name="T10" fmla="*/ 732 w 757"/>
              <a:gd name="T11" fmla="*/ 665 h 863"/>
              <a:gd name="T12" fmla="*/ 757 w 757"/>
              <a:gd name="T13" fmla="*/ 621 h 863"/>
              <a:gd name="T14" fmla="*/ 757 w 757"/>
              <a:gd name="T15" fmla="*/ 242 h 863"/>
              <a:gd name="T16" fmla="*/ 732 w 757"/>
              <a:gd name="T17" fmla="*/ 198 h 863"/>
              <a:gd name="T18" fmla="*/ 404 w 757"/>
              <a:gd name="T19" fmla="*/ 9 h 863"/>
              <a:gd name="T20" fmla="*/ 354 w 757"/>
              <a:gd name="T21" fmla="*/ 9 h 863"/>
              <a:gd name="T22" fmla="*/ 25 w 757"/>
              <a:gd name="T23" fmla="*/ 198 h 863"/>
              <a:gd name="T24" fmla="*/ 0 w 757"/>
              <a:gd name="T25" fmla="*/ 24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7" h="863">
                <a:moveTo>
                  <a:pt x="0" y="242"/>
                </a:moveTo>
                <a:cubicBezTo>
                  <a:pt x="0" y="621"/>
                  <a:pt x="0" y="621"/>
                  <a:pt x="0" y="621"/>
                </a:cubicBezTo>
                <a:cubicBezTo>
                  <a:pt x="0" y="639"/>
                  <a:pt x="10" y="656"/>
                  <a:pt x="25" y="665"/>
                </a:cubicBezTo>
                <a:cubicBezTo>
                  <a:pt x="354" y="854"/>
                  <a:pt x="354" y="854"/>
                  <a:pt x="354" y="854"/>
                </a:cubicBezTo>
                <a:cubicBezTo>
                  <a:pt x="369" y="863"/>
                  <a:pt x="388" y="863"/>
                  <a:pt x="404" y="854"/>
                </a:cubicBezTo>
                <a:cubicBezTo>
                  <a:pt x="732" y="665"/>
                  <a:pt x="732" y="665"/>
                  <a:pt x="732" y="665"/>
                </a:cubicBezTo>
                <a:cubicBezTo>
                  <a:pt x="748" y="656"/>
                  <a:pt x="757" y="639"/>
                  <a:pt x="757" y="621"/>
                </a:cubicBezTo>
                <a:cubicBezTo>
                  <a:pt x="757" y="242"/>
                  <a:pt x="757" y="242"/>
                  <a:pt x="757" y="242"/>
                </a:cubicBezTo>
                <a:cubicBezTo>
                  <a:pt x="757" y="224"/>
                  <a:pt x="748" y="207"/>
                  <a:pt x="732" y="198"/>
                </a:cubicBezTo>
                <a:cubicBezTo>
                  <a:pt x="404" y="9"/>
                  <a:pt x="404" y="9"/>
                  <a:pt x="404" y="9"/>
                </a:cubicBezTo>
                <a:cubicBezTo>
                  <a:pt x="388" y="0"/>
                  <a:pt x="369" y="0"/>
                  <a:pt x="354" y="9"/>
                </a:cubicBezTo>
                <a:cubicBezTo>
                  <a:pt x="25" y="198"/>
                  <a:pt x="25" y="198"/>
                  <a:pt x="25" y="198"/>
                </a:cubicBezTo>
                <a:cubicBezTo>
                  <a:pt x="10" y="207"/>
                  <a:pt x="0" y="224"/>
                  <a:pt x="0" y="242"/>
                </a:cubicBezTo>
                <a:close/>
              </a:path>
            </a:pathLst>
          </a:custGeom>
          <a:solidFill>
            <a:schemeClr val="bg1">
              <a:lumMod val="85000"/>
            </a:schemeClr>
          </a:solidFill>
          <a:ln>
            <a:noFill/>
          </a:ln>
        </p:spPr>
        <p:txBody>
          <a:bodyPr vert="horz" wrap="square" lIns="79176" tIns="39590" rIns="79176" bIns="39590" numCol="1" anchor="t" anchorCtr="0" compatLnSpc="1">
            <a:prstTxWarp prst="textNoShape">
              <a:avLst/>
            </a:prstTxWarp>
          </a:bodyPr>
          <a:lstStyle/>
          <a:p>
            <a:endParaRPr lang="en-US" sz="3551"/>
          </a:p>
        </p:txBody>
      </p:sp>
      <p:sp>
        <p:nvSpPr>
          <p:cNvPr id="23" name="Freeform 16">
            <a:extLst>
              <a:ext uri="{FF2B5EF4-FFF2-40B4-BE49-F238E27FC236}">
                <a16:creationId xmlns:a16="http://schemas.microsoft.com/office/drawing/2014/main" id="{526818E1-6EC3-4DF7-B594-9F61D8A2415C}"/>
              </a:ext>
            </a:extLst>
          </p:cNvPr>
          <p:cNvSpPr>
            <a:spLocks/>
          </p:cNvSpPr>
          <p:nvPr/>
        </p:nvSpPr>
        <p:spPr bwMode="auto">
          <a:xfrm rot="5400000">
            <a:off x="16315482" y="14318758"/>
            <a:ext cx="1515346" cy="1731126"/>
          </a:xfrm>
          <a:custGeom>
            <a:avLst/>
            <a:gdLst>
              <a:gd name="T0" fmla="*/ 335 w 335"/>
              <a:gd name="T1" fmla="*/ 274 h 381"/>
              <a:gd name="T2" fmla="*/ 335 w 335"/>
              <a:gd name="T3" fmla="*/ 107 h 381"/>
              <a:gd name="T4" fmla="*/ 323 w 335"/>
              <a:gd name="T5" fmla="*/ 87 h 381"/>
              <a:gd name="T6" fmla="*/ 179 w 335"/>
              <a:gd name="T7" fmla="*/ 4 h 381"/>
              <a:gd name="T8" fmla="*/ 156 w 335"/>
              <a:gd name="T9" fmla="*/ 4 h 381"/>
              <a:gd name="T10" fmla="*/ 12 w 335"/>
              <a:gd name="T11" fmla="*/ 87 h 381"/>
              <a:gd name="T12" fmla="*/ 0 w 335"/>
              <a:gd name="T13" fmla="*/ 107 h 381"/>
              <a:gd name="T14" fmla="*/ 0 w 335"/>
              <a:gd name="T15" fmla="*/ 274 h 381"/>
              <a:gd name="T16" fmla="*/ 12 w 335"/>
              <a:gd name="T17" fmla="*/ 293 h 381"/>
              <a:gd name="T18" fmla="*/ 156 w 335"/>
              <a:gd name="T19" fmla="*/ 377 h 381"/>
              <a:gd name="T20" fmla="*/ 179 w 335"/>
              <a:gd name="T21" fmla="*/ 377 h 381"/>
              <a:gd name="T22" fmla="*/ 323 w 335"/>
              <a:gd name="T23" fmla="*/ 293 h 381"/>
              <a:gd name="T24" fmla="*/ 335 w 335"/>
              <a:gd name="T25" fmla="*/ 2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381">
                <a:moveTo>
                  <a:pt x="335" y="274"/>
                </a:moveTo>
                <a:cubicBezTo>
                  <a:pt x="335" y="107"/>
                  <a:pt x="335" y="107"/>
                  <a:pt x="335" y="107"/>
                </a:cubicBezTo>
                <a:cubicBezTo>
                  <a:pt x="335" y="99"/>
                  <a:pt x="330" y="91"/>
                  <a:pt x="323" y="87"/>
                </a:cubicBezTo>
                <a:cubicBezTo>
                  <a:pt x="179" y="4"/>
                  <a:pt x="179" y="4"/>
                  <a:pt x="179" y="4"/>
                </a:cubicBezTo>
                <a:cubicBezTo>
                  <a:pt x="172" y="0"/>
                  <a:pt x="163" y="0"/>
                  <a:pt x="156" y="4"/>
                </a:cubicBezTo>
                <a:cubicBezTo>
                  <a:pt x="12" y="87"/>
                  <a:pt x="12" y="87"/>
                  <a:pt x="12" y="87"/>
                </a:cubicBezTo>
                <a:cubicBezTo>
                  <a:pt x="5" y="91"/>
                  <a:pt x="0" y="99"/>
                  <a:pt x="0" y="107"/>
                </a:cubicBezTo>
                <a:cubicBezTo>
                  <a:pt x="0" y="274"/>
                  <a:pt x="0" y="274"/>
                  <a:pt x="0" y="274"/>
                </a:cubicBezTo>
                <a:cubicBezTo>
                  <a:pt x="0" y="282"/>
                  <a:pt x="5" y="289"/>
                  <a:pt x="12" y="293"/>
                </a:cubicBezTo>
                <a:cubicBezTo>
                  <a:pt x="156" y="377"/>
                  <a:pt x="156" y="377"/>
                  <a:pt x="156" y="377"/>
                </a:cubicBezTo>
                <a:cubicBezTo>
                  <a:pt x="163" y="381"/>
                  <a:pt x="172" y="381"/>
                  <a:pt x="179" y="377"/>
                </a:cubicBezTo>
                <a:cubicBezTo>
                  <a:pt x="323" y="293"/>
                  <a:pt x="323" y="293"/>
                  <a:pt x="323" y="293"/>
                </a:cubicBezTo>
                <a:cubicBezTo>
                  <a:pt x="330" y="289"/>
                  <a:pt x="335" y="282"/>
                  <a:pt x="335" y="274"/>
                </a:cubicBezTo>
                <a:close/>
              </a:path>
            </a:pathLst>
          </a:custGeom>
          <a:solidFill>
            <a:schemeClr val="bg1">
              <a:lumMod val="65000"/>
            </a:schemeClr>
          </a:solidFill>
          <a:ln>
            <a:noFill/>
          </a:ln>
        </p:spPr>
        <p:txBody>
          <a:bodyPr vert="horz" wrap="square" lIns="79176" tIns="39590" rIns="79176" bIns="39590" numCol="1" anchor="t" anchorCtr="0" compatLnSpc="1">
            <a:prstTxWarp prst="textNoShape">
              <a:avLst/>
            </a:prstTxWarp>
          </a:bodyPr>
          <a:lstStyle/>
          <a:p>
            <a:endParaRPr lang="en-US" sz="3551"/>
          </a:p>
        </p:txBody>
      </p:sp>
    </p:spTree>
    <p:extLst>
      <p:ext uri="{BB962C8B-B14F-4D97-AF65-F5344CB8AC3E}">
        <p14:creationId xmlns:p14="http://schemas.microsoft.com/office/powerpoint/2010/main" val="3346614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13"/>
            <a:ext cx="18623762" cy="7841942"/>
            <a:chOff x="458326" y="11691299"/>
            <a:chExt cx="10933113" cy="4629150"/>
          </a:xfrm>
          <a:gradFill>
            <a:gsLst>
              <a:gs pos="1000">
                <a:schemeClr val="bg1">
                  <a:lumMod val="85000"/>
                </a:schemeClr>
              </a:gs>
              <a:gs pos="100000">
                <a:schemeClr val="bg1">
                  <a:lumMod val="95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6" y="8207285"/>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17" y="6618163"/>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87718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FC6767C-F33B-41B6-A831-74228A887168}"/>
              </a:ext>
            </a:extLst>
          </p:cNvPr>
          <p:cNvSpPr>
            <a:spLocks noGrp="1"/>
          </p:cNvSpPr>
          <p:nvPr>
            <p:ph type="pic" sz="quarter" idx="10"/>
          </p:nvPr>
        </p:nvSpPr>
        <p:spPr>
          <a:xfrm>
            <a:off x="18360143" y="0"/>
            <a:ext cx="24119772" cy="23760113"/>
          </a:xfrm>
          <a:custGeom>
            <a:avLst/>
            <a:gdLst>
              <a:gd name="connsiteX0" fmla="*/ 9164431 w 13846853"/>
              <a:gd name="connsiteY0" fmla="*/ 0 h 13716000"/>
              <a:gd name="connsiteX1" fmla="*/ 13846853 w 13846853"/>
              <a:gd name="connsiteY1" fmla="*/ 0 h 13716000"/>
              <a:gd name="connsiteX2" fmla="*/ 13846853 w 13846853"/>
              <a:gd name="connsiteY2" fmla="*/ 13716000 h 13716000"/>
              <a:gd name="connsiteX3" fmla="*/ 7019397 w 13846853"/>
              <a:gd name="connsiteY3" fmla="*/ 13716000 h 13716000"/>
              <a:gd name="connsiteX4" fmla="*/ 5146897 w 13846853"/>
              <a:gd name="connsiteY4" fmla="*/ 9360148 h 13716000"/>
              <a:gd name="connsiteX5" fmla="*/ 4271273 w 13846853"/>
              <a:gd name="connsiteY5" fmla="*/ 0 h 13716000"/>
              <a:gd name="connsiteX6" fmla="*/ 7948139 w 13846853"/>
              <a:gd name="connsiteY6" fmla="*/ 0 h 13716000"/>
              <a:gd name="connsiteX7" fmla="*/ 3930605 w 13846853"/>
              <a:gd name="connsiteY7" fmla="*/ 9360148 h 13716000"/>
              <a:gd name="connsiteX8" fmla="*/ 5800755 w 13846853"/>
              <a:gd name="connsiteY8" fmla="*/ 13716000 h 13716000"/>
              <a:gd name="connsiteX9" fmla="*/ 2060455 w 13846853"/>
              <a:gd name="connsiteY9" fmla="*/ 13716000 h 13716000"/>
              <a:gd name="connsiteX10" fmla="*/ 1614062 w 13846853"/>
              <a:gd name="connsiteY10" fmla="*/ 13716000 h 13716000"/>
              <a:gd name="connsiteX11" fmla="*/ 1614061 w 13846853"/>
              <a:gd name="connsiteY11" fmla="*/ 13716000 h 13716000"/>
              <a:gd name="connsiteX12" fmla="*/ 0 w 13846853"/>
              <a:gd name="connsiteY12" fmla="*/ 9952206 h 13716000"/>
              <a:gd name="connsiteX13" fmla="*/ 2090997 w 13846853"/>
              <a:gd name="connsiteY13" fmla="*/ 507947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46853" h="13716000">
                <a:moveTo>
                  <a:pt x="9164431" y="0"/>
                </a:moveTo>
                <a:lnTo>
                  <a:pt x="13846853" y="0"/>
                </a:lnTo>
                <a:lnTo>
                  <a:pt x="13846853" y="13716000"/>
                </a:lnTo>
                <a:lnTo>
                  <a:pt x="7019397" y="13716000"/>
                </a:lnTo>
                <a:lnTo>
                  <a:pt x="5146897" y="9360148"/>
                </a:lnTo>
                <a:close/>
                <a:moveTo>
                  <a:pt x="4271273" y="0"/>
                </a:moveTo>
                <a:lnTo>
                  <a:pt x="7948139" y="0"/>
                </a:lnTo>
                <a:lnTo>
                  <a:pt x="3930605" y="9360148"/>
                </a:lnTo>
                <a:lnTo>
                  <a:pt x="5800755" y="13716000"/>
                </a:lnTo>
                <a:lnTo>
                  <a:pt x="2060455" y="13716000"/>
                </a:lnTo>
                <a:lnTo>
                  <a:pt x="1614062" y="13716000"/>
                </a:lnTo>
                <a:lnTo>
                  <a:pt x="1614061" y="13716000"/>
                </a:lnTo>
                <a:lnTo>
                  <a:pt x="0" y="9952206"/>
                </a:lnTo>
                <a:lnTo>
                  <a:pt x="2090997" y="5079478"/>
                </a:lnTo>
                <a:close/>
              </a:path>
            </a:pathLst>
          </a:custGeom>
        </p:spPr>
        <p:txBody>
          <a:bodyPr wrap="square">
            <a:noAutofit/>
          </a:bodyPr>
          <a:lstStyle/>
          <a:p>
            <a:r>
              <a:rPr lang="en-GB"/>
              <a:t>Click icon to add picture</a:t>
            </a:r>
            <a:endParaRPr lang="en-US"/>
          </a:p>
        </p:txBody>
      </p:sp>
      <p:sp>
        <p:nvSpPr>
          <p:cNvPr id="8" name="Espace réservé du texte 7">
            <a:extLst>
              <a:ext uri="{FF2B5EF4-FFF2-40B4-BE49-F238E27FC236}">
                <a16:creationId xmlns:a16="http://schemas.microsoft.com/office/drawing/2014/main" id="{CD7380DE-1A52-4AE0-882D-9EB029EB8C67}"/>
              </a:ext>
            </a:extLst>
          </p:cNvPr>
          <p:cNvSpPr>
            <a:spLocks noGrp="1"/>
          </p:cNvSpPr>
          <p:nvPr>
            <p:ph type="body" sz="quarter" idx="11"/>
          </p:nvPr>
        </p:nvSpPr>
        <p:spPr>
          <a:xfrm>
            <a:off x="2920117" y="5769531"/>
            <a:ext cx="18111206" cy="1174773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10"/>
              <a:gd name="connsiteY0" fmla="*/ 0 h 7054850"/>
              <a:gd name="connsiteX1" fmla="*/ 10061510 w 10061510"/>
              <a:gd name="connsiteY1" fmla="*/ 0 h 7054850"/>
              <a:gd name="connsiteX2" fmla="*/ 7280988 w 10061510"/>
              <a:gd name="connsiteY2" fmla="*/ 7054850 h 7054850"/>
              <a:gd name="connsiteX3" fmla="*/ 0 w 10061510"/>
              <a:gd name="connsiteY3" fmla="*/ 7054850 h 7054850"/>
              <a:gd name="connsiteX4" fmla="*/ 0 w 10061510"/>
              <a:gd name="connsiteY4" fmla="*/ 0 h 7054850"/>
              <a:gd name="connsiteX0" fmla="*/ 0 w 10397412"/>
              <a:gd name="connsiteY0" fmla="*/ 0 h 7054850"/>
              <a:gd name="connsiteX1" fmla="*/ 10397412 w 10397412"/>
              <a:gd name="connsiteY1" fmla="*/ 0 h 7054850"/>
              <a:gd name="connsiteX2" fmla="*/ 7280988 w 10397412"/>
              <a:gd name="connsiteY2" fmla="*/ 7054850 h 7054850"/>
              <a:gd name="connsiteX3" fmla="*/ 0 w 10397412"/>
              <a:gd name="connsiteY3" fmla="*/ 7054850 h 7054850"/>
              <a:gd name="connsiteX4" fmla="*/ 0 w 10397412"/>
              <a:gd name="connsiteY4" fmla="*/ 0 h 705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12" h="7054850">
                <a:moveTo>
                  <a:pt x="0" y="0"/>
                </a:moveTo>
                <a:lnTo>
                  <a:pt x="10397412" y="0"/>
                </a:lnTo>
                <a:lnTo>
                  <a:pt x="7280988" y="7054850"/>
                </a:lnTo>
                <a:lnTo>
                  <a:pt x="0" y="7054850"/>
                </a:lnTo>
                <a:lnTo>
                  <a:pt x="0" y="0"/>
                </a:lnTo>
                <a:close/>
              </a:path>
            </a:pathLst>
          </a:custGeom>
        </p:spPr>
        <p:txBody>
          <a:bodyPr/>
          <a:lstStyle>
            <a:lvl1pPr marL="0" indent="0">
              <a:buNone/>
              <a:defRPr sz="6236">
                <a:solidFill>
                  <a:schemeClr val="tx1"/>
                </a:solidFill>
              </a:defRPr>
            </a:lvl1pPr>
            <a:lvl2pPr>
              <a:defRPr sz="6236">
                <a:solidFill>
                  <a:schemeClr val="tx1"/>
                </a:solidFill>
              </a:defRPr>
            </a:lvl2pPr>
            <a:lvl3pPr>
              <a:defRPr sz="6236">
                <a:solidFill>
                  <a:schemeClr val="tx1"/>
                </a:solidFill>
              </a:defRPr>
            </a:lvl3pPr>
            <a:lvl4pPr>
              <a:defRPr sz="6236">
                <a:solidFill>
                  <a:schemeClr val="tx1"/>
                </a:solidFill>
              </a:defRPr>
            </a:lvl4pPr>
            <a:lvl5pPr>
              <a:defRPr sz="6236">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pic>
        <p:nvPicPr>
          <p:cNvPr id="13" name="Image 12">
            <a:extLst>
              <a:ext uri="{FF2B5EF4-FFF2-40B4-BE49-F238E27FC236}">
                <a16:creationId xmlns:a16="http://schemas.microsoft.com/office/drawing/2014/main" id="{9339D227-B200-478F-89F8-55ED671A4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4" name="Rectangle 13">
            <a:extLst>
              <a:ext uri="{FF2B5EF4-FFF2-40B4-BE49-F238E27FC236}">
                <a16:creationId xmlns:a16="http://schemas.microsoft.com/office/drawing/2014/main" id="{48626ABF-8A98-494B-966D-44BEE042E8C3}"/>
              </a:ext>
            </a:extLst>
          </p:cNvPr>
          <p:cNvSpPr/>
          <p:nvPr/>
        </p:nvSpPr>
        <p:spPr>
          <a:xfrm>
            <a:off x="36330076" y="21453830"/>
            <a:ext cx="5559750" cy="19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118"/>
          </a:p>
        </p:txBody>
      </p:sp>
      <p:sp>
        <p:nvSpPr>
          <p:cNvPr id="15" name="Espace réservé pour une image  13">
            <a:extLst>
              <a:ext uri="{FF2B5EF4-FFF2-40B4-BE49-F238E27FC236}">
                <a16:creationId xmlns:a16="http://schemas.microsoft.com/office/drawing/2014/main" id="{DCE01030-9766-4785-85C2-C9FC03800C49}"/>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Tree>
    <p:extLst>
      <p:ext uri="{BB962C8B-B14F-4D97-AF65-F5344CB8AC3E}">
        <p14:creationId xmlns:p14="http://schemas.microsoft.com/office/powerpoint/2010/main" val="223332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7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3">
            <a:extLst>
              <a:ext uri="{FF2B5EF4-FFF2-40B4-BE49-F238E27FC236}">
                <a16:creationId xmlns:a16="http://schemas.microsoft.com/office/drawing/2014/main" id="{A43439ED-AB67-A943-BC3F-7BBCA8481172}"/>
              </a:ext>
            </a:extLst>
          </p:cNvPr>
          <p:cNvCxnSpPr>
            <a:cxnSpLocks/>
          </p:cNvCxnSpPr>
          <p:nvPr/>
        </p:nvCxnSpPr>
        <p:spPr>
          <a:xfrm>
            <a:off x="10844028" y="383949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6741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2"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924" lvl="0" indent="-395924">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84"/>
            <a:ext cx="39264025" cy="14144817"/>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656157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392-FE58-481C-A4D1-7A8C858CB6AB}"/>
              </a:ext>
            </a:extLst>
          </p:cNvPr>
          <p:cNvSpPr>
            <a:spLocks noGrp="1"/>
          </p:cNvSpPr>
          <p:nvPr>
            <p:ph type="ctrTitle"/>
          </p:nvPr>
        </p:nvSpPr>
        <p:spPr>
          <a:xfrm>
            <a:off x="5309989" y="3888522"/>
            <a:ext cx="31859935" cy="8272039"/>
          </a:xfrm>
        </p:spPr>
        <p:txBody>
          <a:bodyPr anchor="b"/>
          <a:lstStyle>
            <a:lvl1pPr algn="ctr">
              <a:defRPr sz="20788"/>
            </a:lvl1pPr>
          </a:lstStyle>
          <a:p>
            <a:r>
              <a:rPr lang="en-US"/>
              <a:t>Click to edit Master title style</a:t>
            </a:r>
          </a:p>
        </p:txBody>
      </p:sp>
      <p:sp>
        <p:nvSpPr>
          <p:cNvPr id="3" name="Subtitle 2">
            <a:extLst>
              <a:ext uri="{FF2B5EF4-FFF2-40B4-BE49-F238E27FC236}">
                <a16:creationId xmlns:a16="http://schemas.microsoft.com/office/drawing/2014/main" id="{32072C88-3186-491D-B8BF-BFA3B6C2B9E4}"/>
              </a:ext>
            </a:extLst>
          </p:cNvPr>
          <p:cNvSpPr>
            <a:spLocks noGrp="1"/>
          </p:cNvSpPr>
          <p:nvPr>
            <p:ph type="subTitle" idx="1"/>
          </p:nvPr>
        </p:nvSpPr>
        <p:spPr>
          <a:xfrm>
            <a:off x="5309989" y="12479561"/>
            <a:ext cx="31859935" cy="5736526"/>
          </a:xfrm>
        </p:spPr>
        <p:txBody>
          <a:bodyPr/>
          <a:lstStyle>
            <a:lvl1pPr marL="0" indent="0" algn="ctr">
              <a:buNone/>
              <a:defRPr sz="8315"/>
            </a:lvl1pPr>
            <a:lvl2pPr marL="1584015" indent="0" algn="ctr">
              <a:buNone/>
              <a:defRPr sz="6929"/>
            </a:lvl2pPr>
            <a:lvl3pPr marL="3168030" indent="0" algn="ctr">
              <a:buNone/>
              <a:defRPr sz="6236"/>
            </a:lvl3pPr>
            <a:lvl4pPr marL="4752045" indent="0" algn="ctr">
              <a:buNone/>
              <a:defRPr sz="5543"/>
            </a:lvl4pPr>
            <a:lvl5pPr marL="6336060" indent="0" algn="ctr">
              <a:buNone/>
              <a:defRPr sz="5543"/>
            </a:lvl5pPr>
            <a:lvl6pPr marL="7920076" indent="0" algn="ctr">
              <a:buNone/>
              <a:defRPr sz="5543"/>
            </a:lvl6pPr>
            <a:lvl7pPr marL="9504091" indent="0" algn="ctr">
              <a:buNone/>
              <a:defRPr sz="5543"/>
            </a:lvl7pPr>
            <a:lvl8pPr marL="11088106" indent="0" algn="ctr">
              <a:buNone/>
              <a:defRPr sz="5543"/>
            </a:lvl8pPr>
            <a:lvl9pPr marL="12672121" indent="0" algn="ctr">
              <a:buNone/>
              <a:defRPr sz="5543"/>
            </a:lvl9pPr>
          </a:lstStyle>
          <a:p>
            <a:r>
              <a:rPr lang="en-US"/>
              <a:t>Click to edit Master subtitle style</a:t>
            </a:r>
          </a:p>
        </p:txBody>
      </p:sp>
      <p:sp>
        <p:nvSpPr>
          <p:cNvPr id="4" name="Date Placeholder 3">
            <a:extLst>
              <a:ext uri="{FF2B5EF4-FFF2-40B4-BE49-F238E27FC236}">
                <a16:creationId xmlns:a16="http://schemas.microsoft.com/office/drawing/2014/main" id="{B9D4ED10-AD67-4012-854C-28B23BEC8EBF}"/>
              </a:ext>
            </a:extLst>
          </p:cNvPr>
          <p:cNvSpPr>
            <a:spLocks noGrp="1"/>
          </p:cNvSpPr>
          <p:nvPr>
            <p:ph type="dt" sz="half" idx="10"/>
          </p:nvPr>
        </p:nvSpPr>
        <p:spPr/>
        <p:txBody>
          <a:bodyPr/>
          <a:lstStyle/>
          <a:p>
            <a:fld id="{A2A50596-16CD-40C2-8001-923DD56CA997}" type="datetimeFigureOut">
              <a:rPr lang="en-US" smtClean="0"/>
              <a:t>4/28/2022</a:t>
            </a:fld>
            <a:endParaRPr lang="en-US"/>
          </a:p>
        </p:txBody>
      </p:sp>
      <p:sp>
        <p:nvSpPr>
          <p:cNvPr id="5" name="Footer Placeholder 4">
            <a:extLst>
              <a:ext uri="{FF2B5EF4-FFF2-40B4-BE49-F238E27FC236}">
                <a16:creationId xmlns:a16="http://schemas.microsoft.com/office/drawing/2014/main" id="{CFAFBAE3-D456-48B2-B7CC-A2956C34C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C7A9D-FD2D-4088-90A7-4A01C2977CC4}"/>
              </a:ext>
            </a:extLst>
          </p:cNvPr>
          <p:cNvSpPr>
            <a:spLocks noGrp="1"/>
          </p:cNvSpPr>
          <p:nvPr>
            <p:ph type="sldNum" sz="quarter" idx="12"/>
          </p:nvPr>
        </p:nvSpPr>
        <p:spPr/>
        <p:txBody>
          <a:bodyPr/>
          <a:lstStyle/>
          <a:p>
            <a:fld id="{D423D293-F3B1-472A-96DF-D4248A8CAAE1}" type="slidenum">
              <a:rPr lang="en-US" smtClean="0"/>
              <a:t>‹#›</a:t>
            </a:fld>
            <a:endParaRPr lang="en-US"/>
          </a:p>
        </p:txBody>
      </p:sp>
    </p:spTree>
    <p:extLst>
      <p:ext uri="{BB962C8B-B14F-4D97-AF65-F5344CB8AC3E}">
        <p14:creationId xmlns:p14="http://schemas.microsoft.com/office/powerpoint/2010/main" val="1041001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A264-9547-4B37-BF66-9B7338E6A60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33D9617-12DE-4FB5-8D88-4DF78106334F}"/>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762772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0B2F-82A0-4F45-993A-0CDB9736DB0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D47CCAF6-026B-4530-8084-703B2F8755D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9586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4E01-D0EC-4CD4-AA48-C7F79B7CD8A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7131697-0A55-433A-AEC2-6A8C87AC196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896553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E25A-8193-4667-A924-5055EC6CE0CE}"/>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6FDB118-8185-4BF3-B10B-1AC7C26C9F16}"/>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1593155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3B90-97E3-4B83-82A7-FDBAE9D62B2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0E0C7CFF-3A5B-4699-B262-2D4CF9C21557}"/>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592186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5F87-E19F-4E86-9E7F-CE1449040019}"/>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71CAC26-F80B-405B-A52D-5702B77C2351}"/>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1255697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65" y="814561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04"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78" y="12950701"/>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2329948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65" y="814561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04"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78" y="12950701"/>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16"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78" y="11392595"/>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4" y="16530020"/>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924"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userDrawn="1"/>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986"/>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93288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New Layout_Front Page 1">
    <p:spTree>
      <p:nvGrpSpPr>
        <p:cNvPr id="1" name=""/>
        <p:cNvGrpSpPr/>
        <p:nvPr/>
      </p:nvGrpSpPr>
      <p:grpSpPr>
        <a:xfrm>
          <a:off x="0" y="0"/>
          <a:ext cx="0" cy="0"/>
          <a:chOff x="0" y="0"/>
          <a:chExt cx="0" cy="0"/>
        </a:xfrm>
      </p:grpSpPr>
      <p:grpSp>
        <p:nvGrpSpPr>
          <p:cNvPr id="43" name="Group 13">
            <a:extLst>
              <a:ext uri="{FF2B5EF4-FFF2-40B4-BE49-F238E27FC236}">
                <a16:creationId xmlns:a16="http://schemas.microsoft.com/office/drawing/2014/main" id="{6BF5D38A-9CAD-491E-B29E-E6FD28611043}"/>
              </a:ext>
            </a:extLst>
          </p:cNvPr>
          <p:cNvGrpSpPr>
            <a:grpSpLocks noChangeAspect="1"/>
          </p:cNvGrpSpPr>
          <p:nvPr/>
        </p:nvGrpSpPr>
        <p:grpSpPr bwMode="auto">
          <a:xfrm>
            <a:off x="31540549" y="-16894"/>
            <a:ext cx="10939369" cy="15818079"/>
            <a:chOff x="11429" y="-27"/>
            <a:chExt cx="3956" cy="5752"/>
          </a:xfrm>
          <a:gradFill>
            <a:gsLst>
              <a:gs pos="0">
                <a:schemeClr val="bg2"/>
              </a:gs>
              <a:gs pos="73000">
                <a:schemeClr val="tx2"/>
              </a:gs>
            </a:gsLst>
            <a:lin ang="16800000" scaled="0"/>
          </a:gradFill>
        </p:grpSpPr>
        <p:sp>
          <p:nvSpPr>
            <p:cNvPr id="67" name="Freeform 14">
              <a:extLst>
                <a:ext uri="{FF2B5EF4-FFF2-40B4-BE49-F238E27FC236}">
                  <a16:creationId xmlns:a16="http://schemas.microsoft.com/office/drawing/2014/main" id="{831F4CFD-75E5-4BF5-B329-D50F3456746F}"/>
                </a:ext>
              </a:extLst>
            </p:cNvPr>
            <p:cNvSpPr>
              <a:spLocks/>
            </p:cNvSpPr>
            <p:nvPr userDrawn="1"/>
          </p:nvSpPr>
          <p:spPr bwMode="auto">
            <a:xfrm>
              <a:off x="11429" y="-27"/>
              <a:ext cx="3956" cy="2385"/>
            </a:xfrm>
            <a:custGeom>
              <a:avLst/>
              <a:gdLst>
                <a:gd name="T0" fmla="*/ 36 w 1023"/>
                <a:gd name="T1" fmla="*/ 414 h 617"/>
                <a:gd name="T2" fmla="*/ 36 w 1023"/>
                <a:gd name="T3" fmla="*/ 614 h 617"/>
                <a:gd name="T4" fmla="*/ 37 w 1023"/>
                <a:gd name="T5" fmla="*/ 617 h 617"/>
                <a:gd name="T6" fmla="*/ 1023 w 1023"/>
                <a:gd name="T7" fmla="*/ 47 h 617"/>
                <a:gd name="T8" fmla="*/ 1023 w 1023"/>
                <a:gd name="T9" fmla="*/ 0 h 617"/>
                <a:gd name="T10" fmla="*/ 275 w 1023"/>
                <a:gd name="T11" fmla="*/ 0 h 617"/>
                <a:gd name="T12" fmla="*/ 39 w 1023"/>
                <a:gd name="T13" fmla="*/ 408 h 617"/>
                <a:gd name="T14" fmla="*/ 36 w 1023"/>
                <a:gd name="T15" fmla="*/ 414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617">
                  <a:moveTo>
                    <a:pt x="36" y="414"/>
                  </a:moveTo>
                  <a:cubicBezTo>
                    <a:pt x="0" y="476"/>
                    <a:pt x="0" y="552"/>
                    <a:pt x="36" y="614"/>
                  </a:cubicBezTo>
                  <a:cubicBezTo>
                    <a:pt x="37" y="617"/>
                    <a:pt x="37" y="617"/>
                    <a:pt x="37" y="617"/>
                  </a:cubicBezTo>
                  <a:cubicBezTo>
                    <a:pt x="1023" y="47"/>
                    <a:pt x="1023" y="47"/>
                    <a:pt x="1023" y="47"/>
                  </a:cubicBezTo>
                  <a:cubicBezTo>
                    <a:pt x="1023" y="0"/>
                    <a:pt x="1023" y="0"/>
                    <a:pt x="1023" y="0"/>
                  </a:cubicBezTo>
                  <a:cubicBezTo>
                    <a:pt x="275" y="0"/>
                    <a:pt x="275" y="0"/>
                    <a:pt x="275" y="0"/>
                  </a:cubicBezTo>
                  <a:cubicBezTo>
                    <a:pt x="39" y="408"/>
                    <a:pt x="39" y="408"/>
                    <a:pt x="39" y="408"/>
                  </a:cubicBezTo>
                  <a:lnTo>
                    <a:pt x="36"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8" name="Freeform 15">
              <a:extLst>
                <a:ext uri="{FF2B5EF4-FFF2-40B4-BE49-F238E27FC236}">
                  <a16:creationId xmlns:a16="http://schemas.microsoft.com/office/drawing/2014/main" id="{49A79A4F-31BA-4A0D-8D1B-49D1CF75DAA7}"/>
                </a:ext>
              </a:extLst>
            </p:cNvPr>
            <p:cNvSpPr>
              <a:spLocks/>
            </p:cNvSpPr>
            <p:nvPr userDrawn="1"/>
          </p:nvSpPr>
          <p:spPr bwMode="auto">
            <a:xfrm>
              <a:off x="11603" y="1044"/>
              <a:ext cx="2367" cy="4681"/>
            </a:xfrm>
            <a:custGeom>
              <a:avLst/>
              <a:gdLst>
                <a:gd name="T0" fmla="*/ 612 w 612"/>
                <a:gd name="T1" fmla="*/ 1211 h 1211"/>
                <a:gd name="T2" fmla="*/ 612 w 612"/>
                <a:gd name="T3" fmla="*/ 479 h 1211"/>
                <a:gd name="T4" fmla="*/ 612 w 612"/>
                <a:gd name="T5" fmla="*/ 479 h 1211"/>
                <a:gd name="T6" fmla="*/ 612 w 612"/>
                <a:gd name="T7" fmla="*/ 0 h 1211"/>
                <a:gd name="T8" fmla="*/ 0 w 612"/>
                <a:gd name="T9" fmla="*/ 354 h 1211"/>
                <a:gd name="T10" fmla="*/ 431 w 612"/>
                <a:gd name="T11" fmla="*/ 1099 h 1211"/>
                <a:gd name="T12" fmla="*/ 438 w 612"/>
                <a:gd name="T13" fmla="*/ 1111 h 1211"/>
                <a:gd name="T14" fmla="*/ 611 w 612"/>
                <a:gd name="T15" fmla="*/ 1211 h 1211"/>
                <a:gd name="T16" fmla="*/ 612 w 612"/>
                <a:gd name="T17"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1211">
                  <a:moveTo>
                    <a:pt x="612" y="1211"/>
                  </a:moveTo>
                  <a:cubicBezTo>
                    <a:pt x="612" y="479"/>
                    <a:pt x="612" y="479"/>
                    <a:pt x="612" y="479"/>
                  </a:cubicBezTo>
                  <a:cubicBezTo>
                    <a:pt x="612" y="479"/>
                    <a:pt x="612" y="479"/>
                    <a:pt x="612" y="479"/>
                  </a:cubicBezTo>
                  <a:cubicBezTo>
                    <a:pt x="612" y="0"/>
                    <a:pt x="612" y="0"/>
                    <a:pt x="612" y="0"/>
                  </a:cubicBezTo>
                  <a:cubicBezTo>
                    <a:pt x="0" y="354"/>
                    <a:pt x="0" y="354"/>
                    <a:pt x="0" y="354"/>
                  </a:cubicBezTo>
                  <a:cubicBezTo>
                    <a:pt x="431" y="1099"/>
                    <a:pt x="431" y="1099"/>
                    <a:pt x="431" y="1099"/>
                  </a:cubicBezTo>
                  <a:cubicBezTo>
                    <a:pt x="438" y="1111"/>
                    <a:pt x="438" y="1111"/>
                    <a:pt x="438" y="1111"/>
                  </a:cubicBezTo>
                  <a:cubicBezTo>
                    <a:pt x="473" y="1173"/>
                    <a:pt x="540" y="1211"/>
                    <a:pt x="611" y="1211"/>
                  </a:cubicBezTo>
                  <a:lnTo>
                    <a:pt x="612" y="1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9" name="Freeform 16">
              <a:extLst>
                <a:ext uri="{FF2B5EF4-FFF2-40B4-BE49-F238E27FC236}">
                  <a16:creationId xmlns:a16="http://schemas.microsoft.com/office/drawing/2014/main" id="{54E08B37-616C-464D-9BAB-E2575BF61B95}"/>
                </a:ext>
              </a:extLst>
            </p:cNvPr>
            <p:cNvSpPr>
              <a:spLocks/>
            </p:cNvSpPr>
            <p:nvPr userDrawn="1"/>
          </p:nvSpPr>
          <p:spPr bwMode="auto">
            <a:xfrm>
              <a:off x="14032" y="3000"/>
              <a:ext cx="1353" cy="2725"/>
            </a:xfrm>
            <a:custGeom>
              <a:avLst/>
              <a:gdLst>
                <a:gd name="T0" fmla="*/ 0 w 1353"/>
                <a:gd name="T1" fmla="*/ 0 h 2725"/>
                <a:gd name="T2" fmla="*/ 0 w 1353"/>
                <a:gd name="T3" fmla="*/ 2725 h 2725"/>
                <a:gd name="T4" fmla="*/ 1353 w 1353"/>
                <a:gd name="T5" fmla="*/ 2725 h 2725"/>
                <a:gd name="T6" fmla="*/ 1353 w 1353"/>
                <a:gd name="T7" fmla="*/ 781 h 2725"/>
                <a:gd name="T8" fmla="*/ 0 w 1353"/>
                <a:gd name="T9" fmla="*/ 0 h 2725"/>
              </a:gdLst>
              <a:ahLst/>
              <a:cxnLst>
                <a:cxn ang="0">
                  <a:pos x="T0" y="T1"/>
                </a:cxn>
                <a:cxn ang="0">
                  <a:pos x="T2" y="T3"/>
                </a:cxn>
                <a:cxn ang="0">
                  <a:pos x="T4" y="T5"/>
                </a:cxn>
                <a:cxn ang="0">
                  <a:pos x="T6" y="T7"/>
                </a:cxn>
                <a:cxn ang="0">
                  <a:pos x="T8" y="T9"/>
                </a:cxn>
              </a:cxnLst>
              <a:rect l="0" t="0" r="r" b="b"/>
              <a:pathLst>
                <a:path w="1353" h="2725">
                  <a:moveTo>
                    <a:pt x="0" y="0"/>
                  </a:moveTo>
                  <a:lnTo>
                    <a:pt x="0" y="2725"/>
                  </a:lnTo>
                  <a:lnTo>
                    <a:pt x="1353" y="2725"/>
                  </a:lnTo>
                  <a:lnTo>
                    <a:pt x="1353" y="7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5"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tx1">
              <a:lumMod val="10000"/>
              <a:lumOff val="9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 name="Group 4">
            <a:extLst>
              <a:ext uri="{FF2B5EF4-FFF2-40B4-BE49-F238E27FC236}">
                <a16:creationId xmlns:a16="http://schemas.microsoft.com/office/drawing/2014/main" id="{FB0F4A6D-79B3-4BB1-8275-A36151055FA2}"/>
              </a:ext>
            </a:extLst>
          </p:cNvPr>
          <p:cNvGrpSpPr>
            <a:grpSpLocks noChangeAspect="1"/>
          </p:cNvGrpSpPr>
          <p:nvPr/>
        </p:nvGrpSpPr>
        <p:grpSpPr bwMode="auto">
          <a:xfrm>
            <a:off x="23004194" y="-12429"/>
            <a:ext cx="8895842" cy="6853033"/>
            <a:chOff x="8319" y="-12"/>
            <a:chExt cx="3217" cy="2492"/>
          </a:xfrm>
          <a:solidFill>
            <a:schemeClr val="bg1">
              <a:lumMod val="75000"/>
            </a:schemeClr>
          </a:solidFill>
          <a:effectLst>
            <a:outerShdw blurRad="50800" dist="114300" dir="2700000" algn="tl" rotWithShape="0">
              <a:prstClr val="black">
                <a:alpha val="13000"/>
              </a:prstClr>
            </a:outerShdw>
          </a:effectLst>
        </p:grpSpPr>
        <p:sp>
          <p:nvSpPr>
            <p:cNvPr id="7" name="Freeform 5">
              <a:extLst>
                <a:ext uri="{FF2B5EF4-FFF2-40B4-BE49-F238E27FC236}">
                  <a16:creationId xmlns:a16="http://schemas.microsoft.com/office/drawing/2014/main" id="{9F84F521-1AD4-4BAB-8630-23C23F63A024}"/>
                </a:ext>
              </a:extLst>
            </p:cNvPr>
            <p:cNvSpPr>
              <a:spLocks/>
            </p:cNvSpPr>
            <p:nvPr userDrawn="1"/>
          </p:nvSpPr>
          <p:spPr bwMode="auto">
            <a:xfrm>
              <a:off x="9952" y="912"/>
              <a:ext cx="1584" cy="1400"/>
            </a:xfrm>
            <a:custGeom>
              <a:avLst/>
              <a:gdLst>
                <a:gd name="T0" fmla="*/ 166 w 426"/>
                <a:gd name="T1" fmla="*/ 334 h 376"/>
                <a:gd name="T2" fmla="*/ 177 w 426"/>
                <a:gd name="T3" fmla="*/ 341 h 376"/>
                <a:gd name="T4" fmla="*/ 239 w 426"/>
                <a:gd name="T5" fmla="*/ 376 h 376"/>
                <a:gd name="T6" fmla="*/ 410 w 426"/>
                <a:gd name="T7" fmla="*/ 81 h 376"/>
                <a:gd name="T8" fmla="*/ 412 w 426"/>
                <a:gd name="T9" fmla="*/ 78 h 376"/>
                <a:gd name="T10" fmla="*/ 412 w 426"/>
                <a:gd name="T11" fmla="*/ 0 h 376"/>
                <a:gd name="T12" fmla="*/ 339 w 426"/>
                <a:gd name="T13" fmla="*/ 42 h 376"/>
                <a:gd name="T14" fmla="*/ 246 w 426"/>
                <a:gd name="T15" fmla="*/ 96 h 376"/>
                <a:gd name="T16" fmla="*/ 162 w 426"/>
                <a:gd name="T17" fmla="*/ 145 h 376"/>
                <a:gd name="T18" fmla="*/ 162 w 426"/>
                <a:gd name="T19" fmla="*/ 145 h 376"/>
                <a:gd name="T20" fmla="*/ 0 w 426"/>
                <a:gd name="T21" fmla="*/ 238 h 376"/>
                <a:gd name="T22" fmla="*/ 158 w 426"/>
                <a:gd name="T23" fmla="*/ 329 h 376"/>
                <a:gd name="T24" fmla="*/ 166 w 426"/>
                <a:gd name="T25" fmla="*/ 3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376">
                  <a:moveTo>
                    <a:pt x="166" y="334"/>
                  </a:moveTo>
                  <a:cubicBezTo>
                    <a:pt x="177" y="341"/>
                    <a:pt x="177" y="341"/>
                    <a:pt x="177" y="341"/>
                  </a:cubicBezTo>
                  <a:cubicBezTo>
                    <a:pt x="239" y="376"/>
                    <a:pt x="239" y="376"/>
                    <a:pt x="239" y="376"/>
                  </a:cubicBezTo>
                  <a:cubicBezTo>
                    <a:pt x="410" y="81"/>
                    <a:pt x="410" y="81"/>
                    <a:pt x="410" y="81"/>
                  </a:cubicBezTo>
                  <a:cubicBezTo>
                    <a:pt x="412" y="78"/>
                    <a:pt x="412" y="78"/>
                    <a:pt x="412" y="78"/>
                  </a:cubicBezTo>
                  <a:cubicBezTo>
                    <a:pt x="425" y="54"/>
                    <a:pt x="426" y="24"/>
                    <a:pt x="412" y="0"/>
                  </a:cubicBezTo>
                  <a:cubicBezTo>
                    <a:pt x="339" y="42"/>
                    <a:pt x="339" y="42"/>
                    <a:pt x="339" y="42"/>
                  </a:cubicBezTo>
                  <a:cubicBezTo>
                    <a:pt x="246" y="96"/>
                    <a:pt x="246" y="96"/>
                    <a:pt x="246" y="96"/>
                  </a:cubicBezTo>
                  <a:cubicBezTo>
                    <a:pt x="162" y="145"/>
                    <a:pt x="162" y="145"/>
                    <a:pt x="162" y="145"/>
                  </a:cubicBezTo>
                  <a:cubicBezTo>
                    <a:pt x="162" y="145"/>
                    <a:pt x="162" y="145"/>
                    <a:pt x="162" y="145"/>
                  </a:cubicBezTo>
                  <a:cubicBezTo>
                    <a:pt x="0" y="238"/>
                    <a:pt x="0" y="238"/>
                    <a:pt x="0" y="238"/>
                  </a:cubicBezTo>
                  <a:cubicBezTo>
                    <a:pt x="158" y="329"/>
                    <a:pt x="158" y="329"/>
                    <a:pt x="158" y="329"/>
                  </a:cubicBezTo>
                  <a:lnTo>
                    <a:pt x="166"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8" name="Freeform 6">
              <a:extLst>
                <a:ext uri="{FF2B5EF4-FFF2-40B4-BE49-F238E27FC236}">
                  <a16:creationId xmlns:a16="http://schemas.microsoft.com/office/drawing/2014/main" id="{03E40D79-5232-4D72-93BA-737C99474A98}"/>
                </a:ext>
              </a:extLst>
            </p:cNvPr>
            <p:cNvSpPr>
              <a:spLocks/>
            </p:cNvSpPr>
            <p:nvPr userDrawn="1"/>
          </p:nvSpPr>
          <p:spPr bwMode="auto">
            <a:xfrm>
              <a:off x="8319" y="-12"/>
              <a:ext cx="1588" cy="1218"/>
            </a:xfrm>
            <a:custGeom>
              <a:avLst/>
              <a:gdLst>
                <a:gd name="T0" fmla="*/ 14 w 427"/>
                <a:gd name="T1" fmla="*/ 248 h 327"/>
                <a:gd name="T2" fmla="*/ 14 w 427"/>
                <a:gd name="T3" fmla="*/ 326 h 327"/>
                <a:gd name="T4" fmla="*/ 15 w 427"/>
                <a:gd name="T5" fmla="*/ 327 h 327"/>
                <a:gd name="T6" fmla="*/ 427 w 427"/>
                <a:gd name="T7" fmla="*/ 89 h 327"/>
                <a:gd name="T8" fmla="*/ 338 w 427"/>
                <a:gd name="T9" fmla="*/ 38 h 327"/>
                <a:gd name="T10" fmla="*/ 272 w 427"/>
                <a:gd name="T11" fmla="*/ 0 h 327"/>
                <a:gd name="T12" fmla="*/ 157 w 427"/>
                <a:gd name="T13" fmla="*/ 0 h 327"/>
                <a:gd name="T14" fmla="*/ 15 w 427"/>
                <a:gd name="T15" fmla="*/ 245 h 327"/>
                <a:gd name="T16" fmla="*/ 14 w 427"/>
                <a:gd name="T17" fmla="*/ 2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27">
                  <a:moveTo>
                    <a:pt x="14" y="248"/>
                  </a:moveTo>
                  <a:cubicBezTo>
                    <a:pt x="0" y="272"/>
                    <a:pt x="0" y="302"/>
                    <a:pt x="14" y="326"/>
                  </a:cubicBezTo>
                  <a:cubicBezTo>
                    <a:pt x="15" y="327"/>
                    <a:pt x="15" y="327"/>
                    <a:pt x="15" y="327"/>
                  </a:cubicBezTo>
                  <a:cubicBezTo>
                    <a:pt x="427" y="89"/>
                    <a:pt x="427" y="89"/>
                    <a:pt x="427" y="89"/>
                  </a:cubicBezTo>
                  <a:cubicBezTo>
                    <a:pt x="338" y="38"/>
                    <a:pt x="338" y="38"/>
                    <a:pt x="338" y="38"/>
                  </a:cubicBezTo>
                  <a:cubicBezTo>
                    <a:pt x="272" y="0"/>
                    <a:pt x="272" y="0"/>
                    <a:pt x="272" y="0"/>
                  </a:cubicBezTo>
                  <a:cubicBezTo>
                    <a:pt x="157" y="0"/>
                    <a:pt x="157" y="0"/>
                    <a:pt x="157" y="0"/>
                  </a:cubicBezTo>
                  <a:cubicBezTo>
                    <a:pt x="15" y="245"/>
                    <a:pt x="15" y="245"/>
                    <a:pt x="15" y="245"/>
                  </a:cubicBezTo>
                  <a:lnTo>
                    <a:pt x="14"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4" name="Freeform 7">
              <a:extLst>
                <a:ext uri="{FF2B5EF4-FFF2-40B4-BE49-F238E27FC236}">
                  <a16:creationId xmlns:a16="http://schemas.microsoft.com/office/drawing/2014/main" id="{CD9CA685-9C85-4E33-B199-F90EC5E04AEA}"/>
                </a:ext>
              </a:extLst>
            </p:cNvPr>
            <p:cNvSpPr>
              <a:spLocks/>
            </p:cNvSpPr>
            <p:nvPr userDrawn="1"/>
          </p:nvSpPr>
          <p:spPr bwMode="auto">
            <a:xfrm>
              <a:off x="10576" y="-12"/>
              <a:ext cx="897" cy="1423"/>
            </a:xfrm>
            <a:custGeom>
              <a:avLst/>
              <a:gdLst>
                <a:gd name="T0" fmla="*/ 625 w 897"/>
                <a:gd name="T1" fmla="*/ 1062 h 1423"/>
                <a:gd name="T2" fmla="*/ 897 w 897"/>
                <a:gd name="T3" fmla="*/ 905 h 1423"/>
                <a:gd name="T4" fmla="*/ 376 w 897"/>
                <a:gd name="T5" fmla="*/ 0 h 1423"/>
                <a:gd name="T6" fmla="*/ 0 w 897"/>
                <a:gd name="T7" fmla="*/ 0 h 1423"/>
                <a:gd name="T8" fmla="*/ 0 w 897"/>
                <a:gd name="T9" fmla="*/ 1423 h 1423"/>
                <a:gd name="T10" fmla="*/ 625 w 897"/>
                <a:gd name="T11" fmla="*/ 1062 h 1423"/>
              </a:gdLst>
              <a:ahLst/>
              <a:cxnLst>
                <a:cxn ang="0">
                  <a:pos x="T0" y="T1"/>
                </a:cxn>
                <a:cxn ang="0">
                  <a:pos x="T2" y="T3"/>
                </a:cxn>
                <a:cxn ang="0">
                  <a:pos x="T4" y="T5"/>
                </a:cxn>
                <a:cxn ang="0">
                  <a:pos x="T6" y="T7"/>
                </a:cxn>
                <a:cxn ang="0">
                  <a:pos x="T8" y="T9"/>
                </a:cxn>
                <a:cxn ang="0">
                  <a:pos x="T10" y="T11"/>
                </a:cxn>
              </a:cxnLst>
              <a:rect l="0" t="0" r="r" b="b"/>
              <a:pathLst>
                <a:path w="897" h="1423">
                  <a:moveTo>
                    <a:pt x="625" y="1062"/>
                  </a:moveTo>
                  <a:lnTo>
                    <a:pt x="897" y="905"/>
                  </a:lnTo>
                  <a:lnTo>
                    <a:pt x="376" y="0"/>
                  </a:lnTo>
                  <a:lnTo>
                    <a:pt x="0" y="0"/>
                  </a:lnTo>
                  <a:lnTo>
                    <a:pt x="0" y="1423"/>
                  </a:lnTo>
                  <a:lnTo>
                    <a:pt x="625"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5" name="Freeform 8">
              <a:extLst>
                <a:ext uri="{FF2B5EF4-FFF2-40B4-BE49-F238E27FC236}">
                  <a16:creationId xmlns:a16="http://schemas.microsoft.com/office/drawing/2014/main" id="{9014C0FE-365F-468C-95A0-07DE418065F2}"/>
                </a:ext>
              </a:extLst>
            </p:cNvPr>
            <p:cNvSpPr>
              <a:spLocks/>
            </p:cNvSpPr>
            <p:nvPr userDrawn="1"/>
          </p:nvSpPr>
          <p:spPr bwMode="auto">
            <a:xfrm>
              <a:off x="8386" y="711"/>
              <a:ext cx="892" cy="1769"/>
            </a:xfrm>
            <a:custGeom>
              <a:avLst/>
              <a:gdLst>
                <a:gd name="T0" fmla="*/ 168 w 240"/>
                <a:gd name="T1" fmla="*/ 431 h 475"/>
                <a:gd name="T2" fmla="*/ 171 w 240"/>
                <a:gd name="T3" fmla="*/ 435 h 475"/>
                <a:gd name="T4" fmla="*/ 239 w 240"/>
                <a:gd name="T5" fmla="*/ 475 h 475"/>
                <a:gd name="T6" fmla="*/ 240 w 240"/>
                <a:gd name="T7" fmla="*/ 475 h 475"/>
                <a:gd name="T8" fmla="*/ 240 w 240"/>
                <a:gd name="T9" fmla="*/ 187 h 475"/>
                <a:gd name="T10" fmla="*/ 240 w 240"/>
                <a:gd name="T11" fmla="*/ 187 h 475"/>
                <a:gd name="T12" fmla="*/ 240 w 240"/>
                <a:gd name="T13" fmla="*/ 0 h 475"/>
                <a:gd name="T14" fmla="*/ 0 w 240"/>
                <a:gd name="T15" fmla="*/ 139 h 475"/>
                <a:gd name="T16" fmla="*/ 168 w 240"/>
                <a:gd name="T17" fmla="*/ 43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75">
                  <a:moveTo>
                    <a:pt x="168" y="431"/>
                  </a:moveTo>
                  <a:cubicBezTo>
                    <a:pt x="171" y="435"/>
                    <a:pt x="171" y="435"/>
                    <a:pt x="171" y="435"/>
                  </a:cubicBezTo>
                  <a:cubicBezTo>
                    <a:pt x="185" y="460"/>
                    <a:pt x="211" y="475"/>
                    <a:pt x="239" y="475"/>
                  </a:cubicBezTo>
                  <a:cubicBezTo>
                    <a:pt x="240" y="475"/>
                    <a:pt x="240" y="475"/>
                    <a:pt x="240" y="475"/>
                  </a:cubicBezTo>
                  <a:cubicBezTo>
                    <a:pt x="240" y="187"/>
                    <a:pt x="240" y="187"/>
                    <a:pt x="240" y="187"/>
                  </a:cubicBezTo>
                  <a:cubicBezTo>
                    <a:pt x="240" y="187"/>
                    <a:pt x="240" y="187"/>
                    <a:pt x="240" y="187"/>
                  </a:cubicBezTo>
                  <a:cubicBezTo>
                    <a:pt x="240" y="0"/>
                    <a:pt x="240" y="0"/>
                    <a:pt x="240" y="0"/>
                  </a:cubicBezTo>
                  <a:cubicBezTo>
                    <a:pt x="0" y="139"/>
                    <a:pt x="0" y="139"/>
                    <a:pt x="0" y="139"/>
                  </a:cubicBezTo>
                  <a:lnTo>
                    <a:pt x="168" y="4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6" name="Freeform 9">
              <a:extLst>
                <a:ext uri="{FF2B5EF4-FFF2-40B4-BE49-F238E27FC236}">
                  <a16:creationId xmlns:a16="http://schemas.microsoft.com/office/drawing/2014/main" id="{91A54001-E819-46D2-A54E-91740ED01AF5}"/>
                </a:ext>
              </a:extLst>
            </p:cNvPr>
            <p:cNvSpPr>
              <a:spLocks/>
            </p:cNvSpPr>
            <p:nvPr userDrawn="1"/>
          </p:nvSpPr>
          <p:spPr bwMode="auto">
            <a:xfrm>
              <a:off x="9301" y="1448"/>
              <a:ext cx="1528" cy="1032"/>
            </a:xfrm>
            <a:custGeom>
              <a:avLst/>
              <a:gdLst>
                <a:gd name="T0" fmla="*/ 411 w 411"/>
                <a:gd name="T1" fmla="*/ 238 h 277"/>
                <a:gd name="T2" fmla="*/ 338 w 411"/>
                <a:gd name="T3" fmla="*/ 196 h 277"/>
                <a:gd name="T4" fmla="*/ 338 w 411"/>
                <a:gd name="T5" fmla="*/ 196 h 277"/>
                <a:gd name="T6" fmla="*/ 167 w 411"/>
                <a:gd name="T7" fmla="*/ 97 h 277"/>
                <a:gd name="T8" fmla="*/ 0 w 411"/>
                <a:gd name="T9" fmla="*/ 0 h 277"/>
                <a:gd name="T10" fmla="*/ 0 w 411"/>
                <a:gd name="T11" fmla="*/ 277 h 277"/>
                <a:gd name="T12" fmla="*/ 343 w 411"/>
                <a:gd name="T13" fmla="*/ 277 h 277"/>
                <a:gd name="T14" fmla="*/ 411 w 411"/>
                <a:gd name="T15" fmla="*/ 23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277">
                  <a:moveTo>
                    <a:pt x="411" y="238"/>
                  </a:moveTo>
                  <a:cubicBezTo>
                    <a:pt x="338" y="196"/>
                    <a:pt x="338" y="196"/>
                    <a:pt x="338" y="196"/>
                  </a:cubicBezTo>
                  <a:cubicBezTo>
                    <a:pt x="338" y="196"/>
                    <a:pt x="338" y="196"/>
                    <a:pt x="338" y="196"/>
                  </a:cubicBezTo>
                  <a:cubicBezTo>
                    <a:pt x="167" y="97"/>
                    <a:pt x="167" y="97"/>
                    <a:pt x="167" y="97"/>
                  </a:cubicBezTo>
                  <a:cubicBezTo>
                    <a:pt x="0" y="0"/>
                    <a:pt x="0" y="0"/>
                    <a:pt x="0" y="0"/>
                  </a:cubicBezTo>
                  <a:cubicBezTo>
                    <a:pt x="0" y="277"/>
                    <a:pt x="0" y="277"/>
                    <a:pt x="0" y="277"/>
                  </a:cubicBezTo>
                  <a:cubicBezTo>
                    <a:pt x="343" y="277"/>
                    <a:pt x="343" y="277"/>
                    <a:pt x="343" y="277"/>
                  </a:cubicBezTo>
                  <a:cubicBezTo>
                    <a:pt x="371" y="277"/>
                    <a:pt x="397" y="262"/>
                    <a:pt x="411"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40" name="Freeform 10">
              <a:extLst>
                <a:ext uri="{FF2B5EF4-FFF2-40B4-BE49-F238E27FC236}">
                  <a16:creationId xmlns:a16="http://schemas.microsoft.com/office/drawing/2014/main" id="{475E4098-F223-4D86-B3DF-5A648F0C61FC}"/>
                </a:ext>
              </a:extLst>
            </p:cNvPr>
            <p:cNvSpPr>
              <a:spLocks/>
            </p:cNvSpPr>
            <p:nvPr userDrawn="1"/>
          </p:nvSpPr>
          <p:spPr bwMode="auto">
            <a:xfrm>
              <a:off x="9379" y="-12"/>
              <a:ext cx="1175" cy="678"/>
            </a:xfrm>
            <a:custGeom>
              <a:avLst/>
              <a:gdLst>
                <a:gd name="T0" fmla="*/ 1175 w 1175"/>
                <a:gd name="T1" fmla="*/ 678 h 678"/>
                <a:gd name="T2" fmla="*/ 1175 w 1175"/>
                <a:gd name="T3" fmla="*/ 0 h 678"/>
                <a:gd name="T4" fmla="*/ 0 w 1175"/>
                <a:gd name="T5" fmla="*/ 0 h 678"/>
                <a:gd name="T6" fmla="*/ 558 w 1175"/>
                <a:gd name="T7" fmla="*/ 321 h 678"/>
                <a:gd name="T8" fmla="*/ 1175 w 1175"/>
                <a:gd name="T9" fmla="*/ 678 h 678"/>
              </a:gdLst>
              <a:ahLst/>
              <a:cxnLst>
                <a:cxn ang="0">
                  <a:pos x="T0" y="T1"/>
                </a:cxn>
                <a:cxn ang="0">
                  <a:pos x="T2" y="T3"/>
                </a:cxn>
                <a:cxn ang="0">
                  <a:pos x="T4" y="T5"/>
                </a:cxn>
                <a:cxn ang="0">
                  <a:pos x="T6" y="T7"/>
                </a:cxn>
                <a:cxn ang="0">
                  <a:pos x="T8" y="T9"/>
                </a:cxn>
              </a:cxnLst>
              <a:rect l="0" t="0" r="r" b="b"/>
              <a:pathLst>
                <a:path w="1175" h="678">
                  <a:moveTo>
                    <a:pt x="1175" y="678"/>
                  </a:moveTo>
                  <a:lnTo>
                    <a:pt x="1175" y="0"/>
                  </a:lnTo>
                  <a:lnTo>
                    <a:pt x="0" y="0"/>
                  </a:lnTo>
                  <a:lnTo>
                    <a:pt x="558" y="321"/>
                  </a:lnTo>
                  <a:lnTo>
                    <a:pt x="1175" y="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72" name="Group 19">
            <a:extLst>
              <a:ext uri="{FF2B5EF4-FFF2-40B4-BE49-F238E27FC236}">
                <a16:creationId xmlns:a16="http://schemas.microsoft.com/office/drawing/2014/main" id="{01C64F9D-1251-4734-857B-71F0F64092FF}"/>
              </a:ext>
            </a:extLst>
          </p:cNvPr>
          <p:cNvGrpSpPr>
            <a:grpSpLocks noChangeAspect="1"/>
          </p:cNvGrpSpPr>
          <p:nvPr/>
        </p:nvGrpSpPr>
        <p:grpSpPr bwMode="auto">
          <a:xfrm>
            <a:off x="29267290" y="15903325"/>
            <a:ext cx="12532156" cy="7856788"/>
            <a:chOff x="10655" y="5824"/>
            <a:chExt cx="4532" cy="2857"/>
          </a:xfrm>
          <a:gradFill>
            <a:gsLst>
              <a:gs pos="0">
                <a:schemeClr val="accent1"/>
              </a:gs>
              <a:gs pos="73000">
                <a:schemeClr val="accent1">
                  <a:lumMod val="40000"/>
                  <a:lumOff val="60000"/>
                </a:schemeClr>
              </a:gs>
            </a:gsLst>
            <a:lin ang="14400000" scaled="0"/>
          </a:gradFill>
        </p:grpSpPr>
        <p:sp>
          <p:nvSpPr>
            <p:cNvPr id="74" name="Freeform 20">
              <a:extLst>
                <a:ext uri="{FF2B5EF4-FFF2-40B4-BE49-F238E27FC236}">
                  <a16:creationId xmlns:a16="http://schemas.microsoft.com/office/drawing/2014/main" id="{E6BAB324-F237-42D7-BE12-DC846199AC2B}"/>
                </a:ext>
              </a:extLst>
            </p:cNvPr>
            <p:cNvSpPr>
              <a:spLocks/>
            </p:cNvSpPr>
            <p:nvPr userDrawn="1"/>
          </p:nvSpPr>
          <p:spPr bwMode="auto">
            <a:xfrm>
              <a:off x="13295" y="7629"/>
              <a:ext cx="1892" cy="1052"/>
            </a:xfrm>
            <a:custGeom>
              <a:avLst/>
              <a:gdLst>
                <a:gd name="T0" fmla="*/ 482 w 501"/>
                <a:gd name="T1" fmla="*/ 107 h 278"/>
                <a:gd name="T2" fmla="*/ 482 w 501"/>
                <a:gd name="T3" fmla="*/ 0 h 278"/>
                <a:gd name="T4" fmla="*/ 381 w 501"/>
                <a:gd name="T5" fmla="*/ 58 h 278"/>
                <a:gd name="T6" fmla="*/ 252 w 501"/>
                <a:gd name="T7" fmla="*/ 133 h 278"/>
                <a:gd name="T8" fmla="*/ 135 w 501"/>
                <a:gd name="T9" fmla="*/ 200 h 278"/>
                <a:gd name="T10" fmla="*/ 135 w 501"/>
                <a:gd name="T11" fmla="*/ 200 h 278"/>
                <a:gd name="T12" fmla="*/ 0 w 501"/>
                <a:gd name="T13" fmla="*/ 278 h 278"/>
                <a:gd name="T14" fmla="*/ 383 w 501"/>
                <a:gd name="T15" fmla="*/ 278 h 278"/>
                <a:gd name="T16" fmla="*/ 479 w 501"/>
                <a:gd name="T17" fmla="*/ 112 h 278"/>
                <a:gd name="T18" fmla="*/ 482 w 501"/>
                <a:gd name="T19" fmla="*/ 10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278">
                  <a:moveTo>
                    <a:pt x="482" y="107"/>
                  </a:moveTo>
                  <a:cubicBezTo>
                    <a:pt x="501" y="74"/>
                    <a:pt x="501" y="33"/>
                    <a:pt x="482" y="0"/>
                  </a:cubicBezTo>
                  <a:cubicBezTo>
                    <a:pt x="381" y="58"/>
                    <a:pt x="381" y="58"/>
                    <a:pt x="381" y="58"/>
                  </a:cubicBezTo>
                  <a:cubicBezTo>
                    <a:pt x="252" y="133"/>
                    <a:pt x="252" y="133"/>
                    <a:pt x="252" y="133"/>
                  </a:cubicBezTo>
                  <a:cubicBezTo>
                    <a:pt x="135" y="200"/>
                    <a:pt x="135" y="200"/>
                    <a:pt x="135" y="200"/>
                  </a:cubicBezTo>
                  <a:cubicBezTo>
                    <a:pt x="135" y="200"/>
                    <a:pt x="135" y="200"/>
                    <a:pt x="135" y="200"/>
                  </a:cubicBezTo>
                  <a:cubicBezTo>
                    <a:pt x="0" y="278"/>
                    <a:pt x="0" y="278"/>
                    <a:pt x="0" y="278"/>
                  </a:cubicBezTo>
                  <a:cubicBezTo>
                    <a:pt x="383" y="278"/>
                    <a:pt x="383" y="278"/>
                    <a:pt x="383" y="278"/>
                  </a:cubicBezTo>
                  <a:cubicBezTo>
                    <a:pt x="479" y="112"/>
                    <a:pt x="479" y="112"/>
                    <a:pt x="479" y="112"/>
                  </a:cubicBezTo>
                  <a:lnTo>
                    <a:pt x="48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5" name="Freeform 21">
              <a:extLst>
                <a:ext uri="{FF2B5EF4-FFF2-40B4-BE49-F238E27FC236}">
                  <a16:creationId xmlns:a16="http://schemas.microsoft.com/office/drawing/2014/main" id="{EAFCD212-F50D-417D-9DFA-DF3A2365EEB2}"/>
                </a:ext>
              </a:extLst>
            </p:cNvPr>
            <p:cNvSpPr>
              <a:spLocks/>
            </p:cNvSpPr>
            <p:nvPr userDrawn="1"/>
          </p:nvSpPr>
          <p:spPr bwMode="auto">
            <a:xfrm>
              <a:off x="10655" y="6062"/>
              <a:ext cx="2236" cy="1979"/>
            </a:xfrm>
            <a:custGeom>
              <a:avLst/>
              <a:gdLst>
                <a:gd name="T0" fmla="*/ 258 w 592"/>
                <a:gd name="T1" fmla="*/ 0 h 523"/>
                <a:gd name="T2" fmla="*/ 22 w 592"/>
                <a:gd name="T3" fmla="*/ 409 h 523"/>
                <a:gd name="T4" fmla="*/ 20 w 592"/>
                <a:gd name="T5" fmla="*/ 412 h 523"/>
                <a:gd name="T6" fmla="*/ 20 w 592"/>
                <a:gd name="T7" fmla="*/ 521 h 523"/>
                <a:gd name="T8" fmla="*/ 21 w 592"/>
                <a:gd name="T9" fmla="*/ 523 h 523"/>
                <a:gd name="T10" fmla="*/ 592 w 592"/>
                <a:gd name="T11" fmla="*/ 192 h 523"/>
                <a:gd name="T12" fmla="*/ 469 w 592"/>
                <a:gd name="T13" fmla="*/ 121 h 523"/>
                <a:gd name="T14" fmla="*/ 258 w 592"/>
                <a:gd name="T15" fmla="*/ 0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523">
                  <a:moveTo>
                    <a:pt x="258" y="0"/>
                  </a:moveTo>
                  <a:cubicBezTo>
                    <a:pt x="22" y="409"/>
                    <a:pt x="22" y="409"/>
                    <a:pt x="22" y="409"/>
                  </a:cubicBezTo>
                  <a:cubicBezTo>
                    <a:pt x="20" y="412"/>
                    <a:pt x="20" y="412"/>
                    <a:pt x="20" y="412"/>
                  </a:cubicBezTo>
                  <a:cubicBezTo>
                    <a:pt x="0" y="446"/>
                    <a:pt x="0" y="488"/>
                    <a:pt x="20" y="521"/>
                  </a:cubicBezTo>
                  <a:cubicBezTo>
                    <a:pt x="21" y="523"/>
                    <a:pt x="21" y="523"/>
                    <a:pt x="21" y="523"/>
                  </a:cubicBezTo>
                  <a:cubicBezTo>
                    <a:pt x="592" y="192"/>
                    <a:pt x="592" y="192"/>
                    <a:pt x="592" y="192"/>
                  </a:cubicBezTo>
                  <a:cubicBezTo>
                    <a:pt x="469" y="121"/>
                    <a:pt x="469" y="121"/>
                    <a:pt x="469" y="121"/>
                  </a:cubicBez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6" name="Freeform 22">
              <a:extLst>
                <a:ext uri="{FF2B5EF4-FFF2-40B4-BE49-F238E27FC236}">
                  <a16:creationId xmlns:a16="http://schemas.microsoft.com/office/drawing/2014/main" id="{32CA88CD-6AD8-4122-8C82-B853F2B95331}"/>
                </a:ext>
              </a:extLst>
            </p:cNvPr>
            <p:cNvSpPr>
              <a:spLocks/>
            </p:cNvSpPr>
            <p:nvPr userDrawn="1"/>
          </p:nvSpPr>
          <p:spPr bwMode="auto">
            <a:xfrm>
              <a:off x="13835" y="5824"/>
              <a:ext cx="1265" cy="2505"/>
            </a:xfrm>
            <a:custGeom>
              <a:avLst/>
              <a:gdLst>
                <a:gd name="T0" fmla="*/ 0 w 335"/>
                <a:gd name="T1" fmla="*/ 0 h 662"/>
                <a:gd name="T2" fmla="*/ 0 w 335"/>
                <a:gd name="T3" fmla="*/ 662 h 662"/>
                <a:gd name="T4" fmla="*/ 234 w 335"/>
                <a:gd name="T5" fmla="*/ 527 h 662"/>
                <a:gd name="T6" fmla="*/ 335 w 335"/>
                <a:gd name="T7" fmla="*/ 469 h 662"/>
                <a:gd name="T8" fmla="*/ 99 w 335"/>
                <a:gd name="T9" fmla="*/ 61 h 662"/>
                <a:gd name="T10" fmla="*/ 95 w 335"/>
                <a:gd name="T11" fmla="*/ 54 h 662"/>
                <a:gd name="T12" fmla="*/ 1 w 335"/>
                <a:gd name="T13" fmla="*/ 0 h 662"/>
                <a:gd name="T14" fmla="*/ 0 w 335"/>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662">
                  <a:moveTo>
                    <a:pt x="0" y="0"/>
                  </a:moveTo>
                  <a:cubicBezTo>
                    <a:pt x="0" y="662"/>
                    <a:pt x="0" y="662"/>
                    <a:pt x="0" y="662"/>
                  </a:cubicBezTo>
                  <a:cubicBezTo>
                    <a:pt x="234" y="527"/>
                    <a:pt x="234" y="527"/>
                    <a:pt x="234" y="527"/>
                  </a:cubicBezTo>
                  <a:cubicBezTo>
                    <a:pt x="335" y="469"/>
                    <a:pt x="335" y="469"/>
                    <a:pt x="335" y="469"/>
                  </a:cubicBezTo>
                  <a:cubicBezTo>
                    <a:pt x="99" y="61"/>
                    <a:pt x="99" y="61"/>
                    <a:pt x="99" y="61"/>
                  </a:cubicBezTo>
                  <a:cubicBezTo>
                    <a:pt x="95" y="54"/>
                    <a:pt x="95" y="54"/>
                    <a:pt x="95" y="54"/>
                  </a:cubicBezTo>
                  <a:cubicBezTo>
                    <a:pt x="76" y="21"/>
                    <a:pt x="40"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7" name="Freeform 23">
              <a:extLst>
                <a:ext uri="{FF2B5EF4-FFF2-40B4-BE49-F238E27FC236}">
                  <a16:creationId xmlns:a16="http://schemas.microsoft.com/office/drawing/2014/main" id="{2F652EAA-0C4B-4D81-A892-BC0A99681319}"/>
                </a:ext>
              </a:extLst>
            </p:cNvPr>
            <p:cNvSpPr>
              <a:spLocks/>
            </p:cNvSpPr>
            <p:nvPr userDrawn="1"/>
          </p:nvSpPr>
          <p:spPr bwMode="auto">
            <a:xfrm>
              <a:off x="10750" y="7341"/>
              <a:ext cx="1257" cy="1340"/>
            </a:xfrm>
            <a:custGeom>
              <a:avLst/>
              <a:gdLst>
                <a:gd name="T0" fmla="*/ 1257 w 1257"/>
                <a:gd name="T1" fmla="*/ 984 h 1340"/>
                <a:gd name="T2" fmla="*/ 1257 w 1257"/>
                <a:gd name="T3" fmla="*/ 0 h 1340"/>
                <a:gd name="T4" fmla="*/ 0 w 1257"/>
                <a:gd name="T5" fmla="*/ 727 h 1340"/>
                <a:gd name="T6" fmla="*/ 351 w 1257"/>
                <a:gd name="T7" fmla="*/ 1340 h 1340"/>
                <a:gd name="T8" fmla="*/ 1257 w 1257"/>
                <a:gd name="T9" fmla="*/ 1340 h 1340"/>
                <a:gd name="T10" fmla="*/ 1257 w 1257"/>
                <a:gd name="T11" fmla="*/ 984 h 1340"/>
                <a:gd name="T12" fmla="*/ 1257 w 1257"/>
                <a:gd name="T13" fmla="*/ 984 h 1340"/>
              </a:gdLst>
              <a:ahLst/>
              <a:cxnLst>
                <a:cxn ang="0">
                  <a:pos x="T0" y="T1"/>
                </a:cxn>
                <a:cxn ang="0">
                  <a:pos x="T2" y="T3"/>
                </a:cxn>
                <a:cxn ang="0">
                  <a:pos x="T4" y="T5"/>
                </a:cxn>
                <a:cxn ang="0">
                  <a:pos x="T6" y="T7"/>
                </a:cxn>
                <a:cxn ang="0">
                  <a:pos x="T8" y="T9"/>
                </a:cxn>
                <a:cxn ang="0">
                  <a:pos x="T10" y="T11"/>
                </a:cxn>
                <a:cxn ang="0">
                  <a:pos x="T12" y="T13"/>
                </a:cxn>
              </a:cxnLst>
              <a:rect l="0" t="0" r="r" b="b"/>
              <a:pathLst>
                <a:path w="1257" h="1340">
                  <a:moveTo>
                    <a:pt x="1257" y="984"/>
                  </a:moveTo>
                  <a:lnTo>
                    <a:pt x="1257" y="0"/>
                  </a:lnTo>
                  <a:lnTo>
                    <a:pt x="0" y="727"/>
                  </a:lnTo>
                  <a:lnTo>
                    <a:pt x="351" y="1340"/>
                  </a:lnTo>
                  <a:lnTo>
                    <a:pt x="1257" y="1340"/>
                  </a:lnTo>
                  <a:lnTo>
                    <a:pt x="1257" y="984"/>
                  </a:lnTo>
                  <a:lnTo>
                    <a:pt x="1257" y="9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8" name="Freeform 24">
              <a:extLst>
                <a:ext uri="{FF2B5EF4-FFF2-40B4-BE49-F238E27FC236}">
                  <a16:creationId xmlns:a16="http://schemas.microsoft.com/office/drawing/2014/main" id="{F2DCF322-3032-4F7D-9015-8CA4A6C0CD12}"/>
                </a:ext>
              </a:extLst>
            </p:cNvPr>
            <p:cNvSpPr>
              <a:spLocks/>
            </p:cNvSpPr>
            <p:nvPr userDrawn="1"/>
          </p:nvSpPr>
          <p:spPr bwMode="auto">
            <a:xfrm>
              <a:off x="12041" y="8382"/>
              <a:ext cx="514" cy="299"/>
            </a:xfrm>
            <a:custGeom>
              <a:avLst/>
              <a:gdLst>
                <a:gd name="T0" fmla="*/ 0 w 514"/>
                <a:gd name="T1" fmla="*/ 299 h 299"/>
                <a:gd name="T2" fmla="*/ 514 w 514"/>
                <a:gd name="T3" fmla="*/ 299 h 299"/>
                <a:gd name="T4" fmla="*/ 0 w 514"/>
                <a:gd name="T5" fmla="*/ 0 h 299"/>
                <a:gd name="T6" fmla="*/ 0 w 514"/>
                <a:gd name="T7" fmla="*/ 299 h 299"/>
              </a:gdLst>
              <a:ahLst/>
              <a:cxnLst>
                <a:cxn ang="0">
                  <a:pos x="T0" y="T1"/>
                </a:cxn>
                <a:cxn ang="0">
                  <a:pos x="T2" y="T3"/>
                </a:cxn>
                <a:cxn ang="0">
                  <a:pos x="T4" y="T5"/>
                </a:cxn>
                <a:cxn ang="0">
                  <a:pos x="T6" y="T7"/>
                </a:cxn>
              </a:cxnLst>
              <a:rect l="0" t="0" r="r" b="b"/>
              <a:pathLst>
                <a:path w="514" h="299">
                  <a:moveTo>
                    <a:pt x="0" y="299"/>
                  </a:moveTo>
                  <a:lnTo>
                    <a:pt x="514" y="299"/>
                  </a:lnTo>
                  <a:lnTo>
                    <a:pt x="0" y="0"/>
                  </a:lnTo>
                  <a:lnTo>
                    <a:pt x="0"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9" name="Freeform 25">
              <a:extLst>
                <a:ext uri="{FF2B5EF4-FFF2-40B4-BE49-F238E27FC236}">
                  <a16:creationId xmlns:a16="http://schemas.microsoft.com/office/drawing/2014/main" id="{7F98EF5C-5B65-41FF-B0CE-47A75CD60431}"/>
                </a:ext>
              </a:extLst>
            </p:cNvPr>
            <p:cNvSpPr>
              <a:spLocks/>
            </p:cNvSpPr>
            <p:nvPr userDrawn="1"/>
          </p:nvSpPr>
          <p:spPr bwMode="auto">
            <a:xfrm>
              <a:off x="11645" y="5824"/>
              <a:ext cx="2160" cy="1457"/>
            </a:xfrm>
            <a:custGeom>
              <a:avLst/>
              <a:gdLst>
                <a:gd name="T0" fmla="*/ 1 w 572"/>
                <a:gd name="T1" fmla="*/ 54 h 385"/>
                <a:gd name="T2" fmla="*/ 0 w 572"/>
                <a:gd name="T3" fmla="*/ 55 h 385"/>
                <a:gd name="T4" fmla="*/ 341 w 572"/>
                <a:gd name="T5" fmla="*/ 252 h 385"/>
                <a:gd name="T6" fmla="*/ 572 w 572"/>
                <a:gd name="T7" fmla="*/ 385 h 385"/>
                <a:gd name="T8" fmla="*/ 572 w 572"/>
                <a:gd name="T9" fmla="*/ 0 h 385"/>
                <a:gd name="T10" fmla="*/ 95 w 572"/>
                <a:gd name="T11" fmla="*/ 0 h 385"/>
                <a:gd name="T12" fmla="*/ 1 w 572"/>
                <a:gd name="T13" fmla="*/ 54 h 385"/>
              </a:gdLst>
              <a:ahLst/>
              <a:cxnLst>
                <a:cxn ang="0">
                  <a:pos x="T0" y="T1"/>
                </a:cxn>
                <a:cxn ang="0">
                  <a:pos x="T2" y="T3"/>
                </a:cxn>
                <a:cxn ang="0">
                  <a:pos x="T4" y="T5"/>
                </a:cxn>
                <a:cxn ang="0">
                  <a:pos x="T6" y="T7"/>
                </a:cxn>
                <a:cxn ang="0">
                  <a:pos x="T8" y="T9"/>
                </a:cxn>
                <a:cxn ang="0">
                  <a:pos x="T10" y="T11"/>
                </a:cxn>
                <a:cxn ang="0">
                  <a:pos x="T12" y="T13"/>
                </a:cxn>
              </a:cxnLst>
              <a:rect l="0" t="0" r="r" b="b"/>
              <a:pathLst>
                <a:path w="572" h="385">
                  <a:moveTo>
                    <a:pt x="1" y="54"/>
                  </a:moveTo>
                  <a:cubicBezTo>
                    <a:pt x="0" y="55"/>
                    <a:pt x="0" y="55"/>
                    <a:pt x="0" y="55"/>
                  </a:cubicBezTo>
                  <a:cubicBezTo>
                    <a:pt x="341" y="252"/>
                    <a:pt x="341" y="252"/>
                    <a:pt x="341" y="252"/>
                  </a:cubicBezTo>
                  <a:cubicBezTo>
                    <a:pt x="572" y="385"/>
                    <a:pt x="572" y="385"/>
                    <a:pt x="572" y="385"/>
                  </a:cubicBezTo>
                  <a:cubicBezTo>
                    <a:pt x="572" y="0"/>
                    <a:pt x="572" y="0"/>
                    <a:pt x="572" y="0"/>
                  </a:cubicBezTo>
                  <a:cubicBezTo>
                    <a:pt x="95" y="0"/>
                    <a:pt x="95" y="0"/>
                    <a:pt x="95" y="0"/>
                  </a:cubicBezTo>
                  <a:cubicBezTo>
                    <a:pt x="56" y="0"/>
                    <a:pt x="20" y="21"/>
                    <a:pt x="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1679070" y="3974814"/>
            <a:ext cx="12437454" cy="5163695"/>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35746" y="12899184"/>
            <a:ext cx="23662176" cy="1314082"/>
          </a:xfrm>
          <a:prstGeom prst="rect">
            <a:avLst/>
          </a:prstGeom>
        </p:spPr>
        <p:txBody>
          <a:bodyPr/>
          <a:lstStyle>
            <a:lvl1pPr>
              <a:defRPr sz="8315">
                <a:solidFill>
                  <a:schemeClr val="tx2"/>
                </a:solidFill>
              </a:defRPr>
            </a:lvl1pPr>
          </a:lstStyle>
          <a:p>
            <a:r>
              <a:rPr lang="en-GB" noProof="0"/>
              <a:t>Click to edit Master title style</a:t>
            </a:r>
            <a:endParaRPr lang="en-US" noProof="0"/>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44" y="16559763"/>
            <a:ext cx="36183419" cy="889577"/>
          </a:xfrm>
          <a:prstGeom prst="rect">
            <a:avLst/>
          </a:prstGeom>
        </p:spPr>
        <p:txBody>
          <a:bodyPr/>
          <a:lstStyle>
            <a:lvl1pPr marL="0" indent="0">
              <a:buNone/>
              <a:defRPr sz="6236" b="0" i="0">
                <a:solidFill>
                  <a:schemeClr val="tx2"/>
                </a:solidFill>
              </a:defRPr>
            </a:lvl1pPr>
          </a:lstStyle>
          <a:p>
            <a:pPr lvl="0"/>
            <a:r>
              <a:rPr lang="en-US" noProof="0"/>
              <a:t>Date</a:t>
            </a:r>
          </a:p>
        </p:txBody>
      </p:sp>
      <p:cxnSp>
        <p:nvCxnSpPr>
          <p:cNvPr id="41" name="Straight Connector 3">
            <a:extLst>
              <a:ext uri="{FF2B5EF4-FFF2-40B4-BE49-F238E27FC236}">
                <a16:creationId xmlns:a16="http://schemas.microsoft.com/office/drawing/2014/main" id="{FFB1F3BD-4940-6445-8A98-868637E02C01}"/>
              </a:ext>
            </a:extLst>
          </p:cNvPr>
          <p:cNvCxnSpPr>
            <a:cxnSpLocks/>
          </p:cNvCxnSpPr>
          <p:nvPr/>
        </p:nvCxnSpPr>
        <p:spPr>
          <a:xfrm>
            <a:off x="1820652" y="14446266"/>
            <a:ext cx="2602393" cy="0"/>
          </a:xfrm>
          <a:prstGeom prst="line">
            <a:avLst/>
          </a:prstGeom>
          <a:noFill/>
          <a:ln w="76200" cap="flat" cmpd="sng" algn="ctr">
            <a:solidFill>
              <a:srgbClr val="FD8204"/>
            </a:solidFill>
            <a:prstDash val="solid"/>
            <a:miter lim="800000"/>
          </a:ln>
          <a:effectLst/>
        </p:spPr>
      </p:cxnSp>
      <p:pic>
        <p:nvPicPr>
          <p:cNvPr id="3" name="Picture 2" descr="Text, logo&#10;&#10;Description automatically generated">
            <a:extLst>
              <a:ext uri="{FF2B5EF4-FFF2-40B4-BE49-F238E27FC236}">
                <a16:creationId xmlns:a16="http://schemas.microsoft.com/office/drawing/2014/main" id="{06C717B5-6748-46A0-AA66-DE401803C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52" y="19554304"/>
            <a:ext cx="13131711" cy="3685018"/>
          </a:xfrm>
          <a:prstGeom prst="rect">
            <a:avLst/>
          </a:prstGeom>
        </p:spPr>
      </p:pic>
    </p:spTree>
    <p:extLst>
      <p:ext uri="{BB962C8B-B14F-4D97-AF65-F5344CB8AC3E}">
        <p14:creationId xmlns:p14="http://schemas.microsoft.com/office/powerpoint/2010/main" val="158773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userDrawn="1"/>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userDrawn="1"/>
        </p:nvGrpSpPr>
        <p:grpSpPr>
          <a:xfrm>
            <a:off x="21656594" y="-1846836"/>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userDrawn="1"/>
        </p:nvGrpSpPr>
        <p:grpSpPr>
          <a:xfrm>
            <a:off x="25570977" y="990116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userDrawn="1"/>
        </p:nvGrpSpPr>
        <p:grpSpPr>
          <a:xfrm>
            <a:off x="30892676"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userDrawn="1"/>
        </p:nvGrpSpPr>
        <p:grpSpPr>
          <a:xfrm>
            <a:off x="22843788" y="17649864"/>
            <a:ext cx="2992503" cy="2652170"/>
            <a:chOff x="2172198" y="3357072"/>
            <a:chExt cx="7660312" cy="6826753"/>
          </a:xfrm>
          <a:solidFill>
            <a:schemeClr val="accent6">
              <a:lumMod val="40000"/>
              <a:lumOff val="60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9173" y="6827707"/>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userDrawn="1">
            <p:ph type="title"/>
          </p:nvPr>
        </p:nvSpPr>
        <p:spPr>
          <a:xfrm>
            <a:off x="3468686"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userDrawn="1"/>
        </p:nvSpPr>
        <p:spPr>
          <a:xfrm>
            <a:off x="3468685" y="15809493"/>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986"/>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userDrawn="1">
            <p:ph type="body" sz="quarter" idx="11" hasCustomPrompt="1"/>
          </p:nvPr>
        </p:nvSpPr>
        <p:spPr>
          <a:xfrm>
            <a:off x="3446830" y="16992650"/>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2783699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1484086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F954D22-BC6B-4788-9183-53F3415FF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761" y="21973730"/>
            <a:ext cx="5415903" cy="1232058"/>
          </a:xfrm>
          <a:prstGeom prst="rect">
            <a:avLst/>
          </a:prstGeom>
        </p:spPr>
      </p:pic>
    </p:spTree>
    <p:extLst>
      <p:ext uri="{BB962C8B-B14F-4D97-AF65-F5344CB8AC3E}">
        <p14:creationId xmlns:p14="http://schemas.microsoft.com/office/powerpoint/2010/main" val="237097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20"/>
            <a:ext cx="18623762" cy="7841942"/>
            <a:chOff x="458326" y="11691299"/>
            <a:chExt cx="10933113" cy="4629150"/>
          </a:xfrm>
          <a:gradFill>
            <a:gsLst>
              <a:gs pos="1000">
                <a:schemeClr val="accent6">
                  <a:lumMod val="40000"/>
                  <a:lumOff val="60000"/>
                </a:schemeClr>
              </a:gs>
              <a:gs pos="100000">
                <a:schemeClr val="accent6">
                  <a:lumMod val="20000"/>
                  <a:lumOff val="8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9" y="8207288"/>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24" y="6618170"/>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983875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rot="15609371">
            <a:off x="26846489" y="5577810"/>
            <a:ext cx="24514083" cy="10436961"/>
            <a:chOff x="458326" y="11691299"/>
            <a:chExt cx="10933113" cy="4629150"/>
          </a:xfrm>
          <a:gradFill>
            <a:gsLst>
              <a:gs pos="1000">
                <a:schemeClr val="accent2">
                  <a:lumMod val="20000"/>
                  <a:lumOff val="80000"/>
                  <a:alpha val="20000"/>
                </a:schemeClr>
              </a:gs>
              <a:gs pos="60000">
                <a:schemeClr val="accent1">
                  <a:alpha val="31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9119552" flipH="1">
            <a:off x="-2606400" y="17941694"/>
            <a:ext cx="11928514" cy="9304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bg2"/>
              </a:gs>
              <a:gs pos="0">
                <a:schemeClr val="tx2"/>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pic>
        <p:nvPicPr>
          <p:cNvPr id="16" name="Image 15">
            <a:extLst>
              <a:ext uri="{FF2B5EF4-FFF2-40B4-BE49-F238E27FC236}">
                <a16:creationId xmlns:a16="http://schemas.microsoft.com/office/drawing/2014/main" id="{C4C1FF0E-177D-4F6E-924E-B347755E6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19" name="Espace réservé pour une image  13">
            <a:extLst>
              <a:ext uri="{FF2B5EF4-FFF2-40B4-BE49-F238E27FC236}">
                <a16:creationId xmlns:a16="http://schemas.microsoft.com/office/drawing/2014/main" id="{AE2BF8CF-52C4-4F11-BEFC-8321AF804218}"/>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22" name="Espace réservé du texte 7">
            <a:extLst>
              <a:ext uri="{FF2B5EF4-FFF2-40B4-BE49-F238E27FC236}">
                <a16:creationId xmlns:a16="http://schemas.microsoft.com/office/drawing/2014/main" id="{7F05AA05-7168-4610-8B71-B5BB3C19C274}"/>
              </a:ext>
            </a:extLst>
          </p:cNvPr>
          <p:cNvSpPr>
            <a:spLocks noGrp="1"/>
          </p:cNvSpPr>
          <p:nvPr>
            <p:ph type="body" sz="quarter" idx="10"/>
          </p:nvPr>
        </p:nvSpPr>
        <p:spPr>
          <a:xfrm>
            <a:off x="3043988" y="7545286"/>
            <a:ext cx="36377554" cy="13334464"/>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3" name="Espace réservé du texte 11">
            <a:extLst>
              <a:ext uri="{FF2B5EF4-FFF2-40B4-BE49-F238E27FC236}">
                <a16:creationId xmlns:a16="http://schemas.microsoft.com/office/drawing/2014/main" id="{08C0C634-4C78-4E70-B283-19AB0DBE7D7E}"/>
              </a:ext>
            </a:extLst>
          </p:cNvPr>
          <p:cNvSpPr>
            <a:spLocks noGrp="1"/>
          </p:cNvSpPr>
          <p:nvPr>
            <p:ph type="body" sz="quarter" idx="11" hasCustomPrompt="1"/>
          </p:nvPr>
        </p:nvSpPr>
        <p:spPr>
          <a:xfrm>
            <a:off x="3043989" y="5705769"/>
            <a:ext cx="36372941" cy="1839524"/>
          </a:xfrm>
          <a:prstGeom prst="rect">
            <a:avLst/>
          </a:prstGeom>
        </p:spPr>
        <p:txBody>
          <a:bodyPr/>
          <a:lstStyle>
            <a:lvl1pPr marL="0" indent="0">
              <a:buNone/>
              <a:defRPr sz="6236" b="1" i="1">
                <a:solidFill>
                  <a:schemeClr val="tx2"/>
                </a:solidFill>
              </a:defRPr>
            </a:lvl1pPr>
          </a:lstStyle>
          <a:p>
            <a:pPr lvl="0"/>
            <a:r>
              <a:rPr lang="fr-FR"/>
              <a:t>Tagline</a:t>
            </a:r>
          </a:p>
        </p:txBody>
      </p:sp>
      <p:sp>
        <p:nvSpPr>
          <p:cNvPr id="15" name="Title 1">
            <a:extLst>
              <a:ext uri="{FF2B5EF4-FFF2-40B4-BE49-F238E27FC236}">
                <a16:creationId xmlns:a16="http://schemas.microsoft.com/office/drawing/2014/main" id="{716814EB-CB34-4E22-AF25-802B743118A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1E41E32D-D86F-408B-B911-BD4FBC077000}"/>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2762380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3">
            <a:extLst>
              <a:ext uri="{FF2B5EF4-FFF2-40B4-BE49-F238E27FC236}">
                <a16:creationId xmlns:a16="http://schemas.microsoft.com/office/drawing/2014/main" id="{A43439ED-AB67-A943-BC3F-7BBCA8481172}"/>
              </a:ext>
            </a:extLst>
          </p:cNvPr>
          <p:cNvCxnSpPr>
            <a:cxnSpLocks/>
          </p:cNvCxnSpPr>
          <p:nvPr/>
        </p:nvCxnSpPr>
        <p:spPr>
          <a:xfrm>
            <a:off x="10844035" y="383949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4526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New Layout_Front Page 1">
    <p:spTree>
      <p:nvGrpSpPr>
        <p:cNvPr id="1" name=""/>
        <p:cNvGrpSpPr/>
        <p:nvPr/>
      </p:nvGrpSpPr>
      <p:grpSpPr>
        <a:xfrm>
          <a:off x="0" y="0"/>
          <a:ext cx="0" cy="0"/>
          <a:chOff x="0" y="0"/>
          <a:chExt cx="0" cy="0"/>
        </a:xfrm>
      </p:grpSpPr>
      <p:grpSp>
        <p:nvGrpSpPr>
          <p:cNvPr id="43" name="Group 13">
            <a:extLst>
              <a:ext uri="{FF2B5EF4-FFF2-40B4-BE49-F238E27FC236}">
                <a16:creationId xmlns:a16="http://schemas.microsoft.com/office/drawing/2014/main" id="{6BF5D38A-9CAD-491E-B29E-E6FD28611043}"/>
              </a:ext>
            </a:extLst>
          </p:cNvPr>
          <p:cNvGrpSpPr>
            <a:grpSpLocks noChangeAspect="1"/>
          </p:cNvGrpSpPr>
          <p:nvPr/>
        </p:nvGrpSpPr>
        <p:grpSpPr bwMode="auto">
          <a:xfrm>
            <a:off x="31540549" y="-16888"/>
            <a:ext cx="10939369" cy="15818079"/>
            <a:chOff x="11429" y="-27"/>
            <a:chExt cx="3956" cy="5752"/>
          </a:xfrm>
          <a:gradFill>
            <a:gsLst>
              <a:gs pos="0">
                <a:schemeClr val="bg2"/>
              </a:gs>
              <a:gs pos="73000">
                <a:schemeClr val="tx2"/>
              </a:gs>
            </a:gsLst>
            <a:lin ang="16800000" scaled="0"/>
          </a:gradFill>
        </p:grpSpPr>
        <p:sp>
          <p:nvSpPr>
            <p:cNvPr id="67" name="Freeform 14">
              <a:extLst>
                <a:ext uri="{FF2B5EF4-FFF2-40B4-BE49-F238E27FC236}">
                  <a16:creationId xmlns:a16="http://schemas.microsoft.com/office/drawing/2014/main" id="{831F4CFD-75E5-4BF5-B329-D50F3456746F}"/>
                </a:ext>
              </a:extLst>
            </p:cNvPr>
            <p:cNvSpPr>
              <a:spLocks/>
            </p:cNvSpPr>
            <p:nvPr userDrawn="1"/>
          </p:nvSpPr>
          <p:spPr bwMode="auto">
            <a:xfrm>
              <a:off x="11429" y="-27"/>
              <a:ext cx="3956" cy="2385"/>
            </a:xfrm>
            <a:custGeom>
              <a:avLst/>
              <a:gdLst>
                <a:gd name="T0" fmla="*/ 36 w 1023"/>
                <a:gd name="T1" fmla="*/ 414 h 617"/>
                <a:gd name="T2" fmla="*/ 36 w 1023"/>
                <a:gd name="T3" fmla="*/ 614 h 617"/>
                <a:gd name="T4" fmla="*/ 37 w 1023"/>
                <a:gd name="T5" fmla="*/ 617 h 617"/>
                <a:gd name="T6" fmla="*/ 1023 w 1023"/>
                <a:gd name="T7" fmla="*/ 47 h 617"/>
                <a:gd name="T8" fmla="*/ 1023 w 1023"/>
                <a:gd name="T9" fmla="*/ 0 h 617"/>
                <a:gd name="T10" fmla="*/ 275 w 1023"/>
                <a:gd name="T11" fmla="*/ 0 h 617"/>
                <a:gd name="T12" fmla="*/ 39 w 1023"/>
                <a:gd name="T13" fmla="*/ 408 h 617"/>
                <a:gd name="T14" fmla="*/ 36 w 1023"/>
                <a:gd name="T15" fmla="*/ 414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617">
                  <a:moveTo>
                    <a:pt x="36" y="414"/>
                  </a:moveTo>
                  <a:cubicBezTo>
                    <a:pt x="0" y="476"/>
                    <a:pt x="0" y="552"/>
                    <a:pt x="36" y="614"/>
                  </a:cubicBezTo>
                  <a:cubicBezTo>
                    <a:pt x="37" y="617"/>
                    <a:pt x="37" y="617"/>
                    <a:pt x="37" y="617"/>
                  </a:cubicBezTo>
                  <a:cubicBezTo>
                    <a:pt x="1023" y="47"/>
                    <a:pt x="1023" y="47"/>
                    <a:pt x="1023" y="47"/>
                  </a:cubicBezTo>
                  <a:cubicBezTo>
                    <a:pt x="1023" y="0"/>
                    <a:pt x="1023" y="0"/>
                    <a:pt x="1023" y="0"/>
                  </a:cubicBezTo>
                  <a:cubicBezTo>
                    <a:pt x="275" y="0"/>
                    <a:pt x="275" y="0"/>
                    <a:pt x="275" y="0"/>
                  </a:cubicBezTo>
                  <a:cubicBezTo>
                    <a:pt x="39" y="408"/>
                    <a:pt x="39" y="408"/>
                    <a:pt x="39" y="408"/>
                  </a:cubicBezTo>
                  <a:lnTo>
                    <a:pt x="36"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8" name="Freeform 15">
              <a:extLst>
                <a:ext uri="{FF2B5EF4-FFF2-40B4-BE49-F238E27FC236}">
                  <a16:creationId xmlns:a16="http://schemas.microsoft.com/office/drawing/2014/main" id="{49A79A4F-31BA-4A0D-8D1B-49D1CF75DAA7}"/>
                </a:ext>
              </a:extLst>
            </p:cNvPr>
            <p:cNvSpPr>
              <a:spLocks/>
            </p:cNvSpPr>
            <p:nvPr userDrawn="1"/>
          </p:nvSpPr>
          <p:spPr bwMode="auto">
            <a:xfrm>
              <a:off x="11603" y="1044"/>
              <a:ext cx="2367" cy="4681"/>
            </a:xfrm>
            <a:custGeom>
              <a:avLst/>
              <a:gdLst>
                <a:gd name="T0" fmla="*/ 612 w 612"/>
                <a:gd name="T1" fmla="*/ 1211 h 1211"/>
                <a:gd name="T2" fmla="*/ 612 w 612"/>
                <a:gd name="T3" fmla="*/ 479 h 1211"/>
                <a:gd name="T4" fmla="*/ 612 w 612"/>
                <a:gd name="T5" fmla="*/ 479 h 1211"/>
                <a:gd name="T6" fmla="*/ 612 w 612"/>
                <a:gd name="T7" fmla="*/ 0 h 1211"/>
                <a:gd name="T8" fmla="*/ 0 w 612"/>
                <a:gd name="T9" fmla="*/ 354 h 1211"/>
                <a:gd name="T10" fmla="*/ 431 w 612"/>
                <a:gd name="T11" fmla="*/ 1099 h 1211"/>
                <a:gd name="T12" fmla="*/ 438 w 612"/>
                <a:gd name="T13" fmla="*/ 1111 h 1211"/>
                <a:gd name="T14" fmla="*/ 611 w 612"/>
                <a:gd name="T15" fmla="*/ 1211 h 1211"/>
                <a:gd name="T16" fmla="*/ 612 w 612"/>
                <a:gd name="T17"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1211">
                  <a:moveTo>
                    <a:pt x="612" y="1211"/>
                  </a:moveTo>
                  <a:cubicBezTo>
                    <a:pt x="612" y="479"/>
                    <a:pt x="612" y="479"/>
                    <a:pt x="612" y="479"/>
                  </a:cubicBezTo>
                  <a:cubicBezTo>
                    <a:pt x="612" y="479"/>
                    <a:pt x="612" y="479"/>
                    <a:pt x="612" y="479"/>
                  </a:cubicBezTo>
                  <a:cubicBezTo>
                    <a:pt x="612" y="0"/>
                    <a:pt x="612" y="0"/>
                    <a:pt x="612" y="0"/>
                  </a:cubicBezTo>
                  <a:cubicBezTo>
                    <a:pt x="0" y="354"/>
                    <a:pt x="0" y="354"/>
                    <a:pt x="0" y="354"/>
                  </a:cubicBezTo>
                  <a:cubicBezTo>
                    <a:pt x="431" y="1099"/>
                    <a:pt x="431" y="1099"/>
                    <a:pt x="431" y="1099"/>
                  </a:cubicBezTo>
                  <a:cubicBezTo>
                    <a:pt x="438" y="1111"/>
                    <a:pt x="438" y="1111"/>
                    <a:pt x="438" y="1111"/>
                  </a:cubicBezTo>
                  <a:cubicBezTo>
                    <a:pt x="473" y="1173"/>
                    <a:pt x="540" y="1211"/>
                    <a:pt x="611" y="1211"/>
                  </a:cubicBezTo>
                  <a:lnTo>
                    <a:pt x="612" y="1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9" name="Freeform 16">
              <a:extLst>
                <a:ext uri="{FF2B5EF4-FFF2-40B4-BE49-F238E27FC236}">
                  <a16:creationId xmlns:a16="http://schemas.microsoft.com/office/drawing/2014/main" id="{54E08B37-616C-464D-9BAB-E2575BF61B95}"/>
                </a:ext>
              </a:extLst>
            </p:cNvPr>
            <p:cNvSpPr>
              <a:spLocks/>
            </p:cNvSpPr>
            <p:nvPr userDrawn="1"/>
          </p:nvSpPr>
          <p:spPr bwMode="auto">
            <a:xfrm>
              <a:off x="14032" y="3000"/>
              <a:ext cx="1353" cy="2725"/>
            </a:xfrm>
            <a:custGeom>
              <a:avLst/>
              <a:gdLst>
                <a:gd name="T0" fmla="*/ 0 w 1353"/>
                <a:gd name="T1" fmla="*/ 0 h 2725"/>
                <a:gd name="T2" fmla="*/ 0 w 1353"/>
                <a:gd name="T3" fmla="*/ 2725 h 2725"/>
                <a:gd name="T4" fmla="*/ 1353 w 1353"/>
                <a:gd name="T5" fmla="*/ 2725 h 2725"/>
                <a:gd name="T6" fmla="*/ 1353 w 1353"/>
                <a:gd name="T7" fmla="*/ 781 h 2725"/>
                <a:gd name="T8" fmla="*/ 0 w 1353"/>
                <a:gd name="T9" fmla="*/ 0 h 2725"/>
              </a:gdLst>
              <a:ahLst/>
              <a:cxnLst>
                <a:cxn ang="0">
                  <a:pos x="T0" y="T1"/>
                </a:cxn>
                <a:cxn ang="0">
                  <a:pos x="T2" y="T3"/>
                </a:cxn>
                <a:cxn ang="0">
                  <a:pos x="T4" y="T5"/>
                </a:cxn>
                <a:cxn ang="0">
                  <a:pos x="T6" y="T7"/>
                </a:cxn>
                <a:cxn ang="0">
                  <a:pos x="T8" y="T9"/>
                </a:cxn>
              </a:cxnLst>
              <a:rect l="0" t="0" r="r" b="b"/>
              <a:pathLst>
                <a:path w="1353" h="2725">
                  <a:moveTo>
                    <a:pt x="0" y="0"/>
                  </a:moveTo>
                  <a:lnTo>
                    <a:pt x="0" y="2725"/>
                  </a:lnTo>
                  <a:lnTo>
                    <a:pt x="1353" y="2725"/>
                  </a:lnTo>
                  <a:lnTo>
                    <a:pt x="1353" y="7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72"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tx1">
              <a:lumMod val="10000"/>
              <a:lumOff val="9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 name="Group 4">
            <a:extLst>
              <a:ext uri="{FF2B5EF4-FFF2-40B4-BE49-F238E27FC236}">
                <a16:creationId xmlns:a16="http://schemas.microsoft.com/office/drawing/2014/main" id="{FB0F4A6D-79B3-4BB1-8275-A36151055FA2}"/>
              </a:ext>
            </a:extLst>
          </p:cNvPr>
          <p:cNvGrpSpPr>
            <a:grpSpLocks noChangeAspect="1"/>
          </p:cNvGrpSpPr>
          <p:nvPr/>
        </p:nvGrpSpPr>
        <p:grpSpPr bwMode="auto">
          <a:xfrm>
            <a:off x="23004194" y="-12426"/>
            <a:ext cx="8895842" cy="6853033"/>
            <a:chOff x="8319" y="-12"/>
            <a:chExt cx="3217" cy="2492"/>
          </a:xfrm>
          <a:solidFill>
            <a:schemeClr val="bg1">
              <a:lumMod val="75000"/>
            </a:schemeClr>
          </a:solidFill>
          <a:effectLst>
            <a:outerShdw blurRad="50800" dist="114300" dir="2700000" algn="tl" rotWithShape="0">
              <a:prstClr val="black">
                <a:alpha val="13000"/>
              </a:prstClr>
            </a:outerShdw>
          </a:effectLst>
        </p:grpSpPr>
        <p:sp>
          <p:nvSpPr>
            <p:cNvPr id="7" name="Freeform 5">
              <a:extLst>
                <a:ext uri="{FF2B5EF4-FFF2-40B4-BE49-F238E27FC236}">
                  <a16:creationId xmlns:a16="http://schemas.microsoft.com/office/drawing/2014/main" id="{9F84F521-1AD4-4BAB-8630-23C23F63A024}"/>
                </a:ext>
              </a:extLst>
            </p:cNvPr>
            <p:cNvSpPr>
              <a:spLocks/>
            </p:cNvSpPr>
            <p:nvPr userDrawn="1"/>
          </p:nvSpPr>
          <p:spPr bwMode="auto">
            <a:xfrm>
              <a:off x="9952" y="912"/>
              <a:ext cx="1584" cy="1400"/>
            </a:xfrm>
            <a:custGeom>
              <a:avLst/>
              <a:gdLst>
                <a:gd name="T0" fmla="*/ 166 w 426"/>
                <a:gd name="T1" fmla="*/ 334 h 376"/>
                <a:gd name="T2" fmla="*/ 177 w 426"/>
                <a:gd name="T3" fmla="*/ 341 h 376"/>
                <a:gd name="T4" fmla="*/ 239 w 426"/>
                <a:gd name="T5" fmla="*/ 376 h 376"/>
                <a:gd name="T6" fmla="*/ 410 w 426"/>
                <a:gd name="T7" fmla="*/ 81 h 376"/>
                <a:gd name="T8" fmla="*/ 412 w 426"/>
                <a:gd name="T9" fmla="*/ 78 h 376"/>
                <a:gd name="T10" fmla="*/ 412 w 426"/>
                <a:gd name="T11" fmla="*/ 0 h 376"/>
                <a:gd name="T12" fmla="*/ 339 w 426"/>
                <a:gd name="T13" fmla="*/ 42 h 376"/>
                <a:gd name="T14" fmla="*/ 246 w 426"/>
                <a:gd name="T15" fmla="*/ 96 h 376"/>
                <a:gd name="T16" fmla="*/ 162 w 426"/>
                <a:gd name="T17" fmla="*/ 145 h 376"/>
                <a:gd name="T18" fmla="*/ 162 w 426"/>
                <a:gd name="T19" fmla="*/ 145 h 376"/>
                <a:gd name="T20" fmla="*/ 0 w 426"/>
                <a:gd name="T21" fmla="*/ 238 h 376"/>
                <a:gd name="T22" fmla="*/ 158 w 426"/>
                <a:gd name="T23" fmla="*/ 329 h 376"/>
                <a:gd name="T24" fmla="*/ 166 w 426"/>
                <a:gd name="T25" fmla="*/ 3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376">
                  <a:moveTo>
                    <a:pt x="166" y="334"/>
                  </a:moveTo>
                  <a:cubicBezTo>
                    <a:pt x="177" y="341"/>
                    <a:pt x="177" y="341"/>
                    <a:pt x="177" y="341"/>
                  </a:cubicBezTo>
                  <a:cubicBezTo>
                    <a:pt x="239" y="376"/>
                    <a:pt x="239" y="376"/>
                    <a:pt x="239" y="376"/>
                  </a:cubicBezTo>
                  <a:cubicBezTo>
                    <a:pt x="410" y="81"/>
                    <a:pt x="410" y="81"/>
                    <a:pt x="410" y="81"/>
                  </a:cubicBezTo>
                  <a:cubicBezTo>
                    <a:pt x="412" y="78"/>
                    <a:pt x="412" y="78"/>
                    <a:pt x="412" y="78"/>
                  </a:cubicBezTo>
                  <a:cubicBezTo>
                    <a:pt x="425" y="54"/>
                    <a:pt x="426" y="24"/>
                    <a:pt x="412" y="0"/>
                  </a:cubicBezTo>
                  <a:cubicBezTo>
                    <a:pt x="339" y="42"/>
                    <a:pt x="339" y="42"/>
                    <a:pt x="339" y="42"/>
                  </a:cubicBezTo>
                  <a:cubicBezTo>
                    <a:pt x="246" y="96"/>
                    <a:pt x="246" y="96"/>
                    <a:pt x="246" y="96"/>
                  </a:cubicBezTo>
                  <a:cubicBezTo>
                    <a:pt x="162" y="145"/>
                    <a:pt x="162" y="145"/>
                    <a:pt x="162" y="145"/>
                  </a:cubicBezTo>
                  <a:cubicBezTo>
                    <a:pt x="162" y="145"/>
                    <a:pt x="162" y="145"/>
                    <a:pt x="162" y="145"/>
                  </a:cubicBezTo>
                  <a:cubicBezTo>
                    <a:pt x="0" y="238"/>
                    <a:pt x="0" y="238"/>
                    <a:pt x="0" y="238"/>
                  </a:cubicBezTo>
                  <a:cubicBezTo>
                    <a:pt x="158" y="329"/>
                    <a:pt x="158" y="329"/>
                    <a:pt x="158" y="329"/>
                  </a:cubicBezTo>
                  <a:lnTo>
                    <a:pt x="166"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8" name="Freeform 6">
              <a:extLst>
                <a:ext uri="{FF2B5EF4-FFF2-40B4-BE49-F238E27FC236}">
                  <a16:creationId xmlns:a16="http://schemas.microsoft.com/office/drawing/2014/main" id="{03E40D79-5232-4D72-93BA-737C99474A98}"/>
                </a:ext>
              </a:extLst>
            </p:cNvPr>
            <p:cNvSpPr>
              <a:spLocks/>
            </p:cNvSpPr>
            <p:nvPr userDrawn="1"/>
          </p:nvSpPr>
          <p:spPr bwMode="auto">
            <a:xfrm>
              <a:off x="8319" y="-12"/>
              <a:ext cx="1588" cy="1218"/>
            </a:xfrm>
            <a:custGeom>
              <a:avLst/>
              <a:gdLst>
                <a:gd name="T0" fmla="*/ 14 w 427"/>
                <a:gd name="T1" fmla="*/ 248 h 327"/>
                <a:gd name="T2" fmla="*/ 14 w 427"/>
                <a:gd name="T3" fmla="*/ 326 h 327"/>
                <a:gd name="T4" fmla="*/ 15 w 427"/>
                <a:gd name="T5" fmla="*/ 327 h 327"/>
                <a:gd name="T6" fmla="*/ 427 w 427"/>
                <a:gd name="T7" fmla="*/ 89 h 327"/>
                <a:gd name="T8" fmla="*/ 338 w 427"/>
                <a:gd name="T9" fmla="*/ 38 h 327"/>
                <a:gd name="T10" fmla="*/ 272 w 427"/>
                <a:gd name="T11" fmla="*/ 0 h 327"/>
                <a:gd name="T12" fmla="*/ 157 w 427"/>
                <a:gd name="T13" fmla="*/ 0 h 327"/>
                <a:gd name="T14" fmla="*/ 15 w 427"/>
                <a:gd name="T15" fmla="*/ 245 h 327"/>
                <a:gd name="T16" fmla="*/ 14 w 427"/>
                <a:gd name="T17" fmla="*/ 2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27">
                  <a:moveTo>
                    <a:pt x="14" y="248"/>
                  </a:moveTo>
                  <a:cubicBezTo>
                    <a:pt x="0" y="272"/>
                    <a:pt x="0" y="302"/>
                    <a:pt x="14" y="326"/>
                  </a:cubicBezTo>
                  <a:cubicBezTo>
                    <a:pt x="15" y="327"/>
                    <a:pt x="15" y="327"/>
                    <a:pt x="15" y="327"/>
                  </a:cubicBezTo>
                  <a:cubicBezTo>
                    <a:pt x="427" y="89"/>
                    <a:pt x="427" y="89"/>
                    <a:pt x="427" y="89"/>
                  </a:cubicBezTo>
                  <a:cubicBezTo>
                    <a:pt x="338" y="38"/>
                    <a:pt x="338" y="38"/>
                    <a:pt x="338" y="38"/>
                  </a:cubicBezTo>
                  <a:cubicBezTo>
                    <a:pt x="272" y="0"/>
                    <a:pt x="272" y="0"/>
                    <a:pt x="272" y="0"/>
                  </a:cubicBezTo>
                  <a:cubicBezTo>
                    <a:pt x="157" y="0"/>
                    <a:pt x="157" y="0"/>
                    <a:pt x="157" y="0"/>
                  </a:cubicBezTo>
                  <a:cubicBezTo>
                    <a:pt x="15" y="245"/>
                    <a:pt x="15" y="245"/>
                    <a:pt x="15" y="245"/>
                  </a:cubicBezTo>
                  <a:lnTo>
                    <a:pt x="14"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4" name="Freeform 7">
              <a:extLst>
                <a:ext uri="{FF2B5EF4-FFF2-40B4-BE49-F238E27FC236}">
                  <a16:creationId xmlns:a16="http://schemas.microsoft.com/office/drawing/2014/main" id="{CD9CA685-9C85-4E33-B199-F90EC5E04AEA}"/>
                </a:ext>
              </a:extLst>
            </p:cNvPr>
            <p:cNvSpPr>
              <a:spLocks/>
            </p:cNvSpPr>
            <p:nvPr userDrawn="1"/>
          </p:nvSpPr>
          <p:spPr bwMode="auto">
            <a:xfrm>
              <a:off x="10576" y="-12"/>
              <a:ext cx="897" cy="1423"/>
            </a:xfrm>
            <a:custGeom>
              <a:avLst/>
              <a:gdLst>
                <a:gd name="T0" fmla="*/ 625 w 897"/>
                <a:gd name="T1" fmla="*/ 1062 h 1423"/>
                <a:gd name="T2" fmla="*/ 897 w 897"/>
                <a:gd name="T3" fmla="*/ 905 h 1423"/>
                <a:gd name="T4" fmla="*/ 376 w 897"/>
                <a:gd name="T5" fmla="*/ 0 h 1423"/>
                <a:gd name="T6" fmla="*/ 0 w 897"/>
                <a:gd name="T7" fmla="*/ 0 h 1423"/>
                <a:gd name="T8" fmla="*/ 0 w 897"/>
                <a:gd name="T9" fmla="*/ 1423 h 1423"/>
                <a:gd name="T10" fmla="*/ 625 w 897"/>
                <a:gd name="T11" fmla="*/ 1062 h 1423"/>
              </a:gdLst>
              <a:ahLst/>
              <a:cxnLst>
                <a:cxn ang="0">
                  <a:pos x="T0" y="T1"/>
                </a:cxn>
                <a:cxn ang="0">
                  <a:pos x="T2" y="T3"/>
                </a:cxn>
                <a:cxn ang="0">
                  <a:pos x="T4" y="T5"/>
                </a:cxn>
                <a:cxn ang="0">
                  <a:pos x="T6" y="T7"/>
                </a:cxn>
                <a:cxn ang="0">
                  <a:pos x="T8" y="T9"/>
                </a:cxn>
                <a:cxn ang="0">
                  <a:pos x="T10" y="T11"/>
                </a:cxn>
              </a:cxnLst>
              <a:rect l="0" t="0" r="r" b="b"/>
              <a:pathLst>
                <a:path w="897" h="1423">
                  <a:moveTo>
                    <a:pt x="625" y="1062"/>
                  </a:moveTo>
                  <a:lnTo>
                    <a:pt x="897" y="905"/>
                  </a:lnTo>
                  <a:lnTo>
                    <a:pt x="376" y="0"/>
                  </a:lnTo>
                  <a:lnTo>
                    <a:pt x="0" y="0"/>
                  </a:lnTo>
                  <a:lnTo>
                    <a:pt x="0" y="1423"/>
                  </a:lnTo>
                  <a:lnTo>
                    <a:pt x="625"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5" name="Freeform 8">
              <a:extLst>
                <a:ext uri="{FF2B5EF4-FFF2-40B4-BE49-F238E27FC236}">
                  <a16:creationId xmlns:a16="http://schemas.microsoft.com/office/drawing/2014/main" id="{9014C0FE-365F-468C-95A0-07DE418065F2}"/>
                </a:ext>
              </a:extLst>
            </p:cNvPr>
            <p:cNvSpPr>
              <a:spLocks/>
            </p:cNvSpPr>
            <p:nvPr userDrawn="1"/>
          </p:nvSpPr>
          <p:spPr bwMode="auto">
            <a:xfrm>
              <a:off x="8386" y="711"/>
              <a:ext cx="892" cy="1769"/>
            </a:xfrm>
            <a:custGeom>
              <a:avLst/>
              <a:gdLst>
                <a:gd name="T0" fmla="*/ 168 w 240"/>
                <a:gd name="T1" fmla="*/ 431 h 475"/>
                <a:gd name="T2" fmla="*/ 171 w 240"/>
                <a:gd name="T3" fmla="*/ 435 h 475"/>
                <a:gd name="T4" fmla="*/ 239 w 240"/>
                <a:gd name="T5" fmla="*/ 475 h 475"/>
                <a:gd name="T6" fmla="*/ 240 w 240"/>
                <a:gd name="T7" fmla="*/ 475 h 475"/>
                <a:gd name="T8" fmla="*/ 240 w 240"/>
                <a:gd name="T9" fmla="*/ 187 h 475"/>
                <a:gd name="T10" fmla="*/ 240 w 240"/>
                <a:gd name="T11" fmla="*/ 187 h 475"/>
                <a:gd name="T12" fmla="*/ 240 w 240"/>
                <a:gd name="T13" fmla="*/ 0 h 475"/>
                <a:gd name="T14" fmla="*/ 0 w 240"/>
                <a:gd name="T15" fmla="*/ 139 h 475"/>
                <a:gd name="T16" fmla="*/ 168 w 240"/>
                <a:gd name="T17" fmla="*/ 43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75">
                  <a:moveTo>
                    <a:pt x="168" y="431"/>
                  </a:moveTo>
                  <a:cubicBezTo>
                    <a:pt x="171" y="435"/>
                    <a:pt x="171" y="435"/>
                    <a:pt x="171" y="435"/>
                  </a:cubicBezTo>
                  <a:cubicBezTo>
                    <a:pt x="185" y="460"/>
                    <a:pt x="211" y="475"/>
                    <a:pt x="239" y="475"/>
                  </a:cubicBezTo>
                  <a:cubicBezTo>
                    <a:pt x="240" y="475"/>
                    <a:pt x="240" y="475"/>
                    <a:pt x="240" y="475"/>
                  </a:cubicBezTo>
                  <a:cubicBezTo>
                    <a:pt x="240" y="187"/>
                    <a:pt x="240" y="187"/>
                    <a:pt x="240" y="187"/>
                  </a:cubicBezTo>
                  <a:cubicBezTo>
                    <a:pt x="240" y="187"/>
                    <a:pt x="240" y="187"/>
                    <a:pt x="240" y="187"/>
                  </a:cubicBezTo>
                  <a:cubicBezTo>
                    <a:pt x="240" y="0"/>
                    <a:pt x="240" y="0"/>
                    <a:pt x="240" y="0"/>
                  </a:cubicBezTo>
                  <a:cubicBezTo>
                    <a:pt x="0" y="139"/>
                    <a:pt x="0" y="139"/>
                    <a:pt x="0" y="139"/>
                  </a:cubicBezTo>
                  <a:lnTo>
                    <a:pt x="168" y="4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6" name="Freeform 9">
              <a:extLst>
                <a:ext uri="{FF2B5EF4-FFF2-40B4-BE49-F238E27FC236}">
                  <a16:creationId xmlns:a16="http://schemas.microsoft.com/office/drawing/2014/main" id="{91A54001-E819-46D2-A54E-91740ED01AF5}"/>
                </a:ext>
              </a:extLst>
            </p:cNvPr>
            <p:cNvSpPr>
              <a:spLocks/>
            </p:cNvSpPr>
            <p:nvPr userDrawn="1"/>
          </p:nvSpPr>
          <p:spPr bwMode="auto">
            <a:xfrm>
              <a:off x="9301" y="1448"/>
              <a:ext cx="1528" cy="1032"/>
            </a:xfrm>
            <a:custGeom>
              <a:avLst/>
              <a:gdLst>
                <a:gd name="T0" fmla="*/ 411 w 411"/>
                <a:gd name="T1" fmla="*/ 238 h 277"/>
                <a:gd name="T2" fmla="*/ 338 w 411"/>
                <a:gd name="T3" fmla="*/ 196 h 277"/>
                <a:gd name="T4" fmla="*/ 338 w 411"/>
                <a:gd name="T5" fmla="*/ 196 h 277"/>
                <a:gd name="T6" fmla="*/ 167 w 411"/>
                <a:gd name="T7" fmla="*/ 97 h 277"/>
                <a:gd name="T8" fmla="*/ 0 w 411"/>
                <a:gd name="T9" fmla="*/ 0 h 277"/>
                <a:gd name="T10" fmla="*/ 0 w 411"/>
                <a:gd name="T11" fmla="*/ 277 h 277"/>
                <a:gd name="T12" fmla="*/ 343 w 411"/>
                <a:gd name="T13" fmla="*/ 277 h 277"/>
                <a:gd name="T14" fmla="*/ 411 w 411"/>
                <a:gd name="T15" fmla="*/ 23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277">
                  <a:moveTo>
                    <a:pt x="411" y="238"/>
                  </a:moveTo>
                  <a:cubicBezTo>
                    <a:pt x="338" y="196"/>
                    <a:pt x="338" y="196"/>
                    <a:pt x="338" y="196"/>
                  </a:cubicBezTo>
                  <a:cubicBezTo>
                    <a:pt x="338" y="196"/>
                    <a:pt x="338" y="196"/>
                    <a:pt x="338" y="196"/>
                  </a:cubicBezTo>
                  <a:cubicBezTo>
                    <a:pt x="167" y="97"/>
                    <a:pt x="167" y="97"/>
                    <a:pt x="167" y="97"/>
                  </a:cubicBezTo>
                  <a:cubicBezTo>
                    <a:pt x="0" y="0"/>
                    <a:pt x="0" y="0"/>
                    <a:pt x="0" y="0"/>
                  </a:cubicBezTo>
                  <a:cubicBezTo>
                    <a:pt x="0" y="277"/>
                    <a:pt x="0" y="277"/>
                    <a:pt x="0" y="277"/>
                  </a:cubicBezTo>
                  <a:cubicBezTo>
                    <a:pt x="343" y="277"/>
                    <a:pt x="343" y="277"/>
                    <a:pt x="343" y="277"/>
                  </a:cubicBezTo>
                  <a:cubicBezTo>
                    <a:pt x="371" y="277"/>
                    <a:pt x="397" y="262"/>
                    <a:pt x="411"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40" name="Freeform 10">
              <a:extLst>
                <a:ext uri="{FF2B5EF4-FFF2-40B4-BE49-F238E27FC236}">
                  <a16:creationId xmlns:a16="http://schemas.microsoft.com/office/drawing/2014/main" id="{475E4098-F223-4D86-B3DF-5A648F0C61FC}"/>
                </a:ext>
              </a:extLst>
            </p:cNvPr>
            <p:cNvSpPr>
              <a:spLocks/>
            </p:cNvSpPr>
            <p:nvPr userDrawn="1"/>
          </p:nvSpPr>
          <p:spPr bwMode="auto">
            <a:xfrm>
              <a:off x="9379" y="-12"/>
              <a:ext cx="1175" cy="678"/>
            </a:xfrm>
            <a:custGeom>
              <a:avLst/>
              <a:gdLst>
                <a:gd name="T0" fmla="*/ 1175 w 1175"/>
                <a:gd name="T1" fmla="*/ 678 h 678"/>
                <a:gd name="T2" fmla="*/ 1175 w 1175"/>
                <a:gd name="T3" fmla="*/ 0 h 678"/>
                <a:gd name="T4" fmla="*/ 0 w 1175"/>
                <a:gd name="T5" fmla="*/ 0 h 678"/>
                <a:gd name="T6" fmla="*/ 558 w 1175"/>
                <a:gd name="T7" fmla="*/ 321 h 678"/>
                <a:gd name="T8" fmla="*/ 1175 w 1175"/>
                <a:gd name="T9" fmla="*/ 678 h 678"/>
              </a:gdLst>
              <a:ahLst/>
              <a:cxnLst>
                <a:cxn ang="0">
                  <a:pos x="T0" y="T1"/>
                </a:cxn>
                <a:cxn ang="0">
                  <a:pos x="T2" y="T3"/>
                </a:cxn>
                <a:cxn ang="0">
                  <a:pos x="T4" y="T5"/>
                </a:cxn>
                <a:cxn ang="0">
                  <a:pos x="T6" y="T7"/>
                </a:cxn>
                <a:cxn ang="0">
                  <a:pos x="T8" y="T9"/>
                </a:cxn>
              </a:cxnLst>
              <a:rect l="0" t="0" r="r" b="b"/>
              <a:pathLst>
                <a:path w="1175" h="678">
                  <a:moveTo>
                    <a:pt x="1175" y="678"/>
                  </a:moveTo>
                  <a:lnTo>
                    <a:pt x="1175" y="0"/>
                  </a:lnTo>
                  <a:lnTo>
                    <a:pt x="0" y="0"/>
                  </a:lnTo>
                  <a:lnTo>
                    <a:pt x="558" y="321"/>
                  </a:lnTo>
                  <a:lnTo>
                    <a:pt x="1175" y="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72" name="Group 19">
            <a:extLst>
              <a:ext uri="{FF2B5EF4-FFF2-40B4-BE49-F238E27FC236}">
                <a16:creationId xmlns:a16="http://schemas.microsoft.com/office/drawing/2014/main" id="{01C64F9D-1251-4734-857B-71F0F64092FF}"/>
              </a:ext>
            </a:extLst>
          </p:cNvPr>
          <p:cNvGrpSpPr>
            <a:grpSpLocks noChangeAspect="1"/>
          </p:cNvGrpSpPr>
          <p:nvPr/>
        </p:nvGrpSpPr>
        <p:grpSpPr bwMode="auto">
          <a:xfrm>
            <a:off x="29267290" y="15903325"/>
            <a:ext cx="12532156" cy="7856788"/>
            <a:chOff x="10655" y="5824"/>
            <a:chExt cx="4532" cy="2857"/>
          </a:xfrm>
          <a:gradFill>
            <a:gsLst>
              <a:gs pos="0">
                <a:schemeClr val="accent1"/>
              </a:gs>
              <a:gs pos="73000">
                <a:schemeClr val="accent1">
                  <a:lumMod val="40000"/>
                  <a:lumOff val="60000"/>
                </a:schemeClr>
              </a:gs>
            </a:gsLst>
            <a:lin ang="14400000" scaled="0"/>
          </a:gradFill>
        </p:grpSpPr>
        <p:sp>
          <p:nvSpPr>
            <p:cNvPr id="74" name="Freeform 20">
              <a:extLst>
                <a:ext uri="{FF2B5EF4-FFF2-40B4-BE49-F238E27FC236}">
                  <a16:creationId xmlns:a16="http://schemas.microsoft.com/office/drawing/2014/main" id="{E6BAB324-F237-42D7-BE12-DC846199AC2B}"/>
                </a:ext>
              </a:extLst>
            </p:cNvPr>
            <p:cNvSpPr>
              <a:spLocks/>
            </p:cNvSpPr>
            <p:nvPr userDrawn="1"/>
          </p:nvSpPr>
          <p:spPr bwMode="auto">
            <a:xfrm>
              <a:off x="13295" y="7629"/>
              <a:ext cx="1892" cy="1052"/>
            </a:xfrm>
            <a:custGeom>
              <a:avLst/>
              <a:gdLst>
                <a:gd name="T0" fmla="*/ 482 w 501"/>
                <a:gd name="T1" fmla="*/ 107 h 278"/>
                <a:gd name="T2" fmla="*/ 482 w 501"/>
                <a:gd name="T3" fmla="*/ 0 h 278"/>
                <a:gd name="T4" fmla="*/ 381 w 501"/>
                <a:gd name="T5" fmla="*/ 58 h 278"/>
                <a:gd name="T6" fmla="*/ 252 w 501"/>
                <a:gd name="T7" fmla="*/ 133 h 278"/>
                <a:gd name="T8" fmla="*/ 135 w 501"/>
                <a:gd name="T9" fmla="*/ 200 h 278"/>
                <a:gd name="T10" fmla="*/ 135 w 501"/>
                <a:gd name="T11" fmla="*/ 200 h 278"/>
                <a:gd name="T12" fmla="*/ 0 w 501"/>
                <a:gd name="T13" fmla="*/ 278 h 278"/>
                <a:gd name="T14" fmla="*/ 383 w 501"/>
                <a:gd name="T15" fmla="*/ 278 h 278"/>
                <a:gd name="T16" fmla="*/ 479 w 501"/>
                <a:gd name="T17" fmla="*/ 112 h 278"/>
                <a:gd name="T18" fmla="*/ 482 w 501"/>
                <a:gd name="T19" fmla="*/ 10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278">
                  <a:moveTo>
                    <a:pt x="482" y="107"/>
                  </a:moveTo>
                  <a:cubicBezTo>
                    <a:pt x="501" y="74"/>
                    <a:pt x="501" y="33"/>
                    <a:pt x="482" y="0"/>
                  </a:cubicBezTo>
                  <a:cubicBezTo>
                    <a:pt x="381" y="58"/>
                    <a:pt x="381" y="58"/>
                    <a:pt x="381" y="58"/>
                  </a:cubicBezTo>
                  <a:cubicBezTo>
                    <a:pt x="252" y="133"/>
                    <a:pt x="252" y="133"/>
                    <a:pt x="252" y="133"/>
                  </a:cubicBezTo>
                  <a:cubicBezTo>
                    <a:pt x="135" y="200"/>
                    <a:pt x="135" y="200"/>
                    <a:pt x="135" y="200"/>
                  </a:cubicBezTo>
                  <a:cubicBezTo>
                    <a:pt x="135" y="200"/>
                    <a:pt x="135" y="200"/>
                    <a:pt x="135" y="200"/>
                  </a:cubicBezTo>
                  <a:cubicBezTo>
                    <a:pt x="0" y="278"/>
                    <a:pt x="0" y="278"/>
                    <a:pt x="0" y="278"/>
                  </a:cubicBezTo>
                  <a:cubicBezTo>
                    <a:pt x="383" y="278"/>
                    <a:pt x="383" y="278"/>
                    <a:pt x="383" y="278"/>
                  </a:cubicBezTo>
                  <a:cubicBezTo>
                    <a:pt x="479" y="112"/>
                    <a:pt x="479" y="112"/>
                    <a:pt x="479" y="112"/>
                  </a:cubicBezTo>
                  <a:lnTo>
                    <a:pt x="48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5" name="Freeform 21">
              <a:extLst>
                <a:ext uri="{FF2B5EF4-FFF2-40B4-BE49-F238E27FC236}">
                  <a16:creationId xmlns:a16="http://schemas.microsoft.com/office/drawing/2014/main" id="{EAFCD212-F50D-417D-9DFA-DF3A2365EEB2}"/>
                </a:ext>
              </a:extLst>
            </p:cNvPr>
            <p:cNvSpPr>
              <a:spLocks/>
            </p:cNvSpPr>
            <p:nvPr userDrawn="1"/>
          </p:nvSpPr>
          <p:spPr bwMode="auto">
            <a:xfrm>
              <a:off x="10655" y="6062"/>
              <a:ext cx="2236" cy="1979"/>
            </a:xfrm>
            <a:custGeom>
              <a:avLst/>
              <a:gdLst>
                <a:gd name="T0" fmla="*/ 258 w 592"/>
                <a:gd name="T1" fmla="*/ 0 h 523"/>
                <a:gd name="T2" fmla="*/ 22 w 592"/>
                <a:gd name="T3" fmla="*/ 409 h 523"/>
                <a:gd name="T4" fmla="*/ 20 w 592"/>
                <a:gd name="T5" fmla="*/ 412 h 523"/>
                <a:gd name="T6" fmla="*/ 20 w 592"/>
                <a:gd name="T7" fmla="*/ 521 h 523"/>
                <a:gd name="T8" fmla="*/ 21 w 592"/>
                <a:gd name="T9" fmla="*/ 523 h 523"/>
                <a:gd name="T10" fmla="*/ 592 w 592"/>
                <a:gd name="T11" fmla="*/ 192 h 523"/>
                <a:gd name="T12" fmla="*/ 469 w 592"/>
                <a:gd name="T13" fmla="*/ 121 h 523"/>
                <a:gd name="T14" fmla="*/ 258 w 592"/>
                <a:gd name="T15" fmla="*/ 0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523">
                  <a:moveTo>
                    <a:pt x="258" y="0"/>
                  </a:moveTo>
                  <a:cubicBezTo>
                    <a:pt x="22" y="409"/>
                    <a:pt x="22" y="409"/>
                    <a:pt x="22" y="409"/>
                  </a:cubicBezTo>
                  <a:cubicBezTo>
                    <a:pt x="20" y="412"/>
                    <a:pt x="20" y="412"/>
                    <a:pt x="20" y="412"/>
                  </a:cubicBezTo>
                  <a:cubicBezTo>
                    <a:pt x="0" y="446"/>
                    <a:pt x="0" y="488"/>
                    <a:pt x="20" y="521"/>
                  </a:cubicBezTo>
                  <a:cubicBezTo>
                    <a:pt x="21" y="523"/>
                    <a:pt x="21" y="523"/>
                    <a:pt x="21" y="523"/>
                  </a:cubicBezTo>
                  <a:cubicBezTo>
                    <a:pt x="592" y="192"/>
                    <a:pt x="592" y="192"/>
                    <a:pt x="592" y="192"/>
                  </a:cubicBezTo>
                  <a:cubicBezTo>
                    <a:pt x="469" y="121"/>
                    <a:pt x="469" y="121"/>
                    <a:pt x="469" y="121"/>
                  </a:cubicBez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6" name="Freeform 22">
              <a:extLst>
                <a:ext uri="{FF2B5EF4-FFF2-40B4-BE49-F238E27FC236}">
                  <a16:creationId xmlns:a16="http://schemas.microsoft.com/office/drawing/2014/main" id="{32CA88CD-6AD8-4122-8C82-B853F2B95331}"/>
                </a:ext>
              </a:extLst>
            </p:cNvPr>
            <p:cNvSpPr>
              <a:spLocks/>
            </p:cNvSpPr>
            <p:nvPr userDrawn="1"/>
          </p:nvSpPr>
          <p:spPr bwMode="auto">
            <a:xfrm>
              <a:off x="13835" y="5824"/>
              <a:ext cx="1265" cy="2505"/>
            </a:xfrm>
            <a:custGeom>
              <a:avLst/>
              <a:gdLst>
                <a:gd name="T0" fmla="*/ 0 w 335"/>
                <a:gd name="T1" fmla="*/ 0 h 662"/>
                <a:gd name="T2" fmla="*/ 0 w 335"/>
                <a:gd name="T3" fmla="*/ 662 h 662"/>
                <a:gd name="T4" fmla="*/ 234 w 335"/>
                <a:gd name="T5" fmla="*/ 527 h 662"/>
                <a:gd name="T6" fmla="*/ 335 w 335"/>
                <a:gd name="T7" fmla="*/ 469 h 662"/>
                <a:gd name="T8" fmla="*/ 99 w 335"/>
                <a:gd name="T9" fmla="*/ 61 h 662"/>
                <a:gd name="T10" fmla="*/ 95 w 335"/>
                <a:gd name="T11" fmla="*/ 54 h 662"/>
                <a:gd name="T12" fmla="*/ 1 w 335"/>
                <a:gd name="T13" fmla="*/ 0 h 662"/>
                <a:gd name="T14" fmla="*/ 0 w 335"/>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662">
                  <a:moveTo>
                    <a:pt x="0" y="0"/>
                  </a:moveTo>
                  <a:cubicBezTo>
                    <a:pt x="0" y="662"/>
                    <a:pt x="0" y="662"/>
                    <a:pt x="0" y="662"/>
                  </a:cubicBezTo>
                  <a:cubicBezTo>
                    <a:pt x="234" y="527"/>
                    <a:pt x="234" y="527"/>
                    <a:pt x="234" y="527"/>
                  </a:cubicBezTo>
                  <a:cubicBezTo>
                    <a:pt x="335" y="469"/>
                    <a:pt x="335" y="469"/>
                    <a:pt x="335" y="469"/>
                  </a:cubicBezTo>
                  <a:cubicBezTo>
                    <a:pt x="99" y="61"/>
                    <a:pt x="99" y="61"/>
                    <a:pt x="99" y="61"/>
                  </a:cubicBezTo>
                  <a:cubicBezTo>
                    <a:pt x="95" y="54"/>
                    <a:pt x="95" y="54"/>
                    <a:pt x="95" y="54"/>
                  </a:cubicBezTo>
                  <a:cubicBezTo>
                    <a:pt x="76" y="21"/>
                    <a:pt x="40"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7" name="Freeform 23">
              <a:extLst>
                <a:ext uri="{FF2B5EF4-FFF2-40B4-BE49-F238E27FC236}">
                  <a16:creationId xmlns:a16="http://schemas.microsoft.com/office/drawing/2014/main" id="{2F652EAA-0C4B-4D81-A892-BC0A99681319}"/>
                </a:ext>
              </a:extLst>
            </p:cNvPr>
            <p:cNvSpPr>
              <a:spLocks/>
            </p:cNvSpPr>
            <p:nvPr userDrawn="1"/>
          </p:nvSpPr>
          <p:spPr bwMode="auto">
            <a:xfrm>
              <a:off x="10750" y="7341"/>
              <a:ext cx="1257" cy="1340"/>
            </a:xfrm>
            <a:custGeom>
              <a:avLst/>
              <a:gdLst>
                <a:gd name="T0" fmla="*/ 1257 w 1257"/>
                <a:gd name="T1" fmla="*/ 984 h 1340"/>
                <a:gd name="T2" fmla="*/ 1257 w 1257"/>
                <a:gd name="T3" fmla="*/ 0 h 1340"/>
                <a:gd name="T4" fmla="*/ 0 w 1257"/>
                <a:gd name="T5" fmla="*/ 727 h 1340"/>
                <a:gd name="T6" fmla="*/ 351 w 1257"/>
                <a:gd name="T7" fmla="*/ 1340 h 1340"/>
                <a:gd name="T8" fmla="*/ 1257 w 1257"/>
                <a:gd name="T9" fmla="*/ 1340 h 1340"/>
                <a:gd name="T10" fmla="*/ 1257 w 1257"/>
                <a:gd name="T11" fmla="*/ 984 h 1340"/>
                <a:gd name="T12" fmla="*/ 1257 w 1257"/>
                <a:gd name="T13" fmla="*/ 984 h 1340"/>
              </a:gdLst>
              <a:ahLst/>
              <a:cxnLst>
                <a:cxn ang="0">
                  <a:pos x="T0" y="T1"/>
                </a:cxn>
                <a:cxn ang="0">
                  <a:pos x="T2" y="T3"/>
                </a:cxn>
                <a:cxn ang="0">
                  <a:pos x="T4" y="T5"/>
                </a:cxn>
                <a:cxn ang="0">
                  <a:pos x="T6" y="T7"/>
                </a:cxn>
                <a:cxn ang="0">
                  <a:pos x="T8" y="T9"/>
                </a:cxn>
                <a:cxn ang="0">
                  <a:pos x="T10" y="T11"/>
                </a:cxn>
                <a:cxn ang="0">
                  <a:pos x="T12" y="T13"/>
                </a:cxn>
              </a:cxnLst>
              <a:rect l="0" t="0" r="r" b="b"/>
              <a:pathLst>
                <a:path w="1257" h="1340">
                  <a:moveTo>
                    <a:pt x="1257" y="984"/>
                  </a:moveTo>
                  <a:lnTo>
                    <a:pt x="1257" y="0"/>
                  </a:lnTo>
                  <a:lnTo>
                    <a:pt x="0" y="727"/>
                  </a:lnTo>
                  <a:lnTo>
                    <a:pt x="351" y="1340"/>
                  </a:lnTo>
                  <a:lnTo>
                    <a:pt x="1257" y="1340"/>
                  </a:lnTo>
                  <a:lnTo>
                    <a:pt x="1257" y="984"/>
                  </a:lnTo>
                  <a:lnTo>
                    <a:pt x="1257" y="9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8" name="Freeform 24">
              <a:extLst>
                <a:ext uri="{FF2B5EF4-FFF2-40B4-BE49-F238E27FC236}">
                  <a16:creationId xmlns:a16="http://schemas.microsoft.com/office/drawing/2014/main" id="{F2DCF322-3032-4F7D-9015-8CA4A6C0CD12}"/>
                </a:ext>
              </a:extLst>
            </p:cNvPr>
            <p:cNvSpPr>
              <a:spLocks/>
            </p:cNvSpPr>
            <p:nvPr userDrawn="1"/>
          </p:nvSpPr>
          <p:spPr bwMode="auto">
            <a:xfrm>
              <a:off x="12041" y="8382"/>
              <a:ext cx="514" cy="299"/>
            </a:xfrm>
            <a:custGeom>
              <a:avLst/>
              <a:gdLst>
                <a:gd name="T0" fmla="*/ 0 w 514"/>
                <a:gd name="T1" fmla="*/ 299 h 299"/>
                <a:gd name="T2" fmla="*/ 514 w 514"/>
                <a:gd name="T3" fmla="*/ 299 h 299"/>
                <a:gd name="T4" fmla="*/ 0 w 514"/>
                <a:gd name="T5" fmla="*/ 0 h 299"/>
                <a:gd name="T6" fmla="*/ 0 w 514"/>
                <a:gd name="T7" fmla="*/ 299 h 299"/>
              </a:gdLst>
              <a:ahLst/>
              <a:cxnLst>
                <a:cxn ang="0">
                  <a:pos x="T0" y="T1"/>
                </a:cxn>
                <a:cxn ang="0">
                  <a:pos x="T2" y="T3"/>
                </a:cxn>
                <a:cxn ang="0">
                  <a:pos x="T4" y="T5"/>
                </a:cxn>
                <a:cxn ang="0">
                  <a:pos x="T6" y="T7"/>
                </a:cxn>
              </a:cxnLst>
              <a:rect l="0" t="0" r="r" b="b"/>
              <a:pathLst>
                <a:path w="514" h="299">
                  <a:moveTo>
                    <a:pt x="0" y="299"/>
                  </a:moveTo>
                  <a:lnTo>
                    <a:pt x="514" y="299"/>
                  </a:lnTo>
                  <a:lnTo>
                    <a:pt x="0" y="0"/>
                  </a:lnTo>
                  <a:lnTo>
                    <a:pt x="0"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9" name="Freeform 25">
              <a:extLst>
                <a:ext uri="{FF2B5EF4-FFF2-40B4-BE49-F238E27FC236}">
                  <a16:creationId xmlns:a16="http://schemas.microsoft.com/office/drawing/2014/main" id="{7F98EF5C-5B65-41FF-B0CE-47A75CD60431}"/>
                </a:ext>
              </a:extLst>
            </p:cNvPr>
            <p:cNvSpPr>
              <a:spLocks/>
            </p:cNvSpPr>
            <p:nvPr userDrawn="1"/>
          </p:nvSpPr>
          <p:spPr bwMode="auto">
            <a:xfrm>
              <a:off x="11645" y="5824"/>
              <a:ext cx="2160" cy="1457"/>
            </a:xfrm>
            <a:custGeom>
              <a:avLst/>
              <a:gdLst>
                <a:gd name="T0" fmla="*/ 1 w 572"/>
                <a:gd name="T1" fmla="*/ 54 h 385"/>
                <a:gd name="T2" fmla="*/ 0 w 572"/>
                <a:gd name="T3" fmla="*/ 55 h 385"/>
                <a:gd name="T4" fmla="*/ 341 w 572"/>
                <a:gd name="T5" fmla="*/ 252 h 385"/>
                <a:gd name="T6" fmla="*/ 572 w 572"/>
                <a:gd name="T7" fmla="*/ 385 h 385"/>
                <a:gd name="T8" fmla="*/ 572 w 572"/>
                <a:gd name="T9" fmla="*/ 0 h 385"/>
                <a:gd name="T10" fmla="*/ 95 w 572"/>
                <a:gd name="T11" fmla="*/ 0 h 385"/>
                <a:gd name="T12" fmla="*/ 1 w 572"/>
                <a:gd name="T13" fmla="*/ 54 h 385"/>
              </a:gdLst>
              <a:ahLst/>
              <a:cxnLst>
                <a:cxn ang="0">
                  <a:pos x="T0" y="T1"/>
                </a:cxn>
                <a:cxn ang="0">
                  <a:pos x="T2" y="T3"/>
                </a:cxn>
                <a:cxn ang="0">
                  <a:pos x="T4" y="T5"/>
                </a:cxn>
                <a:cxn ang="0">
                  <a:pos x="T6" y="T7"/>
                </a:cxn>
                <a:cxn ang="0">
                  <a:pos x="T8" y="T9"/>
                </a:cxn>
                <a:cxn ang="0">
                  <a:pos x="T10" y="T11"/>
                </a:cxn>
                <a:cxn ang="0">
                  <a:pos x="T12" y="T13"/>
                </a:cxn>
              </a:cxnLst>
              <a:rect l="0" t="0" r="r" b="b"/>
              <a:pathLst>
                <a:path w="572" h="385">
                  <a:moveTo>
                    <a:pt x="1" y="54"/>
                  </a:moveTo>
                  <a:cubicBezTo>
                    <a:pt x="0" y="55"/>
                    <a:pt x="0" y="55"/>
                    <a:pt x="0" y="55"/>
                  </a:cubicBezTo>
                  <a:cubicBezTo>
                    <a:pt x="341" y="252"/>
                    <a:pt x="341" y="252"/>
                    <a:pt x="341" y="252"/>
                  </a:cubicBezTo>
                  <a:cubicBezTo>
                    <a:pt x="572" y="385"/>
                    <a:pt x="572" y="385"/>
                    <a:pt x="572" y="385"/>
                  </a:cubicBezTo>
                  <a:cubicBezTo>
                    <a:pt x="572" y="0"/>
                    <a:pt x="572" y="0"/>
                    <a:pt x="572" y="0"/>
                  </a:cubicBezTo>
                  <a:cubicBezTo>
                    <a:pt x="95" y="0"/>
                    <a:pt x="95" y="0"/>
                    <a:pt x="95" y="0"/>
                  </a:cubicBezTo>
                  <a:cubicBezTo>
                    <a:pt x="56" y="0"/>
                    <a:pt x="20" y="21"/>
                    <a:pt x="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1679077" y="3974823"/>
            <a:ext cx="12437454" cy="5163695"/>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35746" y="12899184"/>
            <a:ext cx="23662176" cy="1314082"/>
          </a:xfrm>
          <a:prstGeom prst="rect">
            <a:avLst/>
          </a:prstGeom>
        </p:spPr>
        <p:txBody>
          <a:bodyPr/>
          <a:lstStyle>
            <a:lvl1pPr>
              <a:defRPr sz="8315">
                <a:solidFill>
                  <a:schemeClr val="tx2"/>
                </a:solidFill>
              </a:defRPr>
            </a:lvl1pPr>
          </a:lstStyle>
          <a:p>
            <a:r>
              <a:rPr lang="en-GB" noProof="0"/>
              <a:t>Click to edit Master title style</a:t>
            </a:r>
            <a:endParaRPr lang="en-US" noProof="0"/>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51" y="16559763"/>
            <a:ext cx="36183419" cy="889577"/>
          </a:xfrm>
          <a:prstGeom prst="rect">
            <a:avLst/>
          </a:prstGeom>
        </p:spPr>
        <p:txBody>
          <a:bodyPr/>
          <a:lstStyle>
            <a:lvl1pPr marL="0" indent="0">
              <a:buNone/>
              <a:defRPr sz="6236" b="0" i="0">
                <a:solidFill>
                  <a:schemeClr val="tx2"/>
                </a:solidFill>
              </a:defRPr>
            </a:lvl1pPr>
          </a:lstStyle>
          <a:p>
            <a:pPr lvl="0"/>
            <a:r>
              <a:rPr lang="en-US" noProof="0"/>
              <a:t>Date</a:t>
            </a:r>
          </a:p>
        </p:txBody>
      </p:sp>
      <p:cxnSp>
        <p:nvCxnSpPr>
          <p:cNvPr id="41" name="Straight Connector 3">
            <a:extLst>
              <a:ext uri="{FF2B5EF4-FFF2-40B4-BE49-F238E27FC236}">
                <a16:creationId xmlns:a16="http://schemas.microsoft.com/office/drawing/2014/main" id="{FFB1F3BD-4940-6445-8A98-868637E02C01}"/>
              </a:ext>
            </a:extLst>
          </p:cNvPr>
          <p:cNvCxnSpPr>
            <a:cxnSpLocks/>
          </p:cNvCxnSpPr>
          <p:nvPr/>
        </p:nvCxnSpPr>
        <p:spPr>
          <a:xfrm>
            <a:off x="1820659" y="14446266"/>
            <a:ext cx="2602393" cy="0"/>
          </a:xfrm>
          <a:prstGeom prst="line">
            <a:avLst/>
          </a:prstGeom>
          <a:noFill/>
          <a:ln w="76200" cap="flat" cmpd="sng" algn="ctr">
            <a:solidFill>
              <a:srgbClr val="FD8204"/>
            </a:solidFill>
            <a:prstDash val="solid"/>
            <a:miter lim="800000"/>
          </a:ln>
          <a:effectLst/>
        </p:spPr>
      </p:cxnSp>
      <p:pic>
        <p:nvPicPr>
          <p:cNvPr id="3" name="Picture 2" descr="Text, logo&#10;&#10;Description automatically generated">
            <a:extLst>
              <a:ext uri="{FF2B5EF4-FFF2-40B4-BE49-F238E27FC236}">
                <a16:creationId xmlns:a16="http://schemas.microsoft.com/office/drawing/2014/main" id="{06C717B5-6748-46A0-AA66-DE401803C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52" y="19554311"/>
            <a:ext cx="13131711" cy="3685018"/>
          </a:xfrm>
          <a:prstGeom prst="rect">
            <a:avLst/>
          </a:prstGeom>
        </p:spPr>
      </p:pic>
    </p:spTree>
    <p:extLst>
      <p:ext uri="{BB962C8B-B14F-4D97-AF65-F5344CB8AC3E}">
        <p14:creationId xmlns:p14="http://schemas.microsoft.com/office/powerpoint/2010/main" val="595413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ew Layout_Front Page 1">
    <p:spTree>
      <p:nvGrpSpPr>
        <p:cNvPr id="1" name=""/>
        <p:cNvGrpSpPr/>
        <p:nvPr/>
      </p:nvGrpSpPr>
      <p:grpSpPr>
        <a:xfrm>
          <a:off x="0" y="0"/>
          <a:ext cx="0" cy="0"/>
          <a:chOff x="0" y="0"/>
          <a:chExt cx="0" cy="0"/>
        </a:xfrm>
      </p:grpSpPr>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79078" y="11240281"/>
            <a:ext cx="23265296" cy="3310794"/>
          </a:xfrm>
          <a:prstGeom prst="rect">
            <a:avLst/>
          </a:prstGeom>
        </p:spPr>
        <p:txBody>
          <a:bodyPr/>
          <a:lstStyle>
            <a:lvl1pPr algn="just">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51" y="1655976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077" y="19275258"/>
            <a:ext cx="12437454" cy="2829380"/>
          </a:xfrm>
          <a:prstGeom prst="rect">
            <a:avLst/>
          </a:prstGeom>
        </p:spPr>
      </p:pic>
      <p:pic>
        <p:nvPicPr>
          <p:cNvPr id="5" name="Picture 4">
            <a:extLst>
              <a:ext uri="{FF2B5EF4-FFF2-40B4-BE49-F238E27FC236}">
                <a16:creationId xmlns:a16="http://schemas.microsoft.com/office/drawing/2014/main" id="{753AD2CB-3F44-45BF-8464-77847B2B09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47597" y="0"/>
            <a:ext cx="19432316" cy="23760113"/>
          </a:xfrm>
          <a:prstGeom prst="rect">
            <a:avLst/>
          </a:prstGeom>
        </p:spPr>
      </p:pic>
      <p:pic>
        <p:nvPicPr>
          <p:cNvPr id="4" name="Image 3" descr="Une image contenant dessin, horloge&#10;&#10;Description générée automatiquement">
            <a:extLst>
              <a:ext uri="{FF2B5EF4-FFF2-40B4-BE49-F238E27FC236}">
                <a16:creationId xmlns:a16="http://schemas.microsoft.com/office/drawing/2014/main" id="{F032A728-9D5C-45B7-BC05-3EACE3F0E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070" y="6161409"/>
            <a:ext cx="11876052" cy="2226293"/>
          </a:xfrm>
          <a:prstGeom prst="rect">
            <a:avLst/>
          </a:prstGeom>
        </p:spPr>
      </p:pic>
    </p:spTree>
    <p:extLst>
      <p:ext uri="{BB962C8B-B14F-4D97-AF65-F5344CB8AC3E}">
        <p14:creationId xmlns:p14="http://schemas.microsoft.com/office/powerpoint/2010/main" val="1773474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17" name="Image 16" descr="Une image contenant dessin, horloge&#10;&#10;Description générée automatiquement">
            <a:extLst>
              <a:ext uri="{FF2B5EF4-FFF2-40B4-BE49-F238E27FC236}">
                <a16:creationId xmlns:a16="http://schemas.microsoft.com/office/drawing/2014/main" id="{16DCB1FF-0808-487C-8F95-58FC770B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solidFill>
            <a:srgbClr val="E2F6FE"/>
          </a:soli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21" name="Titre 4">
            <a:extLst>
              <a:ext uri="{FF2B5EF4-FFF2-40B4-BE49-F238E27FC236}">
                <a16:creationId xmlns:a16="http://schemas.microsoft.com/office/drawing/2014/main" id="{09AF8254-998F-4C93-94F6-186B46F4E8DF}"/>
              </a:ext>
            </a:extLst>
          </p:cNvPr>
          <p:cNvSpPr>
            <a:spLocks noGrp="1"/>
          </p:cNvSpPr>
          <p:nvPr>
            <p:ph type="title" hasCustomPrompt="1"/>
          </p:nvPr>
        </p:nvSpPr>
        <p:spPr>
          <a:xfrm>
            <a:off x="10638634" y="1900269"/>
            <a:ext cx="28465974" cy="2059761"/>
          </a:xfrm>
          <a:prstGeom prst="rect">
            <a:avLst/>
          </a:prstGeom>
        </p:spPr>
        <p:txBody>
          <a:bodyPr anchor="b"/>
          <a:lstStyle>
            <a:lvl1pPr algn="l">
              <a:defRPr sz="8315">
                <a:solidFill>
                  <a:schemeClr val="tx2"/>
                </a:solidFill>
              </a:defRPr>
            </a:lvl1pPr>
          </a:lstStyle>
          <a:p>
            <a:r>
              <a:rPr lang="fr-FR"/>
              <a:t>Table of Contents</a:t>
            </a:r>
          </a:p>
        </p:txBody>
      </p:sp>
      <p:sp>
        <p:nvSpPr>
          <p:cNvPr id="22" name="Rectangle 21">
            <a:extLst>
              <a:ext uri="{FF2B5EF4-FFF2-40B4-BE49-F238E27FC236}">
                <a16:creationId xmlns:a16="http://schemas.microsoft.com/office/drawing/2014/main" id="{DB10CC95-475E-4233-96E6-81DCF8047E42}"/>
              </a:ext>
            </a:extLst>
          </p:cNvPr>
          <p:cNvSpPr/>
          <p:nvPr/>
        </p:nvSpPr>
        <p:spPr>
          <a:xfrm>
            <a:off x="10638639" y="3858388"/>
            <a:ext cx="2602393" cy="21060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rgbClr val="FFFFFF"/>
              </a:solidFill>
              <a:latin typeface="Arial" panose="020B0604020202020204" pitchFamily="34" charset="0"/>
            </a:endParaRPr>
          </a:p>
        </p:txBody>
      </p:sp>
      <p:sp>
        <p:nvSpPr>
          <p:cNvPr id="18" name="Shape 6">
            <a:extLst>
              <a:ext uri="{FF2B5EF4-FFF2-40B4-BE49-F238E27FC236}">
                <a16:creationId xmlns:a16="http://schemas.microsoft.com/office/drawing/2014/main" id="{BB8D4215-BD38-4063-8D97-BEEF895A40AF}"/>
              </a:ext>
            </a:extLst>
          </p:cNvPr>
          <p:cNvSpPr txBox="1">
            <a:spLocks/>
          </p:cNvSpPr>
          <p:nvPr/>
        </p:nvSpPr>
        <p:spPr>
          <a:xfrm>
            <a:off x="20823126" y="22407531"/>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9305D3D2-7895-4559-B981-DDE9AE640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109" r="4693"/>
          <a:stretch/>
        </p:blipFill>
        <p:spPr>
          <a:xfrm>
            <a:off x="34403248" y="2"/>
            <a:ext cx="8076671" cy="3462241"/>
          </a:xfrm>
          <a:prstGeom prst="rect">
            <a:avLst/>
          </a:prstGeom>
        </p:spPr>
      </p:pic>
      <p:pic>
        <p:nvPicPr>
          <p:cNvPr id="14" name="Picture 13">
            <a:extLst>
              <a:ext uri="{FF2B5EF4-FFF2-40B4-BE49-F238E27FC236}">
                <a16:creationId xmlns:a16="http://schemas.microsoft.com/office/drawing/2014/main" id="{F94AEB54-0A6A-43A8-B2DB-C898B55F2B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16" name="Image 15">
            <a:extLst>
              <a:ext uri="{FF2B5EF4-FFF2-40B4-BE49-F238E27FC236}">
                <a16:creationId xmlns:a16="http://schemas.microsoft.com/office/drawing/2014/main" id="{0BB5D343-7C7B-450F-B56E-9897F3D71D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Tree>
    <p:extLst>
      <p:ext uri="{BB962C8B-B14F-4D97-AF65-F5344CB8AC3E}">
        <p14:creationId xmlns:p14="http://schemas.microsoft.com/office/powerpoint/2010/main" val="1643419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ub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p:nvPr>
        </p:nvSpPr>
        <p:spPr>
          <a:xfrm>
            <a:off x="1609385" y="4091555"/>
            <a:ext cx="39261150" cy="1584008"/>
          </a:xfrm>
          <a:prstGeom prst="rect">
            <a:avLst/>
          </a:prstGeom>
        </p:spPr>
        <p:txBody>
          <a:bodyPr anchor="t"/>
          <a:lstStyle>
            <a:lvl1pPr marL="0" indent="0" algn="just">
              <a:buNone/>
              <a:defRPr sz="4850" b="1" i="1">
                <a:solidFill>
                  <a:schemeClr val="tx2"/>
                </a:solidFill>
              </a:defRPr>
            </a:lvl1pPr>
          </a:lstStyle>
          <a:p>
            <a:pPr lvl="0"/>
            <a:r>
              <a:rPr lang="en-GB"/>
              <a:t>Click to edit Master text styles</a:t>
            </a: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74698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2904861"/>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Tree>
    <p:extLst>
      <p:ext uri="{BB962C8B-B14F-4D97-AF65-F5344CB8AC3E}">
        <p14:creationId xmlns:p14="http://schemas.microsoft.com/office/powerpoint/2010/main" val="394687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Layout_Front Page 1">
    <p:spTree>
      <p:nvGrpSpPr>
        <p:cNvPr id="1" name=""/>
        <p:cNvGrpSpPr/>
        <p:nvPr/>
      </p:nvGrpSpPr>
      <p:grpSpPr>
        <a:xfrm>
          <a:off x="0" y="0"/>
          <a:ext cx="0" cy="0"/>
          <a:chOff x="0" y="0"/>
          <a:chExt cx="0" cy="0"/>
        </a:xfrm>
      </p:grpSpPr>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79071" y="11240281"/>
            <a:ext cx="23265296" cy="3310794"/>
          </a:xfrm>
          <a:prstGeom prst="rect">
            <a:avLst/>
          </a:prstGeom>
        </p:spPr>
        <p:txBody>
          <a:bodyPr/>
          <a:lstStyle>
            <a:lvl1pPr algn="just">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44" y="1655976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070" y="19275258"/>
            <a:ext cx="12437454" cy="2829380"/>
          </a:xfrm>
          <a:prstGeom prst="rect">
            <a:avLst/>
          </a:prstGeom>
        </p:spPr>
      </p:pic>
      <p:pic>
        <p:nvPicPr>
          <p:cNvPr id="5" name="Picture 4">
            <a:extLst>
              <a:ext uri="{FF2B5EF4-FFF2-40B4-BE49-F238E27FC236}">
                <a16:creationId xmlns:a16="http://schemas.microsoft.com/office/drawing/2014/main" id="{753AD2CB-3F44-45BF-8464-77847B2B09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47597" y="0"/>
            <a:ext cx="19432316" cy="23760113"/>
          </a:xfrm>
          <a:prstGeom prst="rect">
            <a:avLst/>
          </a:prstGeom>
        </p:spPr>
      </p:pic>
      <p:pic>
        <p:nvPicPr>
          <p:cNvPr id="4" name="Image 3" descr="Une image contenant dessin, horloge&#10;&#10;Description générée automatiquement">
            <a:extLst>
              <a:ext uri="{FF2B5EF4-FFF2-40B4-BE49-F238E27FC236}">
                <a16:creationId xmlns:a16="http://schemas.microsoft.com/office/drawing/2014/main" id="{F032A728-9D5C-45B7-BC05-3EACE3F0E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070" y="6161409"/>
            <a:ext cx="11876052" cy="2226293"/>
          </a:xfrm>
          <a:prstGeom prst="rect">
            <a:avLst/>
          </a:prstGeom>
        </p:spPr>
      </p:pic>
    </p:spTree>
    <p:extLst>
      <p:ext uri="{BB962C8B-B14F-4D97-AF65-F5344CB8AC3E}">
        <p14:creationId xmlns:p14="http://schemas.microsoft.com/office/powerpoint/2010/main" val="486193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hasCustomPrompt="1"/>
          </p:nvPr>
        </p:nvSpPr>
        <p:spPr>
          <a:xfrm>
            <a:off x="1609385" y="3318783"/>
            <a:ext cx="39261150" cy="1584008"/>
          </a:xfrm>
          <a:prstGeom prst="rect">
            <a:avLst/>
          </a:prstGeom>
        </p:spPr>
        <p:txBody>
          <a:bodyPr/>
          <a:lstStyle>
            <a:lvl1pPr marL="0" indent="0" algn="just">
              <a:buNone/>
              <a:defRPr sz="4850" b="1" i="1">
                <a:solidFill>
                  <a:schemeClr val="tx2"/>
                </a:solidFill>
              </a:defRPr>
            </a:lvl1pPr>
          </a:lstStyle>
          <a:p>
            <a:pPr lvl="0"/>
            <a:r>
              <a:rPr lang="fr-FR" err="1"/>
              <a:t>Tagline</a:t>
            </a:r>
            <a:endParaRPr lang="fr-F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1890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
        <p:nvSpPr>
          <p:cNvPr id="12" name="Picture Placeholder 5">
            <a:extLst>
              <a:ext uri="{FF2B5EF4-FFF2-40B4-BE49-F238E27FC236}">
                <a16:creationId xmlns:a16="http://schemas.microsoft.com/office/drawing/2014/main" id="{3551B900-4148-9C4D-9BDE-305BB1D8A59B}"/>
              </a:ext>
            </a:extLst>
          </p:cNvPr>
          <p:cNvSpPr>
            <a:spLocks noGrp="1"/>
          </p:cNvSpPr>
          <p:nvPr>
            <p:ph type="pic" sz="quarter" idx="13"/>
          </p:nvPr>
        </p:nvSpPr>
        <p:spPr>
          <a:xfrm>
            <a:off x="36985625" y="22065530"/>
            <a:ext cx="5029570" cy="1501502"/>
          </a:xfrm>
          <a:prstGeom prst="rect">
            <a:avLst/>
          </a:prstGeom>
        </p:spPr>
      </p:sp>
    </p:spTree>
    <p:extLst>
      <p:ext uri="{BB962C8B-B14F-4D97-AF65-F5344CB8AC3E}">
        <p14:creationId xmlns:p14="http://schemas.microsoft.com/office/powerpoint/2010/main" val="904310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3058151"/>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3DC742E9-A9D2-4EE6-9B3B-CC004759E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spTree>
    <p:extLst>
      <p:ext uri="{BB962C8B-B14F-4D97-AF65-F5344CB8AC3E}">
        <p14:creationId xmlns:p14="http://schemas.microsoft.com/office/powerpoint/2010/main" val="2217955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Bullet Points">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32AA099A-2273-40E8-AA7D-1E35C5F1FA5B}"/>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1" name="Shape 6">
            <a:extLst>
              <a:ext uri="{FF2B5EF4-FFF2-40B4-BE49-F238E27FC236}">
                <a16:creationId xmlns:a16="http://schemas.microsoft.com/office/drawing/2014/main" id="{A633A078-4475-4C07-B530-F4445A173A8E}"/>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itle 1">
            <a:extLst>
              <a:ext uri="{FF2B5EF4-FFF2-40B4-BE49-F238E27FC236}">
                <a16:creationId xmlns:a16="http://schemas.microsoft.com/office/drawing/2014/main" id="{83F1E627-EF62-48C0-913C-56E105A13465}"/>
              </a:ext>
            </a:extLst>
          </p:cNvPr>
          <p:cNvSpPr>
            <a:spLocks noGrp="1"/>
          </p:cNvSpPr>
          <p:nvPr>
            <p:ph type="title" hasCustomPrompt="1"/>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Content with Bullet Points</a:t>
            </a:r>
          </a:p>
        </p:txBody>
      </p:sp>
      <p:sp>
        <p:nvSpPr>
          <p:cNvPr id="17" name="Segnaposto testo 3">
            <a:extLst>
              <a:ext uri="{FF2B5EF4-FFF2-40B4-BE49-F238E27FC236}">
                <a16:creationId xmlns:a16="http://schemas.microsoft.com/office/drawing/2014/main" id="{A9B277EE-3CF8-47C4-9B73-C0C01761E999}"/>
              </a:ext>
            </a:extLst>
          </p:cNvPr>
          <p:cNvSpPr>
            <a:spLocks noGrp="1"/>
          </p:cNvSpPr>
          <p:nvPr>
            <p:ph type="body" sz="quarter" idx="17" hasCustomPrompt="1"/>
          </p:nvPr>
        </p:nvSpPr>
        <p:spPr>
          <a:xfrm>
            <a:off x="1621750" y="3458554"/>
            <a:ext cx="39264025" cy="16917249"/>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cxnSp>
        <p:nvCxnSpPr>
          <p:cNvPr id="24" name="Straight Connector 23">
            <a:extLst>
              <a:ext uri="{FF2B5EF4-FFF2-40B4-BE49-F238E27FC236}">
                <a16:creationId xmlns:a16="http://schemas.microsoft.com/office/drawing/2014/main" id="{AFD62A22-57BB-458E-BBF7-217DD974990A}"/>
              </a:ext>
            </a:extLst>
          </p:cNvPr>
          <p:cNvCxnSpPr>
            <a:cxnSpLocks/>
          </p:cNvCxnSpPr>
          <p:nvPr/>
        </p:nvCxnSpPr>
        <p:spPr>
          <a:xfrm>
            <a:off x="1609389" y="31846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ED7426B-0104-4D73-A986-43857E9112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8" name="Image 15">
            <a:extLst>
              <a:ext uri="{FF2B5EF4-FFF2-40B4-BE49-F238E27FC236}">
                <a16:creationId xmlns:a16="http://schemas.microsoft.com/office/drawing/2014/main" id="{571BB485-044D-4F26-9D2A-5228174389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29" name="Picture 28">
            <a:extLst>
              <a:ext uri="{FF2B5EF4-FFF2-40B4-BE49-F238E27FC236}">
                <a16:creationId xmlns:a16="http://schemas.microsoft.com/office/drawing/2014/main" id="{6BB444EA-5224-4860-9926-D7842DB12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614BD6CC-898D-43D2-A93C-9B5C95859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spTree>
    <p:extLst>
      <p:ext uri="{BB962C8B-B14F-4D97-AF65-F5344CB8AC3E}">
        <p14:creationId xmlns:p14="http://schemas.microsoft.com/office/powerpoint/2010/main" val="3388589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FE7A012C-9943-4D6D-9FFB-F47F7E63ADAE}"/>
              </a:ext>
            </a:extLst>
          </p:cNvPr>
          <p:cNvGrpSpPr/>
          <p:nvPr/>
        </p:nvGrpSpPr>
        <p:grpSpPr>
          <a:xfrm>
            <a:off x="14261015" y="2060293"/>
            <a:ext cx="13957885" cy="19639549"/>
            <a:chOff x="4180544" y="724345"/>
            <a:chExt cx="3830913" cy="5420200"/>
          </a:xfrm>
        </p:grpSpPr>
        <p:pic>
          <p:nvPicPr>
            <p:cNvPr id="4" name="Picture 18">
              <a:hlinkClick r:id="rId2"/>
              <a:extLst>
                <a:ext uri="{FF2B5EF4-FFF2-40B4-BE49-F238E27FC236}">
                  <a16:creationId xmlns:a16="http://schemas.microsoft.com/office/drawing/2014/main" id="{9E102566-40BE-4801-9DE2-3266B8CE3634}"/>
                </a:ext>
              </a:extLst>
            </p:cNvPr>
            <p:cNvPicPr>
              <a:picLocks noChangeAspect="1"/>
            </p:cNvPicPr>
            <p:nvPr/>
          </p:nvPicPr>
          <p:blipFill>
            <a:blip r:embed="rId3"/>
            <a:stretch>
              <a:fillRect/>
            </a:stretch>
          </p:blipFill>
          <p:spPr>
            <a:xfrm>
              <a:off x="6173360" y="5614025"/>
              <a:ext cx="524378" cy="530520"/>
            </a:xfrm>
            <a:prstGeom prst="rect">
              <a:avLst/>
            </a:prstGeom>
            <a:solidFill>
              <a:schemeClr val="bg1"/>
            </a:solidFill>
          </p:spPr>
        </p:pic>
        <p:pic>
          <p:nvPicPr>
            <p:cNvPr id="5" name="Picture 19">
              <a:hlinkClick r:id="rId4"/>
              <a:extLst>
                <a:ext uri="{FF2B5EF4-FFF2-40B4-BE49-F238E27FC236}">
                  <a16:creationId xmlns:a16="http://schemas.microsoft.com/office/drawing/2014/main" id="{D7568603-118A-4693-8DFA-5C4F4A2ECFF3}"/>
                </a:ext>
              </a:extLst>
            </p:cNvPr>
            <p:cNvPicPr>
              <a:picLocks noChangeAspect="1"/>
            </p:cNvPicPr>
            <p:nvPr/>
          </p:nvPicPr>
          <p:blipFill>
            <a:blip r:embed="rId5"/>
            <a:stretch>
              <a:fillRect/>
            </a:stretch>
          </p:blipFill>
          <p:spPr>
            <a:xfrm>
              <a:off x="6852458" y="5614025"/>
              <a:ext cx="524378" cy="530520"/>
            </a:xfrm>
            <a:prstGeom prst="rect">
              <a:avLst/>
            </a:prstGeom>
            <a:solidFill>
              <a:schemeClr val="bg1"/>
            </a:solidFill>
          </p:spPr>
        </p:pic>
        <p:pic>
          <p:nvPicPr>
            <p:cNvPr id="6" name="Picture 20">
              <a:hlinkClick r:id="rId6"/>
              <a:extLst>
                <a:ext uri="{FF2B5EF4-FFF2-40B4-BE49-F238E27FC236}">
                  <a16:creationId xmlns:a16="http://schemas.microsoft.com/office/drawing/2014/main" id="{5DDB1743-7906-4FC3-8D25-93C3FEEA1E0B}"/>
                </a:ext>
              </a:extLst>
            </p:cNvPr>
            <p:cNvPicPr>
              <a:picLocks noChangeAspect="1"/>
            </p:cNvPicPr>
            <p:nvPr/>
          </p:nvPicPr>
          <p:blipFill>
            <a:blip r:embed="rId7"/>
            <a:stretch>
              <a:fillRect/>
            </a:stretch>
          </p:blipFill>
          <p:spPr>
            <a:xfrm>
              <a:off x="4815165" y="5614025"/>
              <a:ext cx="524378" cy="530520"/>
            </a:xfrm>
            <a:prstGeom prst="rect">
              <a:avLst/>
            </a:prstGeom>
            <a:solidFill>
              <a:schemeClr val="bg1"/>
            </a:solidFill>
          </p:spPr>
        </p:pic>
        <p:pic>
          <p:nvPicPr>
            <p:cNvPr id="7" name="Picture 21">
              <a:hlinkClick r:id="rId8"/>
              <a:extLst>
                <a:ext uri="{FF2B5EF4-FFF2-40B4-BE49-F238E27FC236}">
                  <a16:creationId xmlns:a16="http://schemas.microsoft.com/office/drawing/2014/main" id="{0D89321E-F453-4F2F-A4CD-42762118D8F3}"/>
                </a:ext>
              </a:extLst>
            </p:cNvPr>
            <p:cNvPicPr>
              <a:picLocks noChangeAspect="1"/>
            </p:cNvPicPr>
            <p:nvPr/>
          </p:nvPicPr>
          <p:blipFill>
            <a:blip r:embed="rId9"/>
            <a:stretch>
              <a:fillRect/>
            </a:stretch>
          </p:blipFill>
          <p:spPr>
            <a:xfrm>
              <a:off x="5494263" y="5614025"/>
              <a:ext cx="524378" cy="530520"/>
            </a:xfrm>
            <a:prstGeom prst="rect">
              <a:avLst/>
            </a:prstGeom>
            <a:solidFill>
              <a:schemeClr val="bg1"/>
            </a:solidFill>
          </p:spPr>
        </p:pic>
        <p:pic>
          <p:nvPicPr>
            <p:cNvPr id="8" name="Graphique 7">
              <a:extLst>
                <a:ext uri="{FF2B5EF4-FFF2-40B4-BE49-F238E27FC236}">
                  <a16:creationId xmlns:a16="http://schemas.microsoft.com/office/drawing/2014/main" id="{062FDD53-F39E-40E4-8EF3-4A416170FF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80544" y="724345"/>
              <a:ext cx="3830913" cy="626088"/>
            </a:xfrm>
            <a:prstGeom prst="rect">
              <a:avLst/>
            </a:prstGeom>
          </p:spPr>
        </p:pic>
      </p:grpSp>
      <p:sp>
        <p:nvSpPr>
          <p:cNvPr id="48" name="ZoneTexte 8">
            <a:extLst>
              <a:ext uri="{FF2B5EF4-FFF2-40B4-BE49-F238E27FC236}">
                <a16:creationId xmlns:a16="http://schemas.microsoft.com/office/drawing/2014/main" id="{A3A03261-5B16-4047-91D1-77D6159D9B96}"/>
              </a:ext>
            </a:extLst>
          </p:cNvPr>
          <p:cNvSpPr txBox="1"/>
          <p:nvPr/>
        </p:nvSpPr>
        <p:spPr>
          <a:xfrm>
            <a:off x="16301229" y="22176105"/>
            <a:ext cx="9769613" cy="746358"/>
          </a:xfrm>
          <a:prstGeom prst="rect">
            <a:avLst/>
          </a:prstGeom>
          <a:noFill/>
        </p:spPr>
        <p:txBody>
          <a:bodyPr wrap="square" lIns="0" tIns="0" rIns="0" bIns="0" rtlCol="0">
            <a:spAutoFit/>
          </a:bodyPr>
          <a:lstStyle/>
          <a:p>
            <a:pPr algn="ctr"/>
            <a:r>
              <a:rPr lang="fr-FR" sz="4850">
                <a:solidFill>
                  <a:schemeClr val="bg2"/>
                </a:solidFill>
                <a:latin typeface="+mj-lt"/>
                <a:hlinkClick r:id="rId12">
                  <a:extLst>
                    <a:ext uri="{A12FA001-AC4F-418D-AE19-62706E023703}">
                      <ahyp:hlinkClr xmlns:ahyp="http://schemas.microsoft.com/office/drawing/2018/hyperlinkcolor" val="tx"/>
                    </a:ext>
                  </a:extLst>
                </a:hlinkClick>
              </a:rPr>
              <a:t>www.alirahealth.com</a:t>
            </a:r>
            <a:endParaRPr lang="fr-FR" sz="4850">
              <a:solidFill>
                <a:schemeClr val="bg2"/>
              </a:solidFill>
              <a:latin typeface="+mj-lt"/>
            </a:endParaRPr>
          </a:p>
        </p:txBody>
      </p:sp>
    </p:spTree>
    <p:extLst>
      <p:ext uri="{BB962C8B-B14F-4D97-AF65-F5344CB8AC3E}">
        <p14:creationId xmlns:p14="http://schemas.microsoft.com/office/powerpoint/2010/main" val="3274973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699434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8"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8"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33654618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8"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8"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bg1">
              <a:lumMod val="85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20"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85" y="11392591"/>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8" y="1653002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31"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784838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p:nvGrpSpPr>
        <p:grpSpPr>
          <a:xfrm>
            <a:off x="21656597" y="-1846829"/>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p:nvGrpSpPr>
        <p:grpSpPr>
          <a:xfrm>
            <a:off x="25570980" y="9901166"/>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p:nvGrpSpPr>
        <p:grpSpPr>
          <a:xfrm>
            <a:off x="30892680"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p:nvGrpSpPr>
        <p:grpSpPr>
          <a:xfrm>
            <a:off x="22843795" y="17649868"/>
            <a:ext cx="2992503" cy="2652170"/>
            <a:chOff x="2172198" y="3357072"/>
            <a:chExt cx="7660312" cy="6826753"/>
          </a:xfrm>
          <a:solidFill>
            <a:schemeClr val="bg1">
              <a:lumMod val="85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9173" y="6827701"/>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p:ph type="title"/>
          </p:nvPr>
        </p:nvSpPr>
        <p:spPr>
          <a:xfrm>
            <a:off x="3468693"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p:nvSpPr>
        <p:spPr>
          <a:xfrm>
            <a:off x="3468685" y="15809490"/>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p:ph type="body" sz="quarter" idx="11" hasCustomPrompt="1"/>
          </p:nvPr>
        </p:nvSpPr>
        <p:spPr>
          <a:xfrm>
            <a:off x="3446834" y="16992654"/>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806523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0560183-AC42-4216-B55B-A0B5950C9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pic>
        <p:nvPicPr>
          <p:cNvPr id="11" name="Picture 18">
            <a:hlinkClick r:id="rId4"/>
            <a:extLst>
              <a:ext uri="{FF2B5EF4-FFF2-40B4-BE49-F238E27FC236}">
                <a16:creationId xmlns:a16="http://schemas.microsoft.com/office/drawing/2014/main" id="{AB3BAADB-E822-4153-A0F0-C30E4594BEA0}"/>
              </a:ext>
            </a:extLst>
          </p:cNvPr>
          <p:cNvPicPr>
            <a:picLocks noChangeAspect="1"/>
          </p:cNvPicPr>
          <p:nvPr/>
        </p:nvPicPr>
        <p:blipFill>
          <a:blip r:embed="rId5"/>
          <a:stretch>
            <a:fillRect/>
          </a:stretch>
        </p:blipFill>
        <p:spPr>
          <a:xfrm>
            <a:off x="21373481" y="21770819"/>
            <a:ext cx="1465888" cy="1474880"/>
          </a:xfrm>
          <a:prstGeom prst="rect">
            <a:avLst/>
          </a:prstGeom>
          <a:solidFill>
            <a:schemeClr val="bg1"/>
          </a:solidFill>
        </p:spPr>
      </p:pic>
      <p:pic>
        <p:nvPicPr>
          <p:cNvPr id="12" name="Picture 19">
            <a:hlinkClick r:id="rId6"/>
            <a:extLst>
              <a:ext uri="{FF2B5EF4-FFF2-40B4-BE49-F238E27FC236}">
                <a16:creationId xmlns:a16="http://schemas.microsoft.com/office/drawing/2014/main" id="{1E5E760E-F6A1-44FD-AC33-F792525163FE}"/>
              </a:ext>
            </a:extLst>
          </p:cNvPr>
          <p:cNvPicPr>
            <a:picLocks noChangeAspect="1"/>
          </p:cNvPicPr>
          <p:nvPr/>
        </p:nvPicPr>
        <p:blipFill>
          <a:blip r:embed="rId7"/>
          <a:stretch>
            <a:fillRect/>
          </a:stretch>
        </p:blipFill>
        <p:spPr>
          <a:xfrm>
            <a:off x="23106402" y="21770819"/>
            <a:ext cx="1465888" cy="1474880"/>
          </a:xfrm>
          <a:prstGeom prst="rect">
            <a:avLst/>
          </a:prstGeom>
          <a:solidFill>
            <a:schemeClr val="bg1"/>
          </a:solidFill>
        </p:spPr>
      </p:pic>
      <p:pic>
        <p:nvPicPr>
          <p:cNvPr id="13" name="Picture 20">
            <a:hlinkClick r:id="rId8"/>
            <a:extLst>
              <a:ext uri="{FF2B5EF4-FFF2-40B4-BE49-F238E27FC236}">
                <a16:creationId xmlns:a16="http://schemas.microsoft.com/office/drawing/2014/main" id="{E159DC70-5F95-42EB-BEDE-533E7DB0D48B}"/>
              </a:ext>
            </a:extLst>
          </p:cNvPr>
          <p:cNvPicPr>
            <a:picLocks noChangeAspect="1"/>
          </p:cNvPicPr>
          <p:nvPr/>
        </p:nvPicPr>
        <p:blipFill>
          <a:blip r:embed="rId9"/>
          <a:stretch>
            <a:fillRect/>
          </a:stretch>
        </p:blipFill>
        <p:spPr>
          <a:xfrm>
            <a:off x="17907640" y="21770819"/>
            <a:ext cx="1465888" cy="1474880"/>
          </a:xfrm>
          <a:prstGeom prst="rect">
            <a:avLst/>
          </a:prstGeom>
          <a:solidFill>
            <a:schemeClr val="bg1"/>
          </a:solidFill>
        </p:spPr>
      </p:pic>
      <p:pic>
        <p:nvPicPr>
          <p:cNvPr id="14" name="Picture 21">
            <a:hlinkClick r:id="rId10"/>
            <a:extLst>
              <a:ext uri="{FF2B5EF4-FFF2-40B4-BE49-F238E27FC236}">
                <a16:creationId xmlns:a16="http://schemas.microsoft.com/office/drawing/2014/main" id="{202EF416-9642-4FDB-8790-2FA2AEB426F2}"/>
              </a:ext>
            </a:extLst>
          </p:cNvPr>
          <p:cNvPicPr>
            <a:picLocks noChangeAspect="1"/>
          </p:cNvPicPr>
          <p:nvPr/>
        </p:nvPicPr>
        <p:blipFill>
          <a:blip r:embed="rId11"/>
          <a:stretch>
            <a:fillRect/>
          </a:stretch>
        </p:blipFill>
        <p:spPr>
          <a:xfrm>
            <a:off x="19640561" y="21770819"/>
            <a:ext cx="1465888" cy="1474880"/>
          </a:xfrm>
          <a:prstGeom prst="rect">
            <a:avLst/>
          </a:prstGeom>
          <a:solidFill>
            <a:schemeClr val="bg1"/>
          </a:solidFill>
        </p:spPr>
      </p:pic>
      <p:sp>
        <p:nvSpPr>
          <p:cNvPr id="15" name="ZoneTexte 59">
            <a:extLst>
              <a:ext uri="{FF2B5EF4-FFF2-40B4-BE49-F238E27FC236}">
                <a16:creationId xmlns:a16="http://schemas.microsoft.com/office/drawing/2014/main" id="{6EBE06C7-622B-4CA4-BE62-1857804FEDC0}"/>
              </a:ext>
            </a:extLst>
          </p:cNvPr>
          <p:cNvSpPr txBox="1"/>
          <p:nvPr/>
        </p:nvSpPr>
        <p:spPr>
          <a:xfrm>
            <a:off x="31761158" y="22332367"/>
            <a:ext cx="9769613" cy="639855"/>
          </a:xfrm>
          <a:prstGeom prst="rect">
            <a:avLst/>
          </a:prstGeom>
          <a:noFill/>
        </p:spPr>
        <p:txBody>
          <a:bodyPr wrap="square" lIns="0" tIns="0" rIns="0" bIns="0" rtlCol="0">
            <a:spAutoFit/>
          </a:bodyPr>
          <a:lstStyle/>
          <a:p>
            <a:pPr algn="r"/>
            <a:r>
              <a:rPr lang="fr-FR" sz="4158">
                <a:solidFill>
                  <a:schemeClr val="tx2"/>
                </a:solidFill>
                <a:latin typeface="+mj-lt"/>
                <a:hlinkClick r:id="rId12">
                  <a:extLst>
                    <a:ext uri="{A12FA001-AC4F-418D-AE19-62706E023703}">
                      <ahyp:hlinkClr xmlns:ahyp="http://schemas.microsoft.com/office/drawing/2018/hyperlinkcolor" val="tx"/>
                    </a:ext>
                  </a:extLst>
                </a:hlinkClick>
              </a:rPr>
              <a:t>www.alirahealth.com</a:t>
            </a:r>
            <a:endParaRPr lang="fr-FR" sz="4158">
              <a:solidFill>
                <a:schemeClr val="tx2"/>
              </a:solidFill>
              <a:latin typeface="+mj-lt"/>
            </a:endParaRPr>
          </a:p>
        </p:txBody>
      </p:sp>
      <p:grpSp>
        <p:nvGrpSpPr>
          <p:cNvPr id="16" name="Groupe 63">
            <a:extLst>
              <a:ext uri="{FF2B5EF4-FFF2-40B4-BE49-F238E27FC236}">
                <a16:creationId xmlns:a16="http://schemas.microsoft.com/office/drawing/2014/main" id="{1F20BB66-7EC1-415A-BD8C-1705D3E098D8}"/>
              </a:ext>
            </a:extLst>
          </p:cNvPr>
          <p:cNvGrpSpPr/>
          <p:nvPr/>
        </p:nvGrpSpPr>
        <p:grpSpPr>
          <a:xfrm>
            <a:off x="2774611" y="10185273"/>
            <a:ext cx="8764545" cy="7370793"/>
            <a:chOff x="1592866" y="5531555"/>
            <a:chExt cx="5031613" cy="4254937"/>
          </a:xfrm>
        </p:grpSpPr>
        <p:sp>
          <p:nvSpPr>
            <p:cNvPr id="17" name="Freeform 6">
              <a:extLst>
                <a:ext uri="{FF2B5EF4-FFF2-40B4-BE49-F238E27FC236}">
                  <a16:creationId xmlns:a16="http://schemas.microsoft.com/office/drawing/2014/main" id="{B912261C-D48B-447B-8D3F-EA8BA149D2BA}"/>
                </a:ext>
              </a:extLst>
            </p:cNvPr>
            <p:cNvSpPr>
              <a:spLocks/>
            </p:cNvSpPr>
            <p:nvPr/>
          </p:nvSpPr>
          <p:spPr bwMode="auto">
            <a:xfrm rot="5400000">
              <a:off x="1981204"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18" name="ZoneTexte 20">
              <a:extLst>
                <a:ext uri="{FF2B5EF4-FFF2-40B4-BE49-F238E27FC236}">
                  <a16:creationId xmlns:a16="http://schemas.microsoft.com/office/drawing/2014/main" id="{36188666-7EDF-49AF-B1C4-A8898736F07F}"/>
                </a:ext>
              </a:extLst>
            </p:cNvPr>
            <p:cNvSpPr txBox="1"/>
            <p:nvPr/>
          </p:nvSpPr>
          <p:spPr>
            <a:xfrm>
              <a:off x="2299580" y="6369775"/>
              <a:ext cx="3643538" cy="430850"/>
            </a:xfrm>
            <a:prstGeom prst="rect">
              <a:avLst/>
            </a:prstGeom>
            <a:noFill/>
          </p:spPr>
          <p:txBody>
            <a:bodyPr wrap="square" lIns="0" tIns="0" rIns="0" bIns="0" rtlCol="0">
              <a:spAutoFit/>
            </a:bodyPr>
            <a:lstStyle/>
            <a:p>
              <a:pPr algn="ctr" defTabSz="1583104"/>
              <a:r>
                <a:rPr lang="fr-FR" sz="4850" b="1" spc="346">
                  <a:solidFill>
                    <a:schemeClr val="accent1"/>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19" name="ZoneTexte 29">
              <a:extLst>
                <a:ext uri="{FF2B5EF4-FFF2-40B4-BE49-F238E27FC236}">
                  <a16:creationId xmlns:a16="http://schemas.microsoft.com/office/drawing/2014/main" id="{C2D00473-6668-4EC4-9B84-7B1295C5FE20}"/>
                </a:ext>
              </a:extLst>
            </p:cNvPr>
            <p:cNvSpPr txBox="1"/>
            <p:nvPr/>
          </p:nvSpPr>
          <p:spPr>
            <a:xfrm>
              <a:off x="1592866" y="7158777"/>
              <a:ext cx="5031613"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26 rue de Navarin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75009 PARIS</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FRANCE</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+33 (0)1 44 54 96 23</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paris@alirahealth.com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e 38">
            <a:extLst>
              <a:ext uri="{FF2B5EF4-FFF2-40B4-BE49-F238E27FC236}">
                <a16:creationId xmlns:a16="http://schemas.microsoft.com/office/drawing/2014/main" id="{238CAA0D-9E25-46DC-A0F4-6025E4826AE4}"/>
              </a:ext>
            </a:extLst>
          </p:cNvPr>
          <p:cNvGrpSpPr/>
          <p:nvPr/>
        </p:nvGrpSpPr>
        <p:grpSpPr>
          <a:xfrm>
            <a:off x="23895273" y="6264646"/>
            <a:ext cx="8764541" cy="7370794"/>
            <a:chOff x="13717969" y="3268296"/>
            <a:chExt cx="5031612" cy="4254937"/>
          </a:xfrm>
        </p:grpSpPr>
        <p:sp>
          <p:nvSpPr>
            <p:cNvPr id="21" name="Freeform 6">
              <a:extLst>
                <a:ext uri="{FF2B5EF4-FFF2-40B4-BE49-F238E27FC236}">
                  <a16:creationId xmlns:a16="http://schemas.microsoft.com/office/drawing/2014/main" id="{A5F033E7-DD83-4C04-A8B0-FA34D6D97674}"/>
                </a:ext>
              </a:extLst>
            </p:cNvPr>
            <p:cNvSpPr>
              <a:spLocks/>
            </p:cNvSpPr>
            <p:nvPr/>
          </p:nvSpPr>
          <p:spPr bwMode="auto">
            <a:xfrm rot="5400000">
              <a:off x="14106306" y="2879959"/>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bg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22" name="ZoneTexte 19">
              <a:extLst>
                <a:ext uri="{FF2B5EF4-FFF2-40B4-BE49-F238E27FC236}">
                  <a16:creationId xmlns:a16="http://schemas.microsoft.com/office/drawing/2014/main" id="{9A01061B-3170-458E-8459-5FAB57F48D6D}"/>
                </a:ext>
              </a:extLst>
            </p:cNvPr>
            <p:cNvSpPr txBox="1"/>
            <p:nvPr/>
          </p:nvSpPr>
          <p:spPr>
            <a:xfrm>
              <a:off x="14412003" y="3773208"/>
              <a:ext cx="3643539" cy="861700"/>
            </a:xfrm>
            <a:prstGeom prst="rect">
              <a:avLst/>
            </a:prstGeom>
            <a:noFill/>
          </p:spPr>
          <p:txBody>
            <a:bodyPr wrap="square" lIns="0" tIns="0" rIns="0" bIns="0" rtlCol="0">
              <a:spAutoFit/>
            </a:bodyPr>
            <a:lstStyle/>
            <a:p>
              <a:pPr algn="ctr" defTabSz="1583104"/>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USA </a:t>
              </a:r>
            </a:p>
            <a:p>
              <a:pPr algn="ctr" defTabSz="1583104"/>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SAN FRANCISCO</a:t>
              </a:r>
            </a:p>
          </p:txBody>
        </p:sp>
        <p:sp>
          <p:nvSpPr>
            <p:cNvPr id="23" name="ZoneTexte 33">
              <a:extLst>
                <a:ext uri="{FF2B5EF4-FFF2-40B4-BE49-F238E27FC236}">
                  <a16:creationId xmlns:a16="http://schemas.microsoft.com/office/drawing/2014/main" id="{88EC908B-5CF6-46D1-9FF4-D3D78746F3C0}"/>
                </a:ext>
              </a:extLst>
            </p:cNvPr>
            <p:cNvSpPr txBox="1"/>
            <p:nvPr/>
          </p:nvSpPr>
          <p:spPr>
            <a:xfrm>
              <a:off x="13732465" y="4938734"/>
              <a:ext cx="5002618" cy="2488270"/>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88 Kearny Street</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SAN FRANCISCO</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 94104</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sanfrancisco@alirahealth.com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e 36">
            <a:extLst>
              <a:ext uri="{FF2B5EF4-FFF2-40B4-BE49-F238E27FC236}">
                <a16:creationId xmlns:a16="http://schemas.microsoft.com/office/drawing/2014/main" id="{0FEF607B-F76A-4A78-8877-E57E1A15C2F0}"/>
              </a:ext>
            </a:extLst>
          </p:cNvPr>
          <p:cNvGrpSpPr/>
          <p:nvPr/>
        </p:nvGrpSpPr>
        <p:grpSpPr>
          <a:xfrm>
            <a:off x="16837632" y="2434447"/>
            <a:ext cx="8764541" cy="7370793"/>
            <a:chOff x="9666268" y="1057235"/>
            <a:chExt cx="5031612" cy="4254937"/>
          </a:xfrm>
        </p:grpSpPr>
        <p:sp>
          <p:nvSpPr>
            <p:cNvPr id="25" name="Freeform 6">
              <a:extLst>
                <a:ext uri="{FF2B5EF4-FFF2-40B4-BE49-F238E27FC236}">
                  <a16:creationId xmlns:a16="http://schemas.microsoft.com/office/drawing/2014/main" id="{D46F4DAD-29EB-4974-BEA1-03096454DD16}"/>
                </a:ext>
              </a:extLst>
            </p:cNvPr>
            <p:cNvSpPr>
              <a:spLocks/>
            </p:cNvSpPr>
            <p:nvPr/>
          </p:nvSpPr>
          <p:spPr bwMode="auto">
            <a:xfrm rot="5400000">
              <a:off x="10054605" y="66889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5"/>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26" name="ZoneTexte 22">
              <a:extLst>
                <a:ext uri="{FF2B5EF4-FFF2-40B4-BE49-F238E27FC236}">
                  <a16:creationId xmlns:a16="http://schemas.microsoft.com/office/drawing/2014/main" id="{B4F198CB-D130-43C5-8AE6-B2D75F228510}"/>
                </a:ext>
              </a:extLst>
            </p:cNvPr>
            <p:cNvSpPr txBox="1"/>
            <p:nvPr/>
          </p:nvSpPr>
          <p:spPr>
            <a:xfrm>
              <a:off x="10360304" y="1626713"/>
              <a:ext cx="3643537" cy="430850"/>
            </a:xfrm>
            <a:prstGeom prst="rect">
              <a:avLst/>
            </a:prstGeom>
            <a:noFill/>
          </p:spPr>
          <p:txBody>
            <a:bodyPr wrap="square" lIns="0" tIns="0" rIns="0" bIns="0" rtlCol="0">
              <a:spAutoFit/>
            </a:bodyPr>
            <a:lstStyle/>
            <a:p>
              <a:pPr algn="ctr" defTabSz="1583104"/>
              <a:r>
                <a:rPr lang="fr-FR" sz="4850" b="1" spc="346">
                  <a:solidFill>
                    <a:schemeClr val="accent5"/>
                  </a:solidFill>
                  <a:latin typeface="Open Sans" panose="020B0606030504020204" pitchFamily="34" charset="0"/>
                  <a:ea typeface="Open Sans" panose="020B0606030504020204" pitchFamily="34" charset="0"/>
                  <a:cs typeface="Open Sans" panose="020B0606030504020204" pitchFamily="34" charset="0"/>
                </a:rPr>
                <a:t>SPAIN</a:t>
              </a:r>
            </a:p>
          </p:txBody>
        </p:sp>
        <p:sp>
          <p:nvSpPr>
            <p:cNvPr id="27" name="ZoneTexte 31">
              <a:extLst>
                <a:ext uri="{FF2B5EF4-FFF2-40B4-BE49-F238E27FC236}">
                  <a16:creationId xmlns:a16="http://schemas.microsoft.com/office/drawing/2014/main" id="{41486916-0EC0-4D44-B5C2-F52969DD52CA}"/>
                </a:ext>
              </a:extLst>
            </p:cNvPr>
            <p:cNvSpPr txBox="1"/>
            <p:nvPr/>
          </p:nvSpPr>
          <p:spPr>
            <a:xfrm>
              <a:off x="9690555" y="2743829"/>
              <a:ext cx="4983036"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Gran Via, 641</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08010 BARCELONA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SPAIN</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+34 (93) 655 55 05</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barcelona@alirahealth.com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e 65">
            <a:extLst>
              <a:ext uri="{FF2B5EF4-FFF2-40B4-BE49-F238E27FC236}">
                <a16:creationId xmlns:a16="http://schemas.microsoft.com/office/drawing/2014/main" id="{37523742-E6A0-4148-B4E3-5AFB0DACEAFE}"/>
              </a:ext>
            </a:extLst>
          </p:cNvPr>
          <p:cNvGrpSpPr/>
          <p:nvPr/>
        </p:nvGrpSpPr>
        <p:grpSpPr>
          <a:xfrm>
            <a:off x="16837632" y="10185273"/>
            <a:ext cx="8764541" cy="7370794"/>
            <a:chOff x="9666268" y="5531555"/>
            <a:chExt cx="5031612" cy="4254937"/>
          </a:xfrm>
        </p:grpSpPr>
        <p:sp>
          <p:nvSpPr>
            <p:cNvPr id="29" name="Freeform 6">
              <a:extLst>
                <a:ext uri="{FF2B5EF4-FFF2-40B4-BE49-F238E27FC236}">
                  <a16:creationId xmlns:a16="http://schemas.microsoft.com/office/drawing/2014/main" id="{FADC861B-BB65-4A56-AF45-70738EDC5C00}"/>
                </a:ext>
              </a:extLst>
            </p:cNvPr>
            <p:cNvSpPr>
              <a:spLocks/>
            </p:cNvSpPr>
            <p:nvPr/>
          </p:nvSpPr>
          <p:spPr bwMode="auto">
            <a:xfrm rot="5400000">
              <a:off x="10054605"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0" name="ZoneTexte 23">
              <a:extLst>
                <a:ext uri="{FF2B5EF4-FFF2-40B4-BE49-F238E27FC236}">
                  <a16:creationId xmlns:a16="http://schemas.microsoft.com/office/drawing/2014/main" id="{6CC235EE-8BF1-42BE-8974-EDF7E9668F2E}"/>
                </a:ext>
              </a:extLst>
            </p:cNvPr>
            <p:cNvSpPr txBox="1"/>
            <p:nvPr/>
          </p:nvSpPr>
          <p:spPr>
            <a:xfrm>
              <a:off x="10360304" y="6369775"/>
              <a:ext cx="3643537" cy="430850"/>
            </a:xfrm>
            <a:prstGeom prst="rect">
              <a:avLst/>
            </a:prstGeom>
            <a:noFill/>
          </p:spPr>
          <p:txBody>
            <a:bodyPr wrap="square" lIns="0" tIns="0" rIns="0" bIns="0" rtlCol="0">
              <a:spAutoFit/>
            </a:bodyPr>
            <a:lstStyle/>
            <a:p>
              <a:pPr algn="ctr" defTabSz="1583104"/>
              <a:r>
                <a:rPr lang="fr-FR" sz="4850" b="1" spc="346">
                  <a:solidFill>
                    <a:schemeClr val="tx2"/>
                  </a:solidFill>
                  <a:latin typeface="Open Sans" panose="020B0606030504020204" pitchFamily="34" charset="0"/>
                  <a:ea typeface="Open Sans" panose="020B0606030504020204" pitchFamily="34" charset="0"/>
                  <a:cs typeface="Open Sans" panose="020B0606030504020204" pitchFamily="34" charset="0"/>
                </a:rPr>
                <a:t>ITALY</a:t>
              </a:r>
            </a:p>
          </p:txBody>
        </p:sp>
        <p:sp>
          <p:nvSpPr>
            <p:cNvPr id="31" name="ZoneTexte 32">
              <a:extLst>
                <a:ext uri="{FF2B5EF4-FFF2-40B4-BE49-F238E27FC236}">
                  <a16:creationId xmlns:a16="http://schemas.microsoft.com/office/drawing/2014/main" id="{AD406EC9-ADAC-41A1-AD9C-A766C39209FE}"/>
                </a:ext>
              </a:extLst>
            </p:cNvPr>
            <p:cNvSpPr txBox="1"/>
            <p:nvPr/>
          </p:nvSpPr>
          <p:spPr>
            <a:xfrm>
              <a:off x="9672209" y="7158777"/>
              <a:ext cx="5019728" cy="2488270"/>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Via Carlo Ottavio</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Cornaggia 10,</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20123 MILAN</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ITALY</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+39 (02) 36680198</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milan@alirahealth.com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e 62">
            <a:extLst>
              <a:ext uri="{FF2B5EF4-FFF2-40B4-BE49-F238E27FC236}">
                <a16:creationId xmlns:a16="http://schemas.microsoft.com/office/drawing/2014/main" id="{AC52EF4E-3CE1-4F1B-B23D-2323EDE25D27}"/>
              </a:ext>
            </a:extLst>
          </p:cNvPr>
          <p:cNvGrpSpPr/>
          <p:nvPr/>
        </p:nvGrpSpPr>
        <p:grpSpPr>
          <a:xfrm>
            <a:off x="9803459" y="14018965"/>
            <a:ext cx="8764545" cy="7370793"/>
            <a:chOff x="5628038" y="7744628"/>
            <a:chExt cx="5031613" cy="4254937"/>
          </a:xfrm>
        </p:grpSpPr>
        <p:sp>
          <p:nvSpPr>
            <p:cNvPr id="33" name="Freeform 6">
              <a:extLst>
                <a:ext uri="{FF2B5EF4-FFF2-40B4-BE49-F238E27FC236}">
                  <a16:creationId xmlns:a16="http://schemas.microsoft.com/office/drawing/2014/main" id="{86530503-A203-40BA-9EAF-90E7ACE37859}"/>
                </a:ext>
              </a:extLst>
            </p:cNvPr>
            <p:cNvSpPr>
              <a:spLocks/>
            </p:cNvSpPr>
            <p:nvPr/>
          </p:nvSpPr>
          <p:spPr bwMode="auto">
            <a:xfrm rot="5400000">
              <a:off x="6016376" y="7356291"/>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4" name="ZoneTexte 21">
              <a:extLst>
                <a:ext uri="{FF2B5EF4-FFF2-40B4-BE49-F238E27FC236}">
                  <a16:creationId xmlns:a16="http://schemas.microsoft.com/office/drawing/2014/main" id="{4E38D3A7-25A1-499C-848C-7328A28EF0A7}"/>
                </a:ext>
              </a:extLst>
            </p:cNvPr>
            <p:cNvSpPr txBox="1"/>
            <p:nvPr/>
          </p:nvSpPr>
          <p:spPr>
            <a:xfrm>
              <a:off x="6322074" y="8608002"/>
              <a:ext cx="3643538" cy="430850"/>
            </a:xfrm>
            <a:prstGeom prst="rect">
              <a:avLst/>
            </a:prstGeom>
            <a:noFill/>
          </p:spPr>
          <p:txBody>
            <a:bodyPr wrap="square" lIns="0" tIns="0" rIns="0" bIns="0" rtlCol="0">
              <a:spAutoFit/>
            </a:bodyPr>
            <a:lstStyle/>
            <a:p>
              <a:pPr algn="ctr" defTabSz="1583104"/>
              <a:r>
                <a:rPr lang="fr-FR" sz="4850" b="1" spc="346">
                  <a:latin typeface="Open Sans" panose="020B0606030504020204" pitchFamily="34" charset="0"/>
                  <a:ea typeface="Open Sans" panose="020B0606030504020204" pitchFamily="34" charset="0"/>
                  <a:cs typeface="Open Sans" panose="020B0606030504020204" pitchFamily="34" charset="0"/>
                </a:rPr>
                <a:t>GERMANY</a:t>
              </a:r>
            </a:p>
          </p:txBody>
        </p:sp>
        <p:sp>
          <p:nvSpPr>
            <p:cNvPr id="35" name="ZoneTexte 28">
              <a:extLst>
                <a:ext uri="{FF2B5EF4-FFF2-40B4-BE49-F238E27FC236}">
                  <a16:creationId xmlns:a16="http://schemas.microsoft.com/office/drawing/2014/main" id="{12846672-D8FC-4AAF-B28E-0B59638A68B3}"/>
                </a:ext>
              </a:extLst>
            </p:cNvPr>
            <p:cNvSpPr txBox="1"/>
            <p:nvPr/>
          </p:nvSpPr>
          <p:spPr>
            <a:xfrm>
              <a:off x="5628038" y="9388002"/>
              <a:ext cx="5031613" cy="2167983"/>
            </a:xfrm>
            <a:prstGeom prst="rect">
              <a:avLst/>
            </a:prstGeom>
            <a:noFill/>
          </p:spPr>
          <p:txBody>
            <a:bodyPr wrap="square" lIns="0" tIns="0" rIns="0" bIns="0" rtlCol="0">
              <a:spAutoFit/>
            </a:bodyPr>
            <a:lstStyle/>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Kurfürstenstraße 22</a:t>
              </a:r>
              <a:r>
                <a:rPr lang="en-US" sz="2772">
                  <a:latin typeface="Open Sans" panose="020B0606030504020204" pitchFamily="34" charset="0"/>
                  <a:ea typeface="Open Sans" panose="020B0606030504020204" pitchFamily="34" charset="0"/>
                  <a:cs typeface="Open Sans" panose="020B0606030504020204" pitchFamily="34" charset="0"/>
                </a:rPr>
                <a:t>,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80801 MUNICH</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GERMANY</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+49 (89) 416 14 22-0</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munich@alirahealth.com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e 61">
            <a:extLst>
              <a:ext uri="{FF2B5EF4-FFF2-40B4-BE49-F238E27FC236}">
                <a16:creationId xmlns:a16="http://schemas.microsoft.com/office/drawing/2014/main" id="{7695156B-E31C-42FE-AD90-B44DA63A382B}"/>
              </a:ext>
            </a:extLst>
          </p:cNvPr>
          <p:cNvGrpSpPr/>
          <p:nvPr/>
        </p:nvGrpSpPr>
        <p:grpSpPr>
          <a:xfrm>
            <a:off x="23895269" y="14030408"/>
            <a:ext cx="8782513" cy="8077335"/>
            <a:chOff x="13717969" y="7751239"/>
            <a:chExt cx="5041928" cy="4662802"/>
          </a:xfrm>
        </p:grpSpPr>
        <p:sp>
          <p:nvSpPr>
            <p:cNvPr id="37" name="Freeform 6">
              <a:extLst>
                <a:ext uri="{FF2B5EF4-FFF2-40B4-BE49-F238E27FC236}">
                  <a16:creationId xmlns:a16="http://schemas.microsoft.com/office/drawing/2014/main" id="{AA54106D-DF3C-496B-9428-89894FA5DD26}"/>
                </a:ext>
              </a:extLst>
            </p:cNvPr>
            <p:cNvSpPr>
              <a:spLocks/>
            </p:cNvSpPr>
            <p:nvPr/>
          </p:nvSpPr>
          <p:spPr bwMode="auto">
            <a:xfrm rot="5400000">
              <a:off x="14106306" y="7362902"/>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8" name="ZoneTexte 9">
              <a:extLst>
                <a:ext uri="{FF2B5EF4-FFF2-40B4-BE49-F238E27FC236}">
                  <a16:creationId xmlns:a16="http://schemas.microsoft.com/office/drawing/2014/main" id="{C8EE1942-9916-4E8B-B487-65C50C311443}"/>
                </a:ext>
              </a:extLst>
            </p:cNvPr>
            <p:cNvSpPr txBox="1"/>
            <p:nvPr/>
          </p:nvSpPr>
          <p:spPr>
            <a:xfrm>
              <a:off x="14412003" y="8608001"/>
              <a:ext cx="3643540" cy="861700"/>
            </a:xfrm>
            <a:prstGeom prst="rect">
              <a:avLst/>
            </a:prstGeom>
            <a:noFill/>
          </p:spPr>
          <p:txBody>
            <a:bodyPr wrap="square" lIns="0" tIns="0" rIns="0" bIns="0" rtlCol="0">
              <a:spAutoFit/>
            </a:bodyPr>
            <a:lstStyle/>
            <a:p>
              <a:pPr algn="ctr" defTabSz="1583104"/>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GENEVA</a:t>
              </a:r>
            </a:p>
          </p:txBody>
        </p:sp>
        <p:sp>
          <p:nvSpPr>
            <p:cNvPr id="39" name="ZoneTexte 10">
              <a:extLst>
                <a:ext uri="{FF2B5EF4-FFF2-40B4-BE49-F238E27FC236}">
                  <a16:creationId xmlns:a16="http://schemas.microsoft.com/office/drawing/2014/main" id="{0634E273-1BF1-4D3C-B70D-69F47819A285}"/>
                </a:ext>
              </a:extLst>
            </p:cNvPr>
            <p:cNvSpPr txBox="1"/>
            <p:nvPr/>
          </p:nvSpPr>
          <p:spPr>
            <a:xfrm>
              <a:off x="13732465" y="9605483"/>
              <a:ext cx="5027432" cy="2808558"/>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Campus Biotech Innovation Park</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Avenue de Sécheron 15</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1202 </a:t>
              </a:r>
              <a:r>
                <a:rPr lang="en-US" sz="2772" cap="all">
                  <a:latin typeface="Open Sans" panose="020B0606030504020204" pitchFamily="34" charset="0"/>
                  <a:ea typeface="Open Sans" panose="020B0606030504020204" pitchFamily="34" charset="0"/>
                  <a:cs typeface="Open Sans" panose="020B0606030504020204" pitchFamily="34" charset="0"/>
                </a:rPr>
                <a:t>Geneva</a:t>
              </a:r>
            </a:p>
            <a:p>
              <a:pPr algn="ctr" defTabSz="1583104">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+33 (7) 69677361</a:t>
              </a:r>
            </a:p>
            <a:p>
              <a:pPr algn="ctr" defTabSz="1583104">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(79) 5937886</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geneva@alirahealth.com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cap="a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e 60">
            <a:extLst>
              <a:ext uri="{FF2B5EF4-FFF2-40B4-BE49-F238E27FC236}">
                <a16:creationId xmlns:a16="http://schemas.microsoft.com/office/drawing/2014/main" id="{ADEE156B-B75A-4A60-ACBA-3CB54CE78192}"/>
              </a:ext>
            </a:extLst>
          </p:cNvPr>
          <p:cNvGrpSpPr/>
          <p:nvPr/>
        </p:nvGrpSpPr>
        <p:grpSpPr>
          <a:xfrm>
            <a:off x="30940762" y="10186759"/>
            <a:ext cx="8764545" cy="7370793"/>
            <a:chOff x="17762693" y="5532414"/>
            <a:chExt cx="5031614" cy="4254937"/>
          </a:xfrm>
        </p:grpSpPr>
        <p:sp>
          <p:nvSpPr>
            <p:cNvPr id="41" name="Freeform 6">
              <a:extLst>
                <a:ext uri="{FF2B5EF4-FFF2-40B4-BE49-F238E27FC236}">
                  <a16:creationId xmlns:a16="http://schemas.microsoft.com/office/drawing/2014/main" id="{703F7C65-7793-4907-9B50-231B2B4F03B8}"/>
                </a:ext>
              </a:extLst>
            </p:cNvPr>
            <p:cNvSpPr>
              <a:spLocks/>
            </p:cNvSpPr>
            <p:nvPr/>
          </p:nvSpPr>
          <p:spPr bwMode="auto">
            <a:xfrm rot="5400000">
              <a:off x="18151032" y="5144077"/>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42" name="ZoneTexte 50">
              <a:extLst>
                <a:ext uri="{FF2B5EF4-FFF2-40B4-BE49-F238E27FC236}">
                  <a16:creationId xmlns:a16="http://schemas.microsoft.com/office/drawing/2014/main" id="{2C1A8D55-E780-4D0C-9F82-BAB16CC54F82}"/>
                </a:ext>
              </a:extLst>
            </p:cNvPr>
            <p:cNvSpPr txBox="1"/>
            <p:nvPr/>
          </p:nvSpPr>
          <p:spPr>
            <a:xfrm>
              <a:off x="18446926" y="6207906"/>
              <a:ext cx="3643539" cy="861700"/>
            </a:xfrm>
            <a:prstGeom prst="rect">
              <a:avLst/>
            </a:prstGeom>
            <a:noFill/>
          </p:spPr>
          <p:txBody>
            <a:bodyPr wrap="square" lIns="0" tIns="0" rIns="0" bIns="0" rtlCol="0">
              <a:spAutoFit/>
            </a:bodyPr>
            <a:lstStyle/>
            <a:p>
              <a:pPr algn="ctr" defTabSz="1583104"/>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BASEL</a:t>
              </a:r>
            </a:p>
          </p:txBody>
        </p:sp>
        <p:sp>
          <p:nvSpPr>
            <p:cNvPr id="43" name="ZoneTexte 51">
              <a:extLst>
                <a:ext uri="{FF2B5EF4-FFF2-40B4-BE49-F238E27FC236}">
                  <a16:creationId xmlns:a16="http://schemas.microsoft.com/office/drawing/2014/main" id="{1D26DD4E-9B57-4915-A23C-04E94476483C}"/>
                </a:ext>
              </a:extLst>
            </p:cNvPr>
            <p:cNvSpPr txBox="1"/>
            <p:nvPr/>
          </p:nvSpPr>
          <p:spPr>
            <a:xfrm>
              <a:off x="17762693" y="7480464"/>
              <a:ext cx="5027431"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Hochbergerstrasse 60B</a:t>
              </a:r>
            </a:p>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CH 4057 Basel</a:t>
              </a:r>
            </a:p>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(0)61 205 9669</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basel@alirahealth.com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de-DE"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e 64">
            <a:extLst>
              <a:ext uri="{FF2B5EF4-FFF2-40B4-BE49-F238E27FC236}">
                <a16:creationId xmlns:a16="http://schemas.microsoft.com/office/drawing/2014/main" id="{6B6A20A6-DB21-4E68-AD57-16347B6EEF3C}"/>
              </a:ext>
            </a:extLst>
          </p:cNvPr>
          <p:cNvGrpSpPr/>
          <p:nvPr/>
        </p:nvGrpSpPr>
        <p:grpSpPr>
          <a:xfrm>
            <a:off x="9803457" y="6264644"/>
            <a:ext cx="8764541" cy="7370794"/>
            <a:chOff x="5628038" y="3268296"/>
            <a:chExt cx="5031612" cy="4254938"/>
          </a:xfrm>
        </p:grpSpPr>
        <p:sp>
          <p:nvSpPr>
            <p:cNvPr id="45" name="Freeform 6">
              <a:extLst>
                <a:ext uri="{FF2B5EF4-FFF2-40B4-BE49-F238E27FC236}">
                  <a16:creationId xmlns:a16="http://schemas.microsoft.com/office/drawing/2014/main" id="{313DEDD6-5C5C-40EF-AE64-1930054D1A28}"/>
                </a:ext>
              </a:extLst>
            </p:cNvPr>
            <p:cNvSpPr>
              <a:spLocks/>
            </p:cNvSpPr>
            <p:nvPr/>
          </p:nvSpPr>
          <p:spPr bwMode="auto">
            <a:xfrm rot="5400000">
              <a:off x="6016375" y="2879959"/>
              <a:ext cx="4254938"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46" name="ZoneTexte 18">
              <a:extLst>
                <a:ext uri="{FF2B5EF4-FFF2-40B4-BE49-F238E27FC236}">
                  <a16:creationId xmlns:a16="http://schemas.microsoft.com/office/drawing/2014/main" id="{BB9DED9B-BD9F-4902-89BA-D48983B5CBEC}"/>
                </a:ext>
              </a:extLst>
            </p:cNvPr>
            <p:cNvSpPr txBox="1"/>
            <p:nvPr/>
          </p:nvSpPr>
          <p:spPr>
            <a:xfrm>
              <a:off x="6322074" y="3773208"/>
              <a:ext cx="3643537" cy="861700"/>
            </a:xfrm>
            <a:prstGeom prst="rect">
              <a:avLst/>
            </a:prstGeom>
            <a:noFill/>
          </p:spPr>
          <p:txBody>
            <a:bodyPr wrap="square" lIns="0" tIns="0" rIns="0" bIns="0" rtlCol="0">
              <a:spAutoFit/>
            </a:bodyPr>
            <a:lstStyle/>
            <a:p>
              <a:pPr algn="ctr" defTabSz="1583104"/>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USA</a:t>
              </a:r>
            </a:p>
            <a:p>
              <a:pPr algn="ctr" defTabSz="1583104"/>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BOSTON</a:t>
              </a:r>
            </a:p>
          </p:txBody>
        </p:sp>
        <p:sp>
          <p:nvSpPr>
            <p:cNvPr id="47" name="ZoneTexte 24">
              <a:extLst>
                <a:ext uri="{FF2B5EF4-FFF2-40B4-BE49-F238E27FC236}">
                  <a16:creationId xmlns:a16="http://schemas.microsoft.com/office/drawing/2014/main" id="{6AF1AF97-A352-4075-87E8-6A7232751976}"/>
                </a:ext>
              </a:extLst>
            </p:cNvPr>
            <p:cNvSpPr txBox="1"/>
            <p:nvPr/>
          </p:nvSpPr>
          <p:spPr>
            <a:xfrm>
              <a:off x="5648021" y="4895520"/>
              <a:ext cx="4991647" cy="2488271"/>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Grant Street,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Suite 400 Framingham</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BOSTON, MA 01702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9">
                    <a:extLst>
                      <a:ext uri="{A12FA001-AC4F-418D-AE19-62706E023703}">
                        <ahyp:hlinkClr xmlns:ahyp="http://schemas.microsoft.com/office/drawing/2018/hyperlinkcolor" val="tx"/>
                      </a:ext>
                    </a:extLst>
                  </a:hlinkClick>
                </a:rPr>
                <a:t>boston@alirahealth.com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362843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9"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5798537"/>
      </p:ext>
    </p:extLst>
  </p:cSld>
  <p:clrMapOvr>
    <a:masterClrMapping/>
  </p:clrMapOvr>
  <p:extLst>
    <p:ext uri="{DCECCB84-F9BA-43D5-87BE-67443E8EF086}">
      <p15:sldGuideLst xmlns:p15="http://schemas.microsoft.com/office/powerpoint/2012/main">
        <p15:guide id="5" pos="20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17" name="Image 16" descr="Une image contenant dessin, horloge&#10;&#10;Description générée automatiquement">
            <a:extLst>
              <a:ext uri="{FF2B5EF4-FFF2-40B4-BE49-F238E27FC236}">
                <a16:creationId xmlns:a16="http://schemas.microsoft.com/office/drawing/2014/main" id="{16DCB1FF-0808-487C-8F95-58FC770B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solidFill>
            <a:srgbClr val="E2F6FE"/>
          </a:soli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21" name="Titre 4">
            <a:extLst>
              <a:ext uri="{FF2B5EF4-FFF2-40B4-BE49-F238E27FC236}">
                <a16:creationId xmlns:a16="http://schemas.microsoft.com/office/drawing/2014/main" id="{09AF8254-998F-4C93-94F6-186B46F4E8DF}"/>
              </a:ext>
            </a:extLst>
          </p:cNvPr>
          <p:cNvSpPr>
            <a:spLocks noGrp="1"/>
          </p:cNvSpPr>
          <p:nvPr>
            <p:ph type="title" hasCustomPrompt="1"/>
          </p:nvPr>
        </p:nvSpPr>
        <p:spPr>
          <a:xfrm>
            <a:off x="10638634" y="1900265"/>
            <a:ext cx="28465974" cy="2059761"/>
          </a:xfrm>
          <a:prstGeom prst="rect">
            <a:avLst/>
          </a:prstGeom>
        </p:spPr>
        <p:txBody>
          <a:bodyPr anchor="b"/>
          <a:lstStyle>
            <a:lvl1pPr algn="l">
              <a:defRPr sz="8315">
                <a:solidFill>
                  <a:schemeClr val="tx2"/>
                </a:solidFill>
              </a:defRPr>
            </a:lvl1pPr>
          </a:lstStyle>
          <a:p>
            <a:r>
              <a:rPr lang="fr-FR"/>
              <a:t>Table of Contents</a:t>
            </a:r>
          </a:p>
        </p:txBody>
      </p:sp>
      <p:sp>
        <p:nvSpPr>
          <p:cNvPr id="22" name="Rectangle 21">
            <a:extLst>
              <a:ext uri="{FF2B5EF4-FFF2-40B4-BE49-F238E27FC236}">
                <a16:creationId xmlns:a16="http://schemas.microsoft.com/office/drawing/2014/main" id="{DB10CC95-475E-4233-96E6-81DCF8047E42}"/>
              </a:ext>
            </a:extLst>
          </p:cNvPr>
          <p:cNvSpPr/>
          <p:nvPr/>
        </p:nvSpPr>
        <p:spPr>
          <a:xfrm>
            <a:off x="10638632" y="3858388"/>
            <a:ext cx="2602393" cy="21060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rgbClr val="FFFFFF"/>
              </a:solidFill>
              <a:latin typeface="Arial" panose="020B0604020202020204" pitchFamily="34" charset="0"/>
            </a:endParaRPr>
          </a:p>
        </p:txBody>
      </p:sp>
      <p:sp>
        <p:nvSpPr>
          <p:cNvPr id="18" name="Shape 6">
            <a:extLst>
              <a:ext uri="{FF2B5EF4-FFF2-40B4-BE49-F238E27FC236}">
                <a16:creationId xmlns:a16="http://schemas.microsoft.com/office/drawing/2014/main" id="{BB8D4215-BD38-4063-8D97-BEEF895A40AF}"/>
              </a:ext>
            </a:extLst>
          </p:cNvPr>
          <p:cNvSpPr txBox="1">
            <a:spLocks/>
          </p:cNvSpPr>
          <p:nvPr/>
        </p:nvSpPr>
        <p:spPr>
          <a:xfrm>
            <a:off x="20823126" y="22407528"/>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9305D3D2-7895-4559-B981-DDE9AE640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109" r="4693"/>
          <a:stretch/>
        </p:blipFill>
        <p:spPr>
          <a:xfrm>
            <a:off x="34403245" y="2"/>
            <a:ext cx="8076671" cy="3462241"/>
          </a:xfrm>
          <a:prstGeom prst="rect">
            <a:avLst/>
          </a:prstGeom>
        </p:spPr>
      </p:pic>
      <p:pic>
        <p:nvPicPr>
          <p:cNvPr id="14" name="Picture 13">
            <a:extLst>
              <a:ext uri="{FF2B5EF4-FFF2-40B4-BE49-F238E27FC236}">
                <a16:creationId xmlns:a16="http://schemas.microsoft.com/office/drawing/2014/main" id="{F94AEB54-0A6A-43A8-B2DB-C898B55F2B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16" name="Image 15">
            <a:extLst>
              <a:ext uri="{FF2B5EF4-FFF2-40B4-BE49-F238E27FC236}">
                <a16:creationId xmlns:a16="http://schemas.microsoft.com/office/drawing/2014/main" id="{0BB5D343-7C7B-450F-B56E-9897F3D71D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Tree>
    <p:extLst>
      <p:ext uri="{BB962C8B-B14F-4D97-AF65-F5344CB8AC3E}">
        <p14:creationId xmlns:p14="http://schemas.microsoft.com/office/powerpoint/2010/main" val="1671376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7_Custom Layout">
    <p:bg>
      <p:bgRef idx="1001">
        <a:schemeClr val="bg1"/>
      </p:bgRef>
    </p:bg>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grpSp>
        <p:nvGrpSpPr>
          <p:cNvPr id="34" name="Groupe 29">
            <a:extLst>
              <a:ext uri="{FF2B5EF4-FFF2-40B4-BE49-F238E27FC236}">
                <a16:creationId xmlns:a16="http://schemas.microsoft.com/office/drawing/2014/main" id="{C75F55C5-F801-4239-8AA8-11BE16F681ED}"/>
              </a:ext>
            </a:extLst>
          </p:cNvPr>
          <p:cNvGrpSpPr>
            <a:grpSpLocks noChangeAspect="1"/>
          </p:cNvGrpSpPr>
          <p:nvPr/>
        </p:nvGrpSpPr>
        <p:grpSpPr>
          <a:xfrm rot="10800000">
            <a:off x="27098381" y="-850806"/>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5" name="Freeform 17">
              <a:extLst>
                <a:ext uri="{FF2B5EF4-FFF2-40B4-BE49-F238E27FC236}">
                  <a16:creationId xmlns:a16="http://schemas.microsoft.com/office/drawing/2014/main" id="{1CCA8CB8-E348-4597-A381-2CD4A3948F1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6" name="Freeform 18">
              <a:extLst>
                <a:ext uri="{FF2B5EF4-FFF2-40B4-BE49-F238E27FC236}">
                  <a16:creationId xmlns:a16="http://schemas.microsoft.com/office/drawing/2014/main" id="{A3B0FF9F-1316-4129-B797-5B8B5109D17C}"/>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7" name="Freeform 19">
              <a:extLst>
                <a:ext uri="{FF2B5EF4-FFF2-40B4-BE49-F238E27FC236}">
                  <a16:creationId xmlns:a16="http://schemas.microsoft.com/office/drawing/2014/main" id="{EFB9D0FC-C6FA-477F-BDC7-E5E19B9709CA}"/>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411180159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9"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822280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t="11188" r="475" b="923"/>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5"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876" lvl="0" indent="-395876">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91"/>
            <a:ext cx="39264025" cy="14144817"/>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075591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4" y="22242789"/>
            <a:ext cx="5042047" cy="1147009"/>
          </a:xfrm>
          <a:prstGeom prst="rect">
            <a:avLst/>
          </a:prstGeom>
        </p:spPr>
      </p:pic>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9" name="Picture Placeholder 24">
            <a:extLst>
              <a:ext uri="{FF2B5EF4-FFF2-40B4-BE49-F238E27FC236}">
                <a16:creationId xmlns:a16="http://schemas.microsoft.com/office/drawing/2014/main" id="{5783E0F8-C5C3-4243-978B-4814EB778BAA}"/>
              </a:ext>
            </a:extLst>
          </p:cNvPr>
          <p:cNvSpPr>
            <a:spLocks noGrp="1"/>
          </p:cNvSpPr>
          <p:nvPr>
            <p:ph type="pic" sz="quarter" idx="13" hasCustomPrompt="1"/>
          </p:nvPr>
        </p:nvSpPr>
        <p:spPr>
          <a:xfrm>
            <a:off x="36833255" y="22177931"/>
            <a:ext cx="4834348" cy="1175104"/>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re 4">
            <a:extLst>
              <a:ext uri="{FF2B5EF4-FFF2-40B4-BE49-F238E27FC236}">
                <a16:creationId xmlns:a16="http://schemas.microsoft.com/office/drawing/2014/main" id="{06AA988C-6E79-4519-BF19-640CFB217429}"/>
              </a:ext>
            </a:extLst>
          </p:cNvPr>
          <p:cNvSpPr>
            <a:spLocks noGrp="1"/>
          </p:cNvSpPr>
          <p:nvPr>
            <p:ph type="title" hasCustomPrompt="1"/>
          </p:nvPr>
        </p:nvSpPr>
        <p:spPr>
          <a:xfrm>
            <a:off x="10637561" y="2765044"/>
            <a:ext cx="28465974" cy="1162898"/>
          </a:xfrm>
          <a:prstGeom prst="rect">
            <a:avLst/>
          </a:prstGeom>
        </p:spPr>
        <p:txBody>
          <a:bodyPr anchor="b"/>
          <a:lstStyle>
            <a:lvl1pPr algn="l">
              <a:defRPr sz="8315">
                <a:solidFill>
                  <a:schemeClr val="tx2"/>
                </a:solidFill>
              </a:defRPr>
            </a:lvl1pPr>
          </a:lstStyle>
          <a:p>
            <a:r>
              <a:rPr lang="fr-FR"/>
              <a:t>Table of Contents</a:t>
            </a:r>
          </a:p>
        </p:txBody>
      </p:sp>
      <p:cxnSp>
        <p:nvCxnSpPr>
          <p:cNvPr id="17" name="Straight Connector 3">
            <a:extLst>
              <a:ext uri="{FF2B5EF4-FFF2-40B4-BE49-F238E27FC236}">
                <a16:creationId xmlns:a16="http://schemas.microsoft.com/office/drawing/2014/main" id="{96C38FF4-414F-4057-8270-2B76CF6352DC}"/>
              </a:ext>
            </a:extLst>
          </p:cNvPr>
          <p:cNvCxnSpPr>
            <a:cxnSpLocks/>
          </p:cNvCxnSpPr>
          <p:nvPr/>
        </p:nvCxnSpPr>
        <p:spPr>
          <a:xfrm>
            <a:off x="10637569" y="391728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3110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724" y="22242789"/>
            <a:ext cx="5042047" cy="1147009"/>
          </a:xfrm>
          <a:prstGeom prst="rect">
            <a:avLst/>
          </a:prstGeom>
        </p:spPr>
      </p:pic>
      <p:sp>
        <p:nvSpPr>
          <p:cNvPr id="36" name="Rectangle 35">
            <a:extLst>
              <a:ext uri="{FF2B5EF4-FFF2-40B4-BE49-F238E27FC236}">
                <a16:creationId xmlns:a16="http://schemas.microsoft.com/office/drawing/2014/main" id="{581BA5B5-CA6A-491A-8C30-EAC69677CF75}"/>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8" name="Text Placeholder 7">
            <a:extLst>
              <a:ext uri="{FF2B5EF4-FFF2-40B4-BE49-F238E27FC236}">
                <a16:creationId xmlns:a16="http://schemas.microsoft.com/office/drawing/2014/main" id="{2EBD9232-8E4B-CD43-870C-E3D8889AD2AE}"/>
              </a:ext>
            </a:extLst>
          </p:cNvPr>
          <p:cNvSpPr>
            <a:spLocks noGrp="1"/>
          </p:cNvSpPr>
          <p:nvPr>
            <p:ph type="body" sz="quarter" idx="10"/>
          </p:nvPr>
        </p:nvSpPr>
        <p:spPr>
          <a:xfrm>
            <a:off x="10386317" y="11022137"/>
            <a:ext cx="28717219" cy="1162898"/>
          </a:xfrm>
          <a:prstGeom prst="rect">
            <a:avLst/>
          </a:prstGeom>
        </p:spPr>
        <p:txBody>
          <a:bodyPr anchor="ctr"/>
          <a:lstStyle>
            <a:lvl1pPr marL="0" indent="0" algn="r">
              <a:buFontTx/>
              <a:buNone/>
              <a:defRPr sz="8315" b="1">
                <a:solidFill>
                  <a:schemeClr val="tx2"/>
                </a:solidFill>
              </a:defRPr>
            </a:lvl1pPr>
            <a:lvl2pPr marL="791751" indent="0">
              <a:buFontTx/>
              <a:buNone/>
              <a:defRPr sz="6929"/>
            </a:lvl2pPr>
            <a:lvl3pPr marL="1583502" indent="0">
              <a:buFontTx/>
              <a:buNone/>
              <a:defRPr sz="6929"/>
            </a:lvl3pPr>
            <a:lvl4pPr marL="2375254" indent="0">
              <a:buFontTx/>
              <a:buNone/>
              <a:defRPr sz="6929"/>
            </a:lvl4pPr>
            <a:lvl5pPr marL="3167001" indent="0">
              <a:buFontTx/>
              <a:buNone/>
              <a:defRPr sz="6929"/>
            </a:lvl5pPr>
          </a:lstStyle>
          <a:p>
            <a:pPr lvl="0"/>
            <a:r>
              <a:rPr lang="en-GB"/>
              <a:t>Click to edit Master text styles</a:t>
            </a:r>
          </a:p>
        </p:txBody>
      </p:sp>
      <p:cxnSp>
        <p:nvCxnSpPr>
          <p:cNvPr id="14" name="Straight Connector 3">
            <a:extLst>
              <a:ext uri="{FF2B5EF4-FFF2-40B4-BE49-F238E27FC236}">
                <a16:creationId xmlns:a16="http://schemas.microsoft.com/office/drawing/2014/main" id="{CD1A3115-BCE3-40E1-B229-6A13B522FA02}"/>
              </a:ext>
            </a:extLst>
          </p:cNvPr>
          <p:cNvCxnSpPr>
            <a:cxnSpLocks/>
          </p:cNvCxnSpPr>
          <p:nvPr/>
        </p:nvCxnSpPr>
        <p:spPr>
          <a:xfrm>
            <a:off x="36501149" y="12372024"/>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615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8002048"/>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32" y="20434113"/>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5" name="Espace réservé du texte 2">
            <a:extLst>
              <a:ext uri="{FF2B5EF4-FFF2-40B4-BE49-F238E27FC236}">
                <a16:creationId xmlns:a16="http://schemas.microsoft.com/office/drawing/2014/main" id="{55B457B8-14B4-4BBE-928C-B5C9BE9030ED}"/>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356" fontAlgn="auto">
              <a:spcBef>
                <a:spcPts val="866"/>
              </a:spcBef>
              <a:spcAft>
                <a:spcPts val="866"/>
              </a:spcAft>
              <a:buClrTx/>
              <a:buSzTx/>
              <a:buFontTx/>
              <a:buNone/>
              <a:tabLst/>
            </a:pPr>
            <a:r>
              <a:rPr lang="fr-FR" err="1"/>
              <a:t>Subtitle</a:t>
            </a:r>
            <a:r>
              <a:rPr lang="fr-FR"/>
              <a:t> </a:t>
            </a:r>
          </a:p>
          <a:p>
            <a:pPr marL="791751" marR="0" lvl="1" indent="0" fontAlgn="auto">
              <a:spcAft>
                <a:spcPts val="0"/>
              </a:spcAft>
              <a:buClrTx/>
              <a:buSzTx/>
              <a:buNone/>
              <a:tabLst/>
            </a:pPr>
            <a:endParaRPr lang="fr-FR"/>
          </a:p>
        </p:txBody>
      </p:sp>
      <p:grpSp>
        <p:nvGrpSpPr>
          <p:cNvPr id="29" name="Groupe 29">
            <a:extLst>
              <a:ext uri="{FF2B5EF4-FFF2-40B4-BE49-F238E27FC236}">
                <a16:creationId xmlns:a16="http://schemas.microsoft.com/office/drawing/2014/main" id="{0194802F-90B1-4694-BB65-D0BD6FBA2CBE}"/>
              </a:ext>
            </a:extLst>
          </p:cNvPr>
          <p:cNvGrpSpPr>
            <a:grpSpLocks noChangeAspect="1"/>
          </p:cNvGrpSpPr>
          <p:nvPr/>
        </p:nvGrpSpPr>
        <p:grpSpPr>
          <a:xfrm rot="10800000">
            <a:off x="27098381" y="-850806"/>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0" name="Freeform 17">
              <a:extLst>
                <a:ext uri="{FF2B5EF4-FFF2-40B4-BE49-F238E27FC236}">
                  <a16:creationId xmlns:a16="http://schemas.microsoft.com/office/drawing/2014/main" id="{4EA754F0-E9E0-410D-86E0-94516C5FE74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1" name="Freeform 18">
              <a:extLst>
                <a:ext uri="{FF2B5EF4-FFF2-40B4-BE49-F238E27FC236}">
                  <a16:creationId xmlns:a16="http://schemas.microsoft.com/office/drawing/2014/main" id="{79C88594-C3DD-4D1B-877B-B6ACFC3249C4}"/>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3" name="Freeform 19">
              <a:extLst>
                <a:ext uri="{FF2B5EF4-FFF2-40B4-BE49-F238E27FC236}">
                  <a16:creationId xmlns:a16="http://schemas.microsoft.com/office/drawing/2014/main" id="{9E34F91F-E86F-4C41-A466-78C69B0C5BE3}"/>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547576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6563" y="17863425"/>
            <a:ext cx="9569405" cy="8611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356" fontAlgn="auto">
              <a:spcBef>
                <a:spcPts val="866"/>
              </a:spcBef>
              <a:spcAft>
                <a:spcPts val="866"/>
              </a:spcAft>
              <a:buClrTx/>
              <a:buSzTx/>
              <a:buFontTx/>
              <a:buNone/>
              <a:tabLst/>
            </a:pPr>
            <a:r>
              <a:rPr lang="fr-FR" err="1"/>
              <a:t>Subtitle</a:t>
            </a:r>
            <a:r>
              <a:rPr lang="fr-FR"/>
              <a:t> </a:t>
            </a:r>
          </a:p>
          <a:p>
            <a:pPr marL="791751" marR="0" lvl="1" indent="0" fontAlgn="auto">
              <a:spcAft>
                <a:spcPts val="0"/>
              </a:spcAft>
              <a:buClrTx/>
              <a:buSzTx/>
              <a:buNone/>
              <a:tabLst/>
            </a:pPr>
            <a:endParaRPr lang="fr-FR"/>
          </a:p>
        </p:txBody>
      </p:sp>
    </p:spTree>
    <p:extLst>
      <p:ext uri="{BB962C8B-B14F-4D97-AF65-F5344CB8AC3E}">
        <p14:creationId xmlns:p14="http://schemas.microsoft.com/office/powerpoint/2010/main" val="532237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12651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2698898"/>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94441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pic>
        <p:nvPicPr>
          <p:cNvPr id="412" name="Image 411">
            <a:extLst>
              <a:ext uri="{FF2B5EF4-FFF2-40B4-BE49-F238E27FC236}">
                <a16:creationId xmlns:a16="http://schemas.microsoft.com/office/drawing/2014/main" id="{6E5DA88C-12EF-4E38-B7AB-5AE59033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415" name="Freeform: Shape 3">
            <a:extLst>
              <a:ext uri="{FF2B5EF4-FFF2-40B4-BE49-F238E27FC236}">
                <a16:creationId xmlns:a16="http://schemas.microsoft.com/office/drawing/2014/main" id="{EEAA6473-E0EE-4561-BB34-8CB71B5BE4DF}"/>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40000"/>
                  <a:lumOff val="6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4809" name="Forme libre : forme 4808">
            <a:extLst>
              <a:ext uri="{FF2B5EF4-FFF2-40B4-BE49-F238E27FC236}">
                <a16:creationId xmlns:a16="http://schemas.microsoft.com/office/drawing/2014/main" id="{4B2C209E-9649-42E4-B74A-59B6523BE115}"/>
              </a:ext>
            </a:extLst>
          </p:cNvPr>
          <p:cNvSpPr/>
          <p:nvPr/>
        </p:nvSpPr>
        <p:spPr>
          <a:xfrm>
            <a:off x="23039527" y="11145096"/>
            <a:ext cx="226490" cy="225239"/>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solidFill>
            <a:schemeClr val="accent6"/>
          </a:solidFill>
          <a:ln w="25400" cap="flat">
            <a:solidFill>
              <a:schemeClr val="accent6"/>
            </a:solidFill>
            <a:prstDash val="solid"/>
            <a:miter/>
          </a:ln>
        </p:spPr>
        <p:txBody>
          <a:bodyPr rtlCol="0" anchor="ctr"/>
          <a:lstStyle/>
          <a:p>
            <a:endParaRPr lang="en-US" sz="3118"/>
          </a:p>
        </p:txBody>
      </p:sp>
      <p:sp>
        <p:nvSpPr>
          <p:cNvPr id="4867" name="Forme libre : forme 4866">
            <a:extLst>
              <a:ext uri="{FF2B5EF4-FFF2-40B4-BE49-F238E27FC236}">
                <a16:creationId xmlns:a16="http://schemas.microsoft.com/office/drawing/2014/main" id="{2FE48E36-B2A8-421B-A15C-2E59A3B99E5E}"/>
              </a:ext>
            </a:extLst>
          </p:cNvPr>
          <p:cNvSpPr/>
          <p:nvPr/>
        </p:nvSpPr>
        <p:spPr>
          <a:xfrm>
            <a:off x="21343514" y="11482432"/>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solidFill>
            <a:schemeClr val="accent1">
              <a:lumMod val="60000"/>
              <a:lumOff val="40000"/>
            </a:schemeClr>
          </a:solidFill>
          <a:ln w="25400" cap="flat">
            <a:solidFill>
              <a:schemeClr val="accent1">
                <a:lumMod val="60000"/>
                <a:lumOff val="40000"/>
              </a:schemeClr>
            </a:solidFill>
            <a:prstDash val="solid"/>
            <a:miter/>
          </a:ln>
        </p:spPr>
        <p:txBody>
          <a:bodyPr rtlCol="0" anchor="ctr"/>
          <a:lstStyle/>
          <a:p>
            <a:endParaRPr lang="en-US" sz="3118"/>
          </a:p>
        </p:txBody>
      </p:sp>
      <p:sp>
        <p:nvSpPr>
          <p:cNvPr id="4870" name="Forme libre : forme 4869">
            <a:extLst>
              <a:ext uri="{FF2B5EF4-FFF2-40B4-BE49-F238E27FC236}">
                <a16:creationId xmlns:a16="http://schemas.microsoft.com/office/drawing/2014/main" id="{7013ABAD-25F4-4F21-8FA5-B2127C02DAA4}"/>
              </a:ext>
            </a:extLst>
          </p:cNvPr>
          <p:cNvSpPr/>
          <p:nvPr/>
        </p:nvSpPr>
        <p:spPr>
          <a:xfrm>
            <a:off x="22361117"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solidFill>
            <a:schemeClr val="bg2">
              <a:lumMod val="60000"/>
              <a:lumOff val="40000"/>
            </a:schemeClr>
          </a:solidFill>
          <a:ln w="25400" cap="flat">
            <a:solidFill>
              <a:schemeClr val="bg2">
                <a:lumMod val="60000"/>
                <a:lumOff val="40000"/>
              </a:schemeClr>
            </a:solidFill>
            <a:prstDash val="solid"/>
            <a:miter/>
          </a:ln>
        </p:spPr>
        <p:txBody>
          <a:bodyPr rtlCol="0" anchor="ctr"/>
          <a:lstStyle/>
          <a:p>
            <a:endParaRPr lang="en-US" sz="3118"/>
          </a:p>
        </p:txBody>
      </p:sp>
      <p:sp>
        <p:nvSpPr>
          <p:cNvPr id="4871" name="Forme libre : forme 4870">
            <a:extLst>
              <a:ext uri="{FF2B5EF4-FFF2-40B4-BE49-F238E27FC236}">
                <a16:creationId xmlns:a16="http://schemas.microsoft.com/office/drawing/2014/main" id="{F135F350-E097-4964-8974-C54FEC5C39FA}"/>
              </a:ext>
            </a:extLst>
          </p:cNvPr>
          <p:cNvSpPr/>
          <p:nvPr/>
        </p:nvSpPr>
        <p:spPr>
          <a:xfrm>
            <a:off x="22700322"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solidFill>
            <a:schemeClr val="accent5"/>
          </a:solidFill>
          <a:ln w="25400" cap="flat">
            <a:solidFill>
              <a:schemeClr val="accent5"/>
            </a:solidFill>
            <a:prstDash val="solid"/>
            <a:miter/>
          </a:ln>
        </p:spPr>
        <p:txBody>
          <a:bodyPr rtlCol="0" anchor="ctr"/>
          <a:lstStyle/>
          <a:p>
            <a:endParaRPr lang="en-US" sz="3118"/>
          </a:p>
        </p:txBody>
      </p:sp>
      <p:sp>
        <p:nvSpPr>
          <p:cNvPr id="4986" name="Forme libre : forme 4985">
            <a:extLst>
              <a:ext uri="{FF2B5EF4-FFF2-40B4-BE49-F238E27FC236}">
                <a16:creationId xmlns:a16="http://schemas.microsoft.com/office/drawing/2014/main" id="{E73E5FE0-3215-4F35-9AA6-56B209D6F3D5}"/>
              </a:ext>
            </a:extLst>
          </p:cNvPr>
          <p:cNvSpPr/>
          <p:nvPr/>
        </p:nvSpPr>
        <p:spPr>
          <a:xfrm>
            <a:off x="14220205" y="12157100"/>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solidFill>
            <a:schemeClr val="tx2"/>
          </a:solidFill>
          <a:ln w="25400" cap="flat">
            <a:solidFill>
              <a:schemeClr val="tx2"/>
            </a:solidFill>
            <a:prstDash val="solid"/>
            <a:miter/>
          </a:ln>
        </p:spPr>
        <p:txBody>
          <a:bodyPr rtlCol="0" anchor="ctr"/>
          <a:lstStyle/>
          <a:p>
            <a:endParaRPr lang="en-US" sz="3118"/>
          </a:p>
        </p:txBody>
      </p:sp>
      <p:sp>
        <p:nvSpPr>
          <p:cNvPr id="4990" name="Forme libre : forme 4989">
            <a:extLst>
              <a:ext uri="{FF2B5EF4-FFF2-40B4-BE49-F238E27FC236}">
                <a16:creationId xmlns:a16="http://schemas.microsoft.com/office/drawing/2014/main" id="{7A3B4860-0C2B-4D37-8E9F-E1DBA2645282}"/>
              </a:ext>
            </a:extLst>
          </p:cNvPr>
          <p:cNvSpPr/>
          <p:nvPr/>
        </p:nvSpPr>
        <p:spPr>
          <a:xfrm>
            <a:off x="22021912" y="12157100"/>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solidFill>
            <a:schemeClr val="bg2"/>
          </a:solidFill>
          <a:ln w="25400" cap="flat">
            <a:solidFill>
              <a:schemeClr val="bg2"/>
            </a:solidFill>
            <a:prstDash val="solid"/>
            <a:miter/>
          </a:ln>
        </p:spPr>
        <p:txBody>
          <a:bodyPr rtlCol="0" anchor="ctr"/>
          <a:lstStyle/>
          <a:p>
            <a:endParaRPr lang="en-US" sz="3118"/>
          </a:p>
        </p:txBody>
      </p:sp>
      <p:sp>
        <p:nvSpPr>
          <p:cNvPr id="5046" name="Forme libre : forme 5045">
            <a:extLst>
              <a:ext uri="{FF2B5EF4-FFF2-40B4-BE49-F238E27FC236}">
                <a16:creationId xmlns:a16="http://schemas.microsoft.com/office/drawing/2014/main" id="{0E8732ED-4B45-49F6-9C75-FE80040D08F4}"/>
              </a:ext>
            </a:extLst>
          </p:cNvPr>
          <p:cNvSpPr/>
          <p:nvPr/>
        </p:nvSpPr>
        <p:spPr>
          <a:xfrm>
            <a:off x="21004308" y="12494435"/>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solidFill>
            <a:schemeClr val="accent1"/>
          </a:solidFill>
          <a:ln w="25400" cap="flat">
            <a:solidFill>
              <a:schemeClr val="accent1"/>
            </a:solidFill>
            <a:prstDash val="solid"/>
            <a:miter/>
          </a:ln>
        </p:spPr>
        <p:txBody>
          <a:bodyPr rtlCol="0" anchor="ctr"/>
          <a:lstStyle/>
          <a:p>
            <a:endParaRPr lang="en-US" sz="3118"/>
          </a:p>
        </p:txBody>
      </p:sp>
      <p:sp>
        <p:nvSpPr>
          <p:cNvPr id="5181" name="Forme libre : forme 5180">
            <a:extLst>
              <a:ext uri="{FF2B5EF4-FFF2-40B4-BE49-F238E27FC236}">
                <a16:creationId xmlns:a16="http://schemas.microsoft.com/office/drawing/2014/main" id="{28E21809-6CD5-473F-BF10-424B7BECABDE}"/>
              </a:ext>
            </a:extLst>
          </p:cNvPr>
          <p:cNvSpPr/>
          <p:nvPr/>
        </p:nvSpPr>
        <p:spPr>
          <a:xfrm>
            <a:off x="8793448" y="13506440"/>
            <a:ext cx="226486" cy="225239"/>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solidFill>
            <a:schemeClr val="tx2">
              <a:lumMod val="60000"/>
              <a:lumOff val="40000"/>
            </a:schemeClr>
          </a:solidFill>
          <a:ln w="25400" cap="flat">
            <a:solidFill>
              <a:schemeClr val="tx2">
                <a:lumMod val="60000"/>
                <a:lumOff val="40000"/>
              </a:schemeClr>
            </a:solidFill>
            <a:prstDash val="solid"/>
            <a:miter/>
          </a:ln>
        </p:spPr>
        <p:txBody>
          <a:bodyPr rtlCol="0" anchor="ctr"/>
          <a:lstStyle/>
          <a:p>
            <a:endParaRPr lang="en-US" sz="3118"/>
          </a:p>
        </p:txBody>
      </p:sp>
      <p:grpSp>
        <p:nvGrpSpPr>
          <p:cNvPr id="5909" name="Groupe 5908">
            <a:extLst>
              <a:ext uri="{FF2B5EF4-FFF2-40B4-BE49-F238E27FC236}">
                <a16:creationId xmlns:a16="http://schemas.microsoft.com/office/drawing/2014/main" id="{23A688FA-D1E3-4D32-B72C-6757FD6D8752}"/>
              </a:ext>
            </a:extLst>
          </p:cNvPr>
          <p:cNvGrpSpPr/>
          <p:nvPr/>
        </p:nvGrpSpPr>
        <p:grpSpPr>
          <a:xfrm>
            <a:off x="4384301" y="4061594"/>
            <a:ext cx="35840925" cy="19114949"/>
            <a:chOff x="2516970" y="2344630"/>
            <a:chExt cx="20575816" cy="11034486"/>
          </a:xfrm>
          <a:solidFill>
            <a:schemeClr val="bg1">
              <a:lumMod val="85000"/>
            </a:schemeClr>
          </a:solidFill>
        </p:grpSpPr>
        <p:sp>
          <p:nvSpPr>
            <p:cNvPr id="3810" name="Forme libre : forme 3809">
              <a:extLst>
                <a:ext uri="{FF2B5EF4-FFF2-40B4-BE49-F238E27FC236}">
                  <a16:creationId xmlns:a16="http://schemas.microsoft.com/office/drawing/2014/main" id="{FF499FB9-1C5A-4C69-B228-E0689A6E55B4}"/>
                </a:ext>
              </a:extLst>
            </p:cNvPr>
            <p:cNvSpPr/>
            <p:nvPr/>
          </p:nvSpPr>
          <p:spPr>
            <a:xfrm>
              <a:off x="9527068"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1" name="Forme libre : forme 3810">
              <a:extLst>
                <a:ext uri="{FF2B5EF4-FFF2-40B4-BE49-F238E27FC236}">
                  <a16:creationId xmlns:a16="http://schemas.microsoft.com/office/drawing/2014/main" id="{171B96CE-567E-4F06-8411-F1E86B68966F}"/>
                </a:ext>
              </a:extLst>
            </p:cNvPr>
            <p:cNvSpPr/>
            <p:nvPr/>
          </p:nvSpPr>
          <p:spPr>
            <a:xfrm>
              <a:off x="9721801"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2" name="Forme libre : forme 3811">
              <a:extLst>
                <a:ext uri="{FF2B5EF4-FFF2-40B4-BE49-F238E27FC236}">
                  <a16:creationId xmlns:a16="http://schemas.microsoft.com/office/drawing/2014/main" id="{DC246075-43CA-40F8-84F6-8041F24133F2}"/>
                </a:ext>
              </a:extLst>
            </p:cNvPr>
            <p:cNvSpPr/>
            <p:nvPr/>
          </p:nvSpPr>
          <p:spPr>
            <a:xfrm>
              <a:off x="9916535"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3" name="Forme libre : forme 3812">
              <a:extLst>
                <a:ext uri="{FF2B5EF4-FFF2-40B4-BE49-F238E27FC236}">
                  <a16:creationId xmlns:a16="http://schemas.microsoft.com/office/drawing/2014/main" id="{C83E0CCE-5590-4004-9881-E227A9F03D65}"/>
                </a:ext>
              </a:extLst>
            </p:cNvPr>
            <p:cNvSpPr/>
            <p:nvPr/>
          </p:nvSpPr>
          <p:spPr>
            <a:xfrm>
              <a:off x="10110966"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4" name="Forme libre : forme 3813">
              <a:extLst>
                <a:ext uri="{FF2B5EF4-FFF2-40B4-BE49-F238E27FC236}">
                  <a16:creationId xmlns:a16="http://schemas.microsoft.com/office/drawing/2014/main" id="{3AAA608D-429D-4D05-A1E0-4DF69F0B61CF}"/>
                </a:ext>
              </a:extLst>
            </p:cNvPr>
            <p:cNvSpPr/>
            <p:nvPr/>
          </p:nvSpPr>
          <p:spPr>
            <a:xfrm>
              <a:off x="10305699"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9" name="Forme libre : forme 3818">
              <a:extLst>
                <a:ext uri="{FF2B5EF4-FFF2-40B4-BE49-F238E27FC236}">
                  <a16:creationId xmlns:a16="http://schemas.microsoft.com/office/drawing/2014/main" id="{A38479E5-9521-4E1C-A1C6-B9B868CC72B9}"/>
                </a:ext>
              </a:extLst>
            </p:cNvPr>
            <p:cNvSpPr/>
            <p:nvPr/>
          </p:nvSpPr>
          <p:spPr>
            <a:xfrm>
              <a:off x="85530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0" name="Forme libre : forme 3819">
              <a:extLst>
                <a:ext uri="{FF2B5EF4-FFF2-40B4-BE49-F238E27FC236}">
                  <a16:creationId xmlns:a16="http://schemas.microsoft.com/office/drawing/2014/main" id="{046A0D66-F399-4429-B6C0-EB51423EE87E}"/>
                </a:ext>
              </a:extLst>
            </p:cNvPr>
            <p:cNvSpPr/>
            <p:nvPr/>
          </p:nvSpPr>
          <p:spPr>
            <a:xfrm>
              <a:off x="87478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1" name="Forme libre : forme 3820">
              <a:extLst>
                <a:ext uri="{FF2B5EF4-FFF2-40B4-BE49-F238E27FC236}">
                  <a16:creationId xmlns:a16="http://schemas.microsoft.com/office/drawing/2014/main" id="{05D4949A-0DF1-476F-97D8-BF6A7C29D0C0}"/>
                </a:ext>
              </a:extLst>
            </p:cNvPr>
            <p:cNvSpPr/>
            <p:nvPr/>
          </p:nvSpPr>
          <p:spPr>
            <a:xfrm>
              <a:off x="8942565"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2" name="Forme libre : forme 3821">
              <a:extLst>
                <a:ext uri="{FF2B5EF4-FFF2-40B4-BE49-F238E27FC236}">
                  <a16:creationId xmlns:a16="http://schemas.microsoft.com/office/drawing/2014/main" id="{70E51BA5-9D42-4AF0-91D6-21D977640008}"/>
                </a:ext>
              </a:extLst>
            </p:cNvPr>
            <p:cNvSpPr/>
            <p:nvPr/>
          </p:nvSpPr>
          <p:spPr>
            <a:xfrm>
              <a:off x="91372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3" name="Forme libre : forme 3822">
              <a:extLst>
                <a:ext uri="{FF2B5EF4-FFF2-40B4-BE49-F238E27FC236}">
                  <a16:creationId xmlns:a16="http://schemas.microsoft.com/office/drawing/2014/main" id="{93A708A1-8895-40CB-8E3B-9C900EB1ED92}"/>
                </a:ext>
              </a:extLst>
            </p:cNvPr>
            <p:cNvSpPr/>
            <p:nvPr/>
          </p:nvSpPr>
          <p:spPr>
            <a:xfrm>
              <a:off x="9332032"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4" name="Forme libre : forme 3823">
              <a:extLst>
                <a:ext uri="{FF2B5EF4-FFF2-40B4-BE49-F238E27FC236}">
                  <a16:creationId xmlns:a16="http://schemas.microsoft.com/office/drawing/2014/main" id="{6407CD7B-F08F-478D-93EE-7106EBA7EAB5}"/>
                </a:ext>
              </a:extLst>
            </p:cNvPr>
            <p:cNvSpPr/>
            <p:nvPr/>
          </p:nvSpPr>
          <p:spPr>
            <a:xfrm>
              <a:off x="9526766"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5" name="Forme libre : forme 3824">
              <a:extLst>
                <a:ext uri="{FF2B5EF4-FFF2-40B4-BE49-F238E27FC236}">
                  <a16:creationId xmlns:a16="http://schemas.microsoft.com/office/drawing/2014/main" id="{D2BDA462-BF19-4484-859A-1B4C07F1C081}"/>
                </a:ext>
              </a:extLst>
            </p:cNvPr>
            <p:cNvSpPr/>
            <p:nvPr/>
          </p:nvSpPr>
          <p:spPr>
            <a:xfrm>
              <a:off x="97214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6" name="Forme libre : forme 3825">
              <a:extLst>
                <a:ext uri="{FF2B5EF4-FFF2-40B4-BE49-F238E27FC236}">
                  <a16:creationId xmlns:a16="http://schemas.microsoft.com/office/drawing/2014/main" id="{51A16B65-D99D-49D0-A462-CE4BB3B2C6AA}"/>
                </a:ext>
              </a:extLst>
            </p:cNvPr>
            <p:cNvSpPr/>
            <p:nvPr/>
          </p:nvSpPr>
          <p:spPr>
            <a:xfrm>
              <a:off x="99162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7" name="Forme libre : forme 3826">
              <a:extLst>
                <a:ext uri="{FF2B5EF4-FFF2-40B4-BE49-F238E27FC236}">
                  <a16:creationId xmlns:a16="http://schemas.microsoft.com/office/drawing/2014/main" id="{D55B26C6-9132-4D99-89BE-9E8E5F051789}"/>
                </a:ext>
              </a:extLst>
            </p:cNvPr>
            <p:cNvSpPr/>
            <p:nvPr/>
          </p:nvSpPr>
          <p:spPr>
            <a:xfrm>
              <a:off x="10110966"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8" name="Forme libre : forme 3827">
              <a:extLst>
                <a:ext uri="{FF2B5EF4-FFF2-40B4-BE49-F238E27FC236}">
                  <a16:creationId xmlns:a16="http://schemas.microsoft.com/office/drawing/2014/main" id="{22B4DE79-91F2-496C-A4AF-9687DE62FA22}"/>
                </a:ext>
              </a:extLst>
            </p:cNvPr>
            <p:cNvSpPr/>
            <p:nvPr/>
          </p:nvSpPr>
          <p:spPr>
            <a:xfrm>
              <a:off x="10305699"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29" name="Forme libre : forme 3828">
              <a:extLst>
                <a:ext uri="{FF2B5EF4-FFF2-40B4-BE49-F238E27FC236}">
                  <a16:creationId xmlns:a16="http://schemas.microsoft.com/office/drawing/2014/main" id="{B2DBDDAC-B8CB-4376-AB07-3FD1C00767EA}"/>
                </a:ext>
              </a:extLst>
            </p:cNvPr>
            <p:cNvSpPr/>
            <p:nvPr/>
          </p:nvSpPr>
          <p:spPr>
            <a:xfrm>
              <a:off x="10500432"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2" name="Forme libre : forme 3831">
              <a:extLst>
                <a:ext uri="{FF2B5EF4-FFF2-40B4-BE49-F238E27FC236}">
                  <a16:creationId xmlns:a16="http://schemas.microsoft.com/office/drawing/2014/main" id="{0FCB8B29-FB1C-4D8D-92DB-CE1F904646FF}"/>
                </a:ext>
              </a:extLst>
            </p:cNvPr>
            <p:cNvSpPr/>
            <p:nvPr/>
          </p:nvSpPr>
          <p:spPr>
            <a:xfrm>
              <a:off x="83583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3" name="Forme libre : forme 3832">
              <a:extLst>
                <a:ext uri="{FF2B5EF4-FFF2-40B4-BE49-F238E27FC236}">
                  <a16:creationId xmlns:a16="http://schemas.microsoft.com/office/drawing/2014/main" id="{023A2AA1-D047-42E6-8C0E-FA4EAC89A016}"/>
                </a:ext>
              </a:extLst>
            </p:cNvPr>
            <p:cNvSpPr/>
            <p:nvPr/>
          </p:nvSpPr>
          <p:spPr>
            <a:xfrm>
              <a:off x="85530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4" name="Forme libre : forme 3833">
              <a:extLst>
                <a:ext uri="{FF2B5EF4-FFF2-40B4-BE49-F238E27FC236}">
                  <a16:creationId xmlns:a16="http://schemas.microsoft.com/office/drawing/2014/main" id="{E67D732C-A034-4FB6-A97D-248739D2B7D1}"/>
                </a:ext>
              </a:extLst>
            </p:cNvPr>
            <p:cNvSpPr/>
            <p:nvPr/>
          </p:nvSpPr>
          <p:spPr>
            <a:xfrm>
              <a:off x="87478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5" name="Forme libre : forme 3834">
              <a:extLst>
                <a:ext uri="{FF2B5EF4-FFF2-40B4-BE49-F238E27FC236}">
                  <a16:creationId xmlns:a16="http://schemas.microsoft.com/office/drawing/2014/main" id="{20CDDB8A-31EB-4254-BB72-152121D79D35}"/>
                </a:ext>
              </a:extLst>
            </p:cNvPr>
            <p:cNvSpPr/>
            <p:nvPr/>
          </p:nvSpPr>
          <p:spPr>
            <a:xfrm>
              <a:off x="89425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6" name="Forme libre : forme 3835">
              <a:extLst>
                <a:ext uri="{FF2B5EF4-FFF2-40B4-BE49-F238E27FC236}">
                  <a16:creationId xmlns:a16="http://schemas.microsoft.com/office/drawing/2014/main" id="{3669BD9F-2149-4A6B-8F47-75EB506563E3}"/>
                </a:ext>
              </a:extLst>
            </p:cNvPr>
            <p:cNvSpPr/>
            <p:nvPr/>
          </p:nvSpPr>
          <p:spPr>
            <a:xfrm>
              <a:off x="91372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7" name="Forme libre : forme 3836">
              <a:extLst>
                <a:ext uri="{FF2B5EF4-FFF2-40B4-BE49-F238E27FC236}">
                  <a16:creationId xmlns:a16="http://schemas.microsoft.com/office/drawing/2014/main" id="{5A5B8EB1-5798-42F8-889F-5F07A37EF32D}"/>
                </a:ext>
              </a:extLst>
            </p:cNvPr>
            <p:cNvSpPr/>
            <p:nvPr/>
          </p:nvSpPr>
          <p:spPr>
            <a:xfrm>
              <a:off x="9332032"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8" name="Forme libre : forme 3837">
              <a:extLst>
                <a:ext uri="{FF2B5EF4-FFF2-40B4-BE49-F238E27FC236}">
                  <a16:creationId xmlns:a16="http://schemas.microsoft.com/office/drawing/2014/main" id="{AA741598-1F8E-42E8-9CE7-9C1F60C349E7}"/>
                </a:ext>
              </a:extLst>
            </p:cNvPr>
            <p:cNvSpPr/>
            <p:nvPr/>
          </p:nvSpPr>
          <p:spPr>
            <a:xfrm>
              <a:off x="9526766"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9" name="Forme libre : forme 3838">
              <a:extLst>
                <a:ext uri="{FF2B5EF4-FFF2-40B4-BE49-F238E27FC236}">
                  <a16:creationId xmlns:a16="http://schemas.microsoft.com/office/drawing/2014/main" id="{0323B692-1257-4EA7-85A9-17B74E88EAE3}"/>
                </a:ext>
              </a:extLst>
            </p:cNvPr>
            <p:cNvSpPr/>
            <p:nvPr/>
          </p:nvSpPr>
          <p:spPr>
            <a:xfrm>
              <a:off x="97214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0" name="Forme libre : forme 3839">
              <a:extLst>
                <a:ext uri="{FF2B5EF4-FFF2-40B4-BE49-F238E27FC236}">
                  <a16:creationId xmlns:a16="http://schemas.microsoft.com/office/drawing/2014/main" id="{842B6BB4-0504-42C8-A05E-8378F32B366C}"/>
                </a:ext>
              </a:extLst>
            </p:cNvPr>
            <p:cNvSpPr/>
            <p:nvPr/>
          </p:nvSpPr>
          <p:spPr>
            <a:xfrm>
              <a:off x="99162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41" name="Forme libre : forme 3840">
              <a:extLst>
                <a:ext uri="{FF2B5EF4-FFF2-40B4-BE49-F238E27FC236}">
                  <a16:creationId xmlns:a16="http://schemas.microsoft.com/office/drawing/2014/main" id="{75D7D9C0-C346-46A8-8AEB-CEDF3E74262E}"/>
                </a:ext>
              </a:extLst>
            </p:cNvPr>
            <p:cNvSpPr/>
            <p:nvPr/>
          </p:nvSpPr>
          <p:spPr>
            <a:xfrm>
              <a:off x="10110966"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2" name="Forme libre : forme 3841">
              <a:extLst>
                <a:ext uri="{FF2B5EF4-FFF2-40B4-BE49-F238E27FC236}">
                  <a16:creationId xmlns:a16="http://schemas.microsoft.com/office/drawing/2014/main" id="{6743A305-619F-4DF8-ADD7-FCDD950FACCA}"/>
                </a:ext>
              </a:extLst>
            </p:cNvPr>
            <p:cNvSpPr/>
            <p:nvPr/>
          </p:nvSpPr>
          <p:spPr>
            <a:xfrm>
              <a:off x="10305699"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43" name="Forme libre : forme 3842">
              <a:extLst>
                <a:ext uri="{FF2B5EF4-FFF2-40B4-BE49-F238E27FC236}">
                  <a16:creationId xmlns:a16="http://schemas.microsoft.com/office/drawing/2014/main" id="{F853F909-34F8-4FE2-9E24-ECCE39B41006}"/>
                </a:ext>
              </a:extLst>
            </p:cNvPr>
            <p:cNvSpPr/>
            <p:nvPr/>
          </p:nvSpPr>
          <p:spPr>
            <a:xfrm>
              <a:off x="10500432"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5" name="Forme libre : forme 3844">
              <a:extLst>
                <a:ext uri="{FF2B5EF4-FFF2-40B4-BE49-F238E27FC236}">
                  <a16:creationId xmlns:a16="http://schemas.microsoft.com/office/drawing/2014/main" id="{AE627086-E923-4673-9078-B53A9D2FFC2C}"/>
                </a:ext>
              </a:extLst>
            </p:cNvPr>
            <p:cNvSpPr/>
            <p:nvPr/>
          </p:nvSpPr>
          <p:spPr>
            <a:xfrm>
              <a:off x="17899998" y="273409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6" name="Forme libre : forme 3845">
              <a:extLst>
                <a:ext uri="{FF2B5EF4-FFF2-40B4-BE49-F238E27FC236}">
                  <a16:creationId xmlns:a16="http://schemas.microsoft.com/office/drawing/2014/main" id="{D0D12CD2-DE0E-4A2A-9725-20EAB89DD9D0}"/>
                </a:ext>
              </a:extLst>
            </p:cNvPr>
            <p:cNvSpPr/>
            <p:nvPr/>
          </p:nvSpPr>
          <p:spPr>
            <a:xfrm>
              <a:off x="18094730" y="273409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47" name="Forme libre : forme 3846">
              <a:extLst>
                <a:ext uri="{FF2B5EF4-FFF2-40B4-BE49-F238E27FC236}">
                  <a16:creationId xmlns:a16="http://schemas.microsoft.com/office/drawing/2014/main" id="{8E718670-591C-43B3-A06E-D50F7A6EC40E}"/>
                </a:ext>
              </a:extLst>
            </p:cNvPr>
            <p:cNvSpPr/>
            <p:nvPr/>
          </p:nvSpPr>
          <p:spPr>
            <a:xfrm>
              <a:off x="83583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8" name="Forme libre : forme 3847">
              <a:extLst>
                <a:ext uri="{FF2B5EF4-FFF2-40B4-BE49-F238E27FC236}">
                  <a16:creationId xmlns:a16="http://schemas.microsoft.com/office/drawing/2014/main" id="{C69FE3FD-EA8F-48E4-882A-C1856342CBE7}"/>
                </a:ext>
              </a:extLst>
            </p:cNvPr>
            <p:cNvSpPr/>
            <p:nvPr/>
          </p:nvSpPr>
          <p:spPr>
            <a:xfrm>
              <a:off x="85530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9" name="Forme libre : forme 3848">
              <a:extLst>
                <a:ext uri="{FF2B5EF4-FFF2-40B4-BE49-F238E27FC236}">
                  <a16:creationId xmlns:a16="http://schemas.microsoft.com/office/drawing/2014/main" id="{DA9C698D-C58A-4724-A3B1-CD798312FDE9}"/>
                </a:ext>
              </a:extLst>
            </p:cNvPr>
            <p:cNvSpPr/>
            <p:nvPr/>
          </p:nvSpPr>
          <p:spPr>
            <a:xfrm>
              <a:off x="87478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0" name="Forme libre : forme 3849">
              <a:extLst>
                <a:ext uri="{FF2B5EF4-FFF2-40B4-BE49-F238E27FC236}">
                  <a16:creationId xmlns:a16="http://schemas.microsoft.com/office/drawing/2014/main" id="{8C218359-910E-428E-B934-BE9C49EFE6D4}"/>
                </a:ext>
              </a:extLst>
            </p:cNvPr>
            <p:cNvSpPr/>
            <p:nvPr/>
          </p:nvSpPr>
          <p:spPr>
            <a:xfrm>
              <a:off x="89425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1" name="Forme libre : forme 3850">
              <a:extLst>
                <a:ext uri="{FF2B5EF4-FFF2-40B4-BE49-F238E27FC236}">
                  <a16:creationId xmlns:a16="http://schemas.microsoft.com/office/drawing/2014/main" id="{8DFF6DCE-8B13-4E5B-A665-F3632080AB3B}"/>
                </a:ext>
              </a:extLst>
            </p:cNvPr>
            <p:cNvSpPr/>
            <p:nvPr/>
          </p:nvSpPr>
          <p:spPr>
            <a:xfrm>
              <a:off x="91372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2" name="Forme libre : forme 3851">
              <a:extLst>
                <a:ext uri="{FF2B5EF4-FFF2-40B4-BE49-F238E27FC236}">
                  <a16:creationId xmlns:a16="http://schemas.microsoft.com/office/drawing/2014/main" id="{DAF9ABCB-F0EE-4B63-97E1-BD1A0FAE0277}"/>
                </a:ext>
              </a:extLst>
            </p:cNvPr>
            <p:cNvSpPr/>
            <p:nvPr/>
          </p:nvSpPr>
          <p:spPr>
            <a:xfrm>
              <a:off x="9332032"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3" name="Forme libre : forme 3852">
              <a:extLst>
                <a:ext uri="{FF2B5EF4-FFF2-40B4-BE49-F238E27FC236}">
                  <a16:creationId xmlns:a16="http://schemas.microsoft.com/office/drawing/2014/main" id="{A7CE64BF-C5E0-4534-9DBA-033A7C58ACA4}"/>
                </a:ext>
              </a:extLst>
            </p:cNvPr>
            <p:cNvSpPr/>
            <p:nvPr/>
          </p:nvSpPr>
          <p:spPr>
            <a:xfrm>
              <a:off x="9526766"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4" name="Forme libre : forme 3853">
              <a:extLst>
                <a:ext uri="{FF2B5EF4-FFF2-40B4-BE49-F238E27FC236}">
                  <a16:creationId xmlns:a16="http://schemas.microsoft.com/office/drawing/2014/main" id="{8FF0CE9B-28D7-4845-9D65-9AB1420D8C3D}"/>
                </a:ext>
              </a:extLst>
            </p:cNvPr>
            <p:cNvSpPr/>
            <p:nvPr/>
          </p:nvSpPr>
          <p:spPr>
            <a:xfrm>
              <a:off x="97214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55" name="Forme libre : forme 3854">
              <a:extLst>
                <a:ext uri="{FF2B5EF4-FFF2-40B4-BE49-F238E27FC236}">
                  <a16:creationId xmlns:a16="http://schemas.microsoft.com/office/drawing/2014/main" id="{1C355EF4-E089-4912-AB14-203200DB8134}"/>
                </a:ext>
              </a:extLst>
            </p:cNvPr>
            <p:cNvSpPr/>
            <p:nvPr/>
          </p:nvSpPr>
          <p:spPr>
            <a:xfrm>
              <a:off x="99162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6" name="Forme libre : forme 3855">
              <a:extLst>
                <a:ext uri="{FF2B5EF4-FFF2-40B4-BE49-F238E27FC236}">
                  <a16:creationId xmlns:a16="http://schemas.microsoft.com/office/drawing/2014/main" id="{C20D5ED8-9714-479E-B957-CDA433AAC7B9}"/>
                </a:ext>
              </a:extLst>
            </p:cNvPr>
            <p:cNvSpPr/>
            <p:nvPr/>
          </p:nvSpPr>
          <p:spPr>
            <a:xfrm>
              <a:off x="10110966"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7" name="Forme libre : forme 3856">
              <a:extLst>
                <a:ext uri="{FF2B5EF4-FFF2-40B4-BE49-F238E27FC236}">
                  <a16:creationId xmlns:a16="http://schemas.microsoft.com/office/drawing/2014/main" id="{4797F0CD-5CCE-46E5-8D7B-FC37FB24A1A8}"/>
                </a:ext>
              </a:extLst>
            </p:cNvPr>
            <p:cNvSpPr/>
            <p:nvPr/>
          </p:nvSpPr>
          <p:spPr>
            <a:xfrm>
              <a:off x="10305699"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58" name="Forme libre : forme 3857">
              <a:extLst>
                <a:ext uri="{FF2B5EF4-FFF2-40B4-BE49-F238E27FC236}">
                  <a16:creationId xmlns:a16="http://schemas.microsoft.com/office/drawing/2014/main" id="{8FEDD740-6C46-4A4C-AB59-722F58908E42}"/>
                </a:ext>
              </a:extLst>
            </p:cNvPr>
            <p:cNvSpPr/>
            <p:nvPr/>
          </p:nvSpPr>
          <p:spPr>
            <a:xfrm>
              <a:off x="10500432"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9" name="Forme libre : forme 3858">
              <a:extLst>
                <a:ext uri="{FF2B5EF4-FFF2-40B4-BE49-F238E27FC236}">
                  <a16:creationId xmlns:a16="http://schemas.microsoft.com/office/drawing/2014/main" id="{2F55EE04-2F3F-4543-B662-C0C63E774572}"/>
                </a:ext>
              </a:extLst>
            </p:cNvPr>
            <p:cNvSpPr/>
            <p:nvPr/>
          </p:nvSpPr>
          <p:spPr>
            <a:xfrm>
              <a:off x="17510531"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3860" name="Forme libre : forme 3859">
              <a:extLst>
                <a:ext uri="{FF2B5EF4-FFF2-40B4-BE49-F238E27FC236}">
                  <a16:creationId xmlns:a16="http://schemas.microsoft.com/office/drawing/2014/main" id="{6FE9FCA9-8ACA-4FF2-855C-8EBCAD5791AD}"/>
                </a:ext>
              </a:extLst>
            </p:cNvPr>
            <p:cNvSpPr/>
            <p:nvPr/>
          </p:nvSpPr>
          <p:spPr>
            <a:xfrm>
              <a:off x="17705264"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61" name="Forme libre : forme 3860">
              <a:extLst>
                <a:ext uri="{FF2B5EF4-FFF2-40B4-BE49-F238E27FC236}">
                  <a16:creationId xmlns:a16="http://schemas.microsoft.com/office/drawing/2014/main" id="{D0BE9BFA-E766-499F-BB52-92A1322C09CA}"/>
                </a:ext>
              </a:extLst>
            </p:cNvPr>
            <p:cNvSpPr/>
            <p:nvPr/>
          </p:nvSpPr>
          <p:spPr>
            <a:xfrm>
              <a:off x="17899998" y="292883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62" name="Forme libre : forme 3861">
              <a:extLst>
                <a:ext uri="{FF2B5EF4-FFF2-40B4-BE49-F238E27FC236}">
                  <a16:creationId xmlns:a16="http://schemas.microsoft.com/office/drawing/2014/main" id="{472E0E20-469A-454B-9B21-31E5CC6235CD}"/>
                </a:ext>
              </a:extLst>
            </p:cNvPr>
            <p:cNvSpPr/>
            <p:nvPr/>
          </p:nvSpPr>
          <p:spPr>
            <a:xfrm>
              <a:off x="18094730"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3" name="Forme libre : forme 3862">
              <a:extLst>
                <a:ext uri="{FF2B5EF4-FFF2-40B4-BE49-F238E27FC236}">
                  <a16:creationId xmlns:a16="http://schemas.microsoft.com/office/drawing/2014/main" id="{FF29258F-3FF5-4904-B864-2BEDDCD346D0}"/>
                </a:ext>
              </a:extLst>
            </p:cNvPr>
            <p:cNvSpPr/>
            <p:nvPr/>
          </p:nvSpPr>
          <p:spPr>
            <a:xfrm>
              <a:off x="18289464"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4" name="Forme libre : forme 3863">
              <a:extLst>
                <a:ext uri="{FF2B5EF4-FFF2-40B4-BE49-F238E27FC236}">
                  <a16:creationId xmlns:a16="http://schemas.microsoft.com/office/drawing/2014/main" id="{922B5F07-77FC-4DF2-BE01-D66D9930A42B}"/>
                </a:ext>
              </a:extLst>
            </p:cNvPr>
            <p:cNvSpPr/>
            <p:nvPr/>
          </p:nvSpPr>
          <p:spPr>
            <a:xfrm>
              <a:off x="18484197"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5" name="Forme libre : forme 3864">
              <a:extLst>
                <a:ext uri="{FF2B5EF4-FFF2-40B4-BE49-F238E27FC236}">
                  <a16:creationId xmlns:a16="http://schemas.microsoft.com/office/drawing/2014/main" id="{6DA78951-76AD-43D4-A74A-26C87096FED9}"/>
                </a:ext>
              </a:extLst>
            </p:cNvPr>
            <p:cNvSpPr/>
            <p:nvPr/>
          </p:nvSpPr>
          <p:spPr>
            <a:xfrm>
              <a:off x="87478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6" name="Forme libre : forme 3865">
              <a:extLst>
                <a:ext uri="{FF2B5EF4-FFF2-40B4-BE49-F238E27FC236}">
                  <a16:creationId xmlns:a16="http://schemas.microsoft.com/office/drawing/2014/main" id="{EE31001D-F49E-44B2-B0A8-390B02F03594}"/>
                </a:ext>
              </a:extLst>
            </p:cNvPr>
            <p:cNvSpPr/>
            <p:nvPr/>
          </p:nvSpPr>
          <p:spPr>
            <a:xfrm>
              <a:off x="8942565"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7" name="Forme libre : forme 3866">
              <a:extLst>
                <a:ext uri="{FF2B5EF4-FFF2-40B4-BE49-F238E27FC236}">
                  <a16:creationId xmlns:a16="http://schemas.microsoft.com/office/drawing/2014/main" id="{555B72E7-02C9-4919-AB47-2DE9DCF7F013}"/>
                </a:ext>
              </a:extLst>
            </p:cNvPr>
            <p:cNvSpPr/>
            <p:nvPr/>
          </p:nvSpPr>
          <p:spPr>
            <a:xfrm>
              <a:off x="91372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8" name="Forme libre : forme 3867">
              <a:extLst>
                <a:ext uri="{FF2B5EF4-FFF2-40B4-BE49-F238E27FC236}">
                  <a16:creationId xmlns:a16="http://schemas.microsoft.com/office/drawing/2014/main" id="{FD39C1C6-0E84-4399-8CE3-514FBF108392}"/>
                </a:ext>
              </a:extLst>
            </p:cNvPr>
            <p:cNvSpPr/>
            <p:nvPr/>
          </p:nvSpPr>
          <p:spPr>
            <a:xfrm>
              <a:off x="9332032"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69" name="Forme libre : forme 3868">
              <a:extLst>
                <a:ext uri="{FF2B5EF4-FFF2-40B4-BE49-F238E27FC236}">
                  <a16:creationId xmlns:a16="http://schemas.microsoft.com/office/drawing/2014/main" id="{C5EA54A4-1830-4DB6-9028-D4B4B5491268}"/>
                </a:ext>
              </a:extLst>
            </p:cNvPr>
            <p:cNvSpPr/>
            <p:nvPr/>
          </p:nvSpPr>
          <p:spPr>
            <a:xfrm>
              <a:off x="9526766"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0" name="Forme libre : forme 3869">
              <a:extLst>
                <a:ext uri="{FF2B5EF4-FFF2-40B4-BE49-F238E27FC236}">
                  <a16:creationId xmlns:a16="http://schemas.microsoft.com/office/drawing/2014/main" id="{A8845AB9-278A-4CBD-89B4-CE6C10C2DFED}"/>
                </a:ext>
              </a:extLst>
            </p:cNvPr>
            <p:cNvSpPr/>
            <p:nvPr/>
          </p:nvSpPr>
          <p:spPr>
            <a:xfrm>
              <a:off x="97214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1" name="Forme libre : forme 3870">
              <a:extLst>
                <a:ext uri="{FF2B5EF4-FFF2-40B4-BE49-F238E27FC236}">
                  <a16:creationId xmlns:a16="http://schemas.microsoft.com/office/drawing/2014/main" id="{C19D9499-2711-4B71-825A-69201A317431}"/>
                </a:ext>
              </a:extLst>
            </p:cNvPr>
            <p:cNvSpPr/>
            <p:nvPr/>
          </p:nvSpPr>
          <p:spPr>
            <a:xfrm>
              <a:off x="99162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2" name="Forme libre : forme 3871">
              <a:extLst>
                <a:ext uri="{FF2B5EF4-FFF2-40B4-BE49-F238E27FC236}">
                  <a16:creationId xmlns:a16="http://schemas.microsoft.com/office/drawing/2014/main" id="{35889CD0-586F-4346-B8ED-6CDC4A6E57D7}"/>
                </a:ext>
              </a:extLst>
            </p:cNvPr>
            <p:cNvSpPr/>
            <p:nvPr/>
          </p:nvSpPr>
          <p:spPr>
            <a:xfrm>
              <a:off x="10110966"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3" name="Forme libre : forme 3872">
              <a:extLst>
                <a:ext uri="{FF2B5EF4-FFF2-40B4-BE49-F238E27FC236}">
                  <a16:creationId xmlns:a16="http://schemas.microsoft.com/office/drawing/2014/main" id="{68C443F9-AF76-4348-A786-20D8BC48DA2E}"/>
                </a:ext>
              </a:extLst>
            </p:cNvPr>
            <p:cNvSpPr/>
            <p:nvPr/>
          </p:nvSpPr>
          <p:spPr>
            <a:xfrm>
              <a:off x="10305699"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4" name="Forme libre : forme 3873">
              <a:extLst>
                <a:ext uri="{FF2B5EF4-FFF2-40B4-BE49-F238E27FC236}">
                  <a16:creationId xmlns:a16="http://schemas.microsoft.com/office/drawing/2014/main" id="{1AD8655B-DBF8-476F-830F-E3FA786927A3}"/>
                </a:ext>
              </a:extLst>
            </p:cNvPr>
            <p:cNvSpPr/>
            <p:nvPr/>
          </p:nvSpPr>
          <p:spPr>
            <a:xfrm>
              <a:off x="10500432"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5" name="Forme libre : forme 3874">
              <a:extLst>
                <a:ext uri="{FF2B5EF4-FFF2-40B4-BE49-F238E27FC236}">
                  <a16:creationId xmlns:a16="http://schemas.microsoft.com/office/drawing/2014/main" id="{D85BDBD7-53DD-4609-B1F3-31156CDE768F}"/>
                </a:ext>
              </a:extLst>
            </p:cNvPr>
            <p:cNvSpPr/>
            <p:nvPr/>
          </p:nvSpPr>
          <p:spPr>
            <a:xfrm>
              <a:off x="171210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6" name="Forme libre : forme 3875">
              <a:extLst>
                <a:ext uri="{FF2B5EF4-FFF2-40B4-BE49-F238E27FC236}">
                  <a16:creationId xmlns:a16="http://schemas.microsoft.com/office/drawing/2014/main" id="{3ECB4B37-E9BD-47F5-9703-F253CAFC8916}"/>
                </a:ext>
              </a:extLst>
            </p:cNvPr>
            <p:cNvSpPr/>
            <p:nvPr/>
          </p:nvSpPr>
          <p:spPr>
            <a:xfrm>
              <a:off x="17315797"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7" name="Forme libre : forme 3876">
              <a:extLst>
                <a:ext uri="{FF2B5EF4-FFF2-40B4-BE49-F238E27FC236}">
                  <a16:creationId xmlns:a16="http://schemas.microsoft.com/office/drawing/2014/main" id="{35678884-4548-4870-80D0-11FE2FDD2108}"/>
                </a:ext>
              </a:extLst>
            </p:cNvPr>
            <p:cNvSpPr/>
            <p:nvPr/>
          </p:nvSpPr>
          <p:spPr>
            <a:xfrm>
              <a:off x="17510531"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8" name="Forme libre : forme 3877">
              <a:extLst>
                <a:ext uri="{FF2B5EF4-FFF2-40B4-BE49-F238E27FC236}">
                  <a16:creationId xmlns:a16="http://schemas.microsoft.com/office/drawing/2014/main" id="{0CC342E4-7F34-43B7-AB92-08C51485F3B4}"/>
                </a:ext>
              </a:extLst>
            </p:cNvPr>
            <p:cNvSpPr/>
            <p:nvPr/>
          </p:nvSpPr>
          <p:spPr>
            <a:xfrm>
              <a:off x="177052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9" name="Forme libre : forme 3878">
              <a:extLst>
                <a:ext uri="{FF2B5EF4-FFF2-40B4-BE49-F238E27FC236}">
                  <a16:creationId xmlns:a16="http://schemas.microsoft.com/office/drawing/2014/main" id="{FB0F8635-184E-47CD-8B7E-0E52994643B3}"/>
                </a:ext>
              </a:extLst>
            </p:cNvPr>
            <p:cNvSpPr/>
            <p:nvPr/>
          </p:nvSpPr>
          <p:spPr>
            <a:xfrm>
              <a:off x="17899998" y="3123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0" name="Forme libre : forme 3879">
              <a:extLst>
                <a:ext uri="{FF2B5EF4-FFF2-40B4-BE49-F238E27FC236}">
                  <a16:creationId xmlns:a16="http://schemas.microsoft.com/office/drawing/2014/main" id="{F9B85B29-3490-412C-8354-78E00B1F4BE8}"/>
                </a:ext>
              </a:extLst>
            </p:cNvPr>
            <p:cNvSpPr/>
            <p:nvPr/>
          </p:nvSpPr>
          <p:spPr>
            <a:xfrm>
              <a:off x="18094730"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1" name="Forme libre : forme 3880">
              <a:extLst>
                <a:ext uri="{FF2B5EF4-FFF2-40B4-BE49-F238E27FC236}">
                  <a16:creationId xmlns:a16="http://schemas.microsoft.com/office/drawing/2014/main" id="{0C2E0CD3-8784-4FCD-94BA-AD9832E029AC}"/>
                </a:ext>
              </a:extLst>
            </p:cNvPr>
            <p:cNvSpPr/>
            <p:nvPr/>
          </p:nvSpPr>
          <p:spPr>
            <a:xfrm>
              <a:off x="18289464"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2" name="Forme libre : forme 3881">
              <a:extLst>
                <a:ext uri="{FF2B5EF4-FFF2-40B4-BE49-F238E27FC236}">
                  <a16:creationId xmlns:a16="http://schemas.microsoft.com/office/drawing/2014/main" id="{E707CF85-972B-4C5F-A9BA-439F76EDFE37}"/>
                </a:ext>
              </a:extLst>
            </p:cNvPr>
            <p:cNvSpPr/>
            <p:nvPr/>
          </p:nvSpPr>
          <p:spPr>
            <a:xfrm>
              <a:off x="18484197"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3" name="Forme libre : forme 3882">
              <a:extLst>
                <a:ext uri="{FF2B5EF4-FFF2-40B4-BE49-F238E27FC236}">
                  <a16:creationId xmlns:a16="http://schemas.microsoft.com/office/drawing/2014/main" id="{06805BD9-5F45-4526-9C8A-85A3184262E8}"/>
                </a:ext>
              </a:extLst>
            </p:cNvPr>
            <p:cNvSpPr/>
            <p:nvPr/>
          </p:nvSpPr>
          <p:spPr>
            <a:xfrm>
              <a:off x="87478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4" name="Forme libre : forme 3883">
              <a:extLst>
                <a:ext uri="{FF2B5EF4-FFF2-40B4-BE49-F238E27FC236}">
                  <a16:creationId xmlns:a16="http://schemas.microsoft.com/office/drawing/2014/main" id="{57A75755-F129-4167-A676-C01AAA3B96E7}"/>
                </a:ext>
              </a:extLst>
            </p:cNvPr>
            <p:cNvSpPr/>
            <p:nvPr/>
          </p:nvSpPr>
          <p:spPr>
            <a:xfrm>
              <a:off x="8942565"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5" name="Forme libre : forme 3884">
              <a:extLst>
                <a:ext uri="{FF2B5EF4-FFF2-40B4-BE49-F238E27FC236}">
                  <a16:creationId xmlns:a16="http://schemas.microsoft.com/office/drawing/2014/main" id="{4C3BC2E0-9929-41FC-BDAA-013B0ED3FBF3}"/>
                </a:ext>
              </a:extLst>
            </p:cNvPr>
            <p:cNvSpPr/>
            <p:nvPr/>
          </p:nvSpPr>
          <p:spPr>
            <a:xfrm>
              <a:off x="91372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6" name="Forme libre : forme 3885">
              <a:extLst>
                <a:ext uri="{FF2B5EF4-FFF2-40B4-BE49-F238E27FC236}">
                  <a16:creationId xmlns:a16="http://schemas.microsoft.com/office/drawing/2014/main" id="{02152731-FD67-4C9A-8BA2-4E42A4B4F0E6}"/>
                </a:ext>
              </a:extLst>
            </p:cNvPr>
            <p:cNvSpPr/>
            <p:nvPr/>
          </p:nvSpPr>
          <p:spPr>
            <a:xfrm>
              <a:off x="9332032"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7" name="Forme libre : forme 3886">
              <a:extLst>
                <a:ext uri="{FF2B5EF4-FFF2-40B4-BE49-F238E27FC236}">
                  <a16:creationId xmlns:a16="http://schemas.microsoft.com/office/drawing/2014/main" id="{80A7DE51-00DD-441A-A6AD-CE3797224C6A}"/>
                </a:ext>
              </a:extLst>
            </p:cNvPr>
            <p:cNvSpPr/>
            <p:nvPr/>
          </p:nvSpPr>
          <p:spPr>
            <a:xfrm>
              <a:off x="9526766"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8" name="Forme libre : forme 3887">
              <a:extLst>
                <a:ext uri="{FF2B5EF4-FFF2-40B4-BE49-F238E27FC236}">
                  <a16:creationId xmlns:a16="http://schemas.microsoft.com/office/drawing/2014/main" id="{D441B3E7-7406-4C83-B1FA-45866CF026A0}"/>
                </a:ext>
              </a:extLst>
            </p:cNvPr>
            <p:cNvSpPr/>
            <p:nvPr/>
          </p:nvSpPr>
          <p:spPr>
            <a:xfrm>
              <a:off x="97214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89" name="Forme libre : forme 3888">
              <a:extLst>
                <a:ext uri="{FF2B5EF4-FFF2-40B4-BE49-F238E27FC236}">
                  <a16:creationId xmlns:a16="http://schemas.microsoft.com/office/drawing/2014/main" id="{C43187EE-1013-4771-AAE3-99E848449EC6}"/>
                </a:ext>
              </a:extLst>
            </p:cNvPr>
            <p:cNvSpPr/>
            <p:nvPr/>
          </p:nvSpPr>
          <p:spPr>
            <a:xfrm>
              <a:off x="99162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0" name="Forme libre : forme 3889">
              <a:extLst>
                <a:ext uri="{FF2B5EF4-FFF2-40B4-BE49-F238E27FC236}">
                  <a16:creationId xmlns:a16="http://schemas.microsoft.com/office/drawing/2014/main" id="{500688AB-4135-4BE4-8DE0-3A9E74548887}"/>
                </a:ext>
              </a:extLst>
            </p:cNvPr>
            <p:cNvSpPr/>
            <p:nvPr/>
          </p:nvSpPr>
          <p:spPr>
            <a:xfrm>
              <a:off x="10110966"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1" name="Forme libre : forme 3890">
              <a:extLst>
                <a:ext uri="{FF2B5EF4-FFF2-40B4-BE49-F238E27FC236}">
                  <a16:creationId xmlns:a16="http://schemas.microsoft.com/office/drawing/2014/main" id="{08A7841C-0373-4A8C-9F5D-6A39B3845A43}"/>
                </a:ext>
              </a:extLst>
            </p:cNvPr>
            <p:cNvSpPr/>
            <p:nvPr/>
          </p:nvSpPr>
          <p:spPr>
            <a:xfrm>
              <a:off x="10305699"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92" name="Forme libre : forme 3891">
              <a:extLst>
                <a:ext uri="{FF2B5EF4-FFF2-40B4-BE49-F238E27FC236}">
                  <a16:creationId xmlns:a16="http://schemas.microsoft.com/office/drawing/2014/main" id="{439F6F4B-5D79-4BD0-8B94-90F45EDCC3AB}"/>
                </a:ext>
              </a:extLst>
            </p:cNvPr>
            <p:cNvSpPr/>
            <p:nvPr/>
          </p:nvSpPr>
          <p:spPr>
            <a:xfrm>
              <a:off x="10500432"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3" name="Forme libre : forme 3892">
              <a:extLst>
                <a:ext uri="{FF2B5EF4-FFF2-40B4-BE49-F238E27FC236}">
                  <a16:creationId xmlns:a16="http://schemas.microsoft.com/office/drawing/2014/main" id="{338BBF86-22E6-4F92-B1EE-AC154954990B}"/>
                </a:ext>
              </a:extLst>
            </p:cNvPr>
            <p:cNvSpPr/>
            <p:nvPr/>
          </p:nvSpPr>
          <p:spPr>
            <a:xfrm>
              <a:off x="171210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4" name="Forme libre : forme 3893">
              <a:extLst>
                <a:ext uri="{FF2B5EF4-FFF2-40B4-BE49-F238E27FC236}">
                  <a16:creationId xmlns:a16="http://schemas.microsoft.com/office/drawing/2014/main" id="{E87FA319-F52D-493F-9B50-78A346E42284}"/>
                </a:ext>
              </a:extLst>
            </p:cNvPr>
            <p:cNvSpPr/>
            <p:nvPr/>
          </p:nvSpPr>
          <p:spPr>
            <a:xfrm>
              <a:off x="17315797"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5" name="Forme libre : forme 3894">
              <a:extLst>
                <a:ext uri="{FF2B5EF4-FFF2-40B4-BE49-F238E27FC236}">
                  <a16:creationId xmlns:a16="http://schemas.microsoft.com/office/drawing/2014/main" id="{49C0E574-2C50-4A23-92CF-BC6CE755597F}"/>
                </a:ext>
              </a:extLst>
            </p:cNvPr>
            <p:cNvSpPr/>
            <p:nvPr/>
          </p:nvSpPr>
          <p:spPr>
            <a:xfrm>
              <a:off x="17510531"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6" name="Forme libre : forme 3895">
              <a:extLst>
                <a:ext uri="{FF2B5EF4-FFF2-40B4-BE49-F238E27FC236}">
                  <a16:creationId xmlns:a16="http://schemas.microsoft.com/office/drawing/2014/main" id="{B9DD28BA-F90B-4BF2-8CC5-0ECF6F255F1C}"/>
                </a:ext>
              </a:extLst>
            </p:cNvPr>
            <p:cNvSpPr/>
            <p:nvPr/>
          </p:nvSpPr>
          <p:spPr>
            <a:xfrm>
              <a:off x="177052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7" name="Forme libre : forme 3896">
              <a:extLst>
                <a:ext uri="{FF2B5EF4-FFF2-40B4-BE49-F238E27FC236}">
                  <a16:creationId xmlns:a16="http://schemas.microsoft.com/office/drawing/2014/main" id="{9125EE8F-FA2B-4B43-8CD7-C2194FD4ECB7}"/>
                </a:ext>
              </a:extLst>
            </p:cNvPr>
            <p:cNvSpPr/>
            <p:nvPr/>
          </p:nvSpPr>
          <p:spPr>
            <a:xfrm>
              <a:off x="17899998" y="3317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8" name="Forme libre : forme 3897">
              <a:extLst>
                <a:ext uri="{FF2B5EF4-FFF2-40B4-BE49-F238E27FC236}">
                  <a16:creationId xmlns:a16="http://schemas.microsoft.com/office/drawing/2014/main" id="{45988214-E0E2-4983-A2C3-A018D191852C}"/>
                </a:ext>
              </a:extLst>
            </p:cNvPr>
            <p:cNvSpPr/>
            <p:nvPr/>
          </p:nvSpPr>
          <p:spPr>
            <a:xfrm>
              <a:off x="18094730"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99" name="Forme libre : forme 3898">
              <a:extLst>
                <a:ext uri="{FF2B5EF4-FFF2-40B4-BE49-F238E27FC236}">
                  <a16:creationId xmlns:a16="http://schemas.microsoft.com/office/drawing/2014/main" id="{1498E333-4652-465B-A430-D266F6C54CE6}"/>
                </a:ext>
              </a:extLst>
            </p:cNvPr>
            <p:cNvSpPr/>
            <p:nvPr/>
          </p:nvSpPr>
          <p:spPr>
            <a:xfrm>
              <a:off x="18289464"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0" name="Forme libre : forme 3899">
              <a:extLst>
                <a:ext uri="{FF2B5EF4-FFF2-40B4-BE49-F238E27FC236}">
                  <a16:creationId xmlns:a16="http://schemas.microsoft.com/office/drawing/2014/main" id="{46D6FDF5-0A0A-4F3B-9A82-37AF286176E5}"/>
                </a:ext>
              </a:extLst>
            </p:cNvPr>
            <p:cNvSpPr/>
            <p:nvPr/>
          </p:nvSpPr>
          <p:spPr>
            <a:xfrm>
              <a:off x="18484197"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1" name="Forme libre : forme 3900">
              <a:extLst>
                <a:ext uri="{FF2B5EF4-FFF2-40B4-BE49-F238E27FC236}">
                  <a16:creationId xmlns:a16="http://schemas.microsoft.com/office/drawing/2014/main" id="{2D87B275-CA59-4967-9F57-E25B24BD8B17}"/>
                </a:ext>
              </a:extLst>
            </p:cNvPr>
            <p:cNvSpPr/>
            <p:nvPr/>
          </p:nvSpPr>
          <p:spPr>
            <a:xfrm>
              <a:off x="87478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2" name="Forme libre : forme 3901">
              <a:extLst>
                <a:ext uri="{FF2B5EF4-FFF2-40B4-BE49-F238E27FC236}">
                  <a16:creationId xmlns:a16="http://schemas.microsoft.com/office/drawing/2014/main" id="{468B4BF7-660C-46F0-87A8-58C09051FF7D}"/>
                </a:ext>
              </a:extLst>
            </p:cNvPr>
            <p:cNvSpPr/>
            <p:nvPr/>
          </p:nvSpPr>
          <p:spPr>
            <a:xfrm>
              <a:off x="8942565"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3" name="Forme libre : forme 3902">
              <a:extLst>
                <a:ext uri="{FF2B5EF4-FFF2-40B4-BE49-F238E27FC236}">
                  <a16:creationId xmlns:a16="http://schemas.microsoft.com/office/drawing/2014/main" id="{1F2FA3B5-DEBC-4698-AB48-9D775E7B568C}"/>
                </a:ext>
              </a:extLst>
            </p:cNvPr>
            <p:cNvSpPr/>
            <p:nvPr/>
          </p:nvSpPr>
          <p:spPr>
            <a:xfrm>
              <a:off x="91372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4" name="Forme libre : forme 3903">
              <a:extLst>
                <a:ext uri="{FF2B5EF4-FFF2-40B4-BE49-F238E27FC236}">
                  <a16:creationId xmlns:a16="http://schemas.microsoft.com/office/drawing/2014/main" id="{40C2FD1F-2610-4A3F-BB78-FC6EB4578D15}"/>
                </a:ext>
              </a:extLst>
            </p:cNvPr>
            <p:cNvSpPr/>
            <p:nvPr/>
          </p:nvSpPr>
          <p:spPr>
            <a:xfrm>
              <a:off x="9332032"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5" name="Forme libre : forme 3904">
              <a:extLst>
                <a:ext uri="{FF2B5EF4-FFF2-40B4-BE49-F238E27FC236}">
                  <a16:creationId xmlns:a16="http://schemas.microsoft.com/office/drawing/2014/main" id="{37289C80-6A3A-4F9C-82DB-7E607AE14757}"/>
                </a:ext>
              </a:extLst>
            </p:cNvPr>
            <p:cNvSpPr/>
            <p:nvPr/>
          </p:nvSpPr>
          <p:spPr>
            <a:xfrm>
              <a:off x="9526766"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6" name="Forme libre : forme 3905">
              <a:extLst>
                <a:ext uri="{FF2B5EF4-FFF2-40B4-BE49-F238E27FC236}">
                  <a16:creationId xmlns:a16="http://schemas.microsoft.com/office/drawing/2014/main" id="{A0701B92-7A2A-44C6-A0A7-1AE3B5F2F4F0}"/>
                </a:ext>
              </a:extLst>
            </p:cNvPr>
            <p:cNvSpPr/>
            <p:nvPr/>
          </p:nvSpPr>
          <p:spPr>
            <a:xfrm>
              <a:off x="97214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07" name="Forme libre : forme 3906">
              <a:extLst>
                <a:ext uri="{FF2B5EF4-FFF2-40B4-BE49-F238E27FC236}">
                  <a16:creationId xmlns:a16="http://schemas.microsoft.com/office/drawing/2014/main" id="{59341D66-6445-410B-9EC3-F9E04E6B7F10}"/>
                </a:ext>
              </a:extLst>
            </p:cNvPr>
            <p:cNvSpPr/>
            <p:nvPr/>
          </p:nvSpPr>
          <p:spPr>
            <a:xfrm>
              <a:off x="99162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8" name="Forme libre : forme 3907">
              <a:extLst>
                <a:ext uri="{FF2B5EF4-FFF2-40B4-BE49-F238E27FC236}">
                  <a16:creationId xmlns:a16="http://schemas.microsoft.com/office/drawing/2014/main" id="{049A865A-BAAF-40A2-AD7A-99EEBA2FB7C3}"/>
                </a:ext>
              </a:extLst>
            </p:cNvPr>
            <p:cNvSpPr/>
            <p:nvPr/>
          </p:nvSpPr>
          <p:spPr>
            <a:xfrm>
              <a:off x="10110966"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9" name="Forme libre : forme 3908">
              <a:extLst>
                <a:ext uri="{FF2B5EF4-FFF2-40B4-BE49-F238E27FC236}">
                  <a16:creationId xmlns:a16="http://schemas.microsoft.com/office/drawing/2014/main" id="{141CD106-BE61-449C-8CF2-268FD47848C9}"/>
                </a:ext>
              </a:extLst>
            </p:cNvPr>
            <p:cNvSpPr/>
            <p:nvPr/>
          </p:nvSpPr>
          <p:spPr>
            <a:xfrm>
              <a:off x="10305699"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10" name="Forme libre : forme 3909">
              <a:extLst>
                <a:ext uri="{FF2B5EF4-FFF2-40B4-BE49-F238E27FC236}">
                  <a16:creationId xmlns:a16="http://schemas.microsoft.com/office/drawing/2014/main" id="{BC18A948-560D-4C83-B746-7C7AA26A6938}"/>
                </a:ext>
              </a:extLst>
            </p:cNvPr>
            <p:cNvSpPr/>
            <p:nvPr/>
          </p:nvSpPr>
          <p:spPr>
            <a:xfrm>
              <a:off x="10500432"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1" name="Forme libre : forme 3910">
              <a:extLst>
                <a:ext uri="{FF2B5EF4-FFF2-40B4-BE49-F238E27FC236}">
                  <a16:creationId xmlns:a16="http://schemas.microsoft.com/office/drawing/2014/main" id="{5CE3E174-293F-4160-9898-92036CE55343}"/>
                </a:ext>
              </a:extLst>
            </p:cNvPr>
            <p:cNvSpPr/>
            <p:nvPr/>
          </p:nvSpPr>
          <p:spPr>
            <a:xfrm>
              <a:off x="16731597"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2" name="Forme libre : forme 3911">
              <a:extLst>
                <a:ext uri="{FF2B5EF4-FFF2-40B4-BE49-F238E27FC236}">
                  <a16:creationId xmlns:a16="http://schemas.microsoft.com/office/drawing/2014/main" id="{8723270A-760A-418A-ADF5-292BD2B5C42D}"/>
                </a:ext>
              </a:extLst>
            </p:cNvPr>
            <p:cNvSpPr/>
            <p:nvPr/>
          </p:nvSpPr>
          <p:spPr>
            <a:xfrm>
              <a:off x="169263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3" name="Forme libre : forme 3912">
              <a:extLst>
                <a:ext uri="{FF2B5EF4-FFF2-40B4-BE49-F238E27FC236}">
                  <a16:creationId xmlns:a16="http://schemas.microsoft.com/office/drawing/2014/main" id="{97D00A87-4AD2-475F-A3C7-370D2C0F0591}"/>
                </a:ext>
              </a:extLst>
            </p:cNvPr>
            <p:cNvSpPr/>
            <p:nvPr/>
          </p:nvSpPr>
          <p:spPr>
            <a:xfrm>
              <a:off x="171210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4" name="Forme libre : forme 3913">
              <a:extLst>
                <a:ext uri="{FF2B5EF4-FFF2-40B4-BE49-F238E27FC236}">
                  <a16:creationId xmlns:a16="http://schemas.microsoft.com/office/drawing/2014/main" id="{2BC0ED21-EA88-45DE-864A-6D351D24B53D}"/>
                </a:ext>
              </a:extLst>
            </p:cNvPr>
            <p:cNvSpPr/>
            <p:nvPr/>
          </p:nvSpPr>
          <p:spPr>
            <a:xfrm>
              <a:off x="17315797"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5" name="Forme libre : forme 3914">
              <a:extLst>
                <a:ext uri="{FF2B5EF4-FFF2-40B4-BE49-F238E27FC236}">
                  <a16:creationId xmlns:a16="http://schemas.microsoft.com/office/drawing/2014/main" id="{F5035C82-3877-481B-AB71-F771475864C8}"/>
                </a:ext>
              </a:extLst>
            </p:cNvPr>
            <p:cNvSpPr/>
            <p:nvPr/>
          </p:nvSpPr>
          <p:spPr>
            <a:xfrm>
              <a:off x="175105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6" name="Forme libre : forme 3915">
              <a:extLst>
                <a:ext uri="{FF2B5EF4-FFF2-40B4-BE49-F238E27FC236}">
                  <a16:creationId xmlns:a16="http://schemas.microsoft.com/office/drawing/2014/main" id="{683CB9C1-E5E0-4226-A05A-D1F1AAE24641}"/>
                </a:ext>
              </a:extLst>
            </p:cNvPr>
            <p:cNvSpPr/>
            <p:nvPr/>
          </p:nvSpPr>
          <p:spPr>
            <a:xfrm>
              <a:off x="177052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7" name="Forme libre : forme 3916">
              <a:extLst>
                <a:ext uri="{FF2B5EF4-FFF2-40B4-BE49-F238E27FC236}">
                  <a16:creationId xmlns:a16="http://schemas.microsoft.com/office/drawing/2014/main" id="{65395542-7CA5-4EED-8A0B-8E068A1675F2}"/>
                </a:ext>
              </a:extLst>
            </p:cNvPr>
            <p:cNvSpPr/>
            <p:nvPr/>
          </p:nvSpPr>
          <p:spPr>
            <a:xfrm>
              <a:off x="17899998"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8" name="Forme libre : forme 3917">
              <a:extLst>
                <a:ext uri="{FF2B5EF4-FFF2-40B4-BE49-F238E27FC236}">
                  <a16:creationId xmlns:a16="http://schemas.microsoft.com/office/drawing/2014/main" id="{61AE9758-7A0A-4DB8-9DCC-5E2E1980A7A5}"/>
                </a:ext>
              </a:extLst>
            </p:cNvPr>
            <p:cNvSpPr/>
            <p:nvPr/>
          </p:nvSpPr>
          <p:spPr>
            <a:xfrm>
              <a:off x="18094730"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19" name="Forme libre : forme 3918">
              <a:extLst>
                <a:ext uri="{FF2B5EF4-FFF2-40B4-BE49-F238E27FC236}">
                  <a16:creationId xmlns:a16="http://schemas.microsoft.com/office/drawing/2014/main" id="{D5AAB28B-BC41-4010-98F0-C1A7F1CAB4EB}"/>
                </a:ext>
              </a:extLst>
            </p:cNvPr>
            <p:cNvSpPr/>
            <p:nvPr/>
          </p:nvSpPr>
          <p:spPr>
            <a:xfrm>
              <a:off x="18289464"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0" name="Forme libre : forme 3919">
              <a:extLst>
                <a:ext uri="{FF2B5EF4-FFF2-40B4-BE49-F238E27FC236}">
                  <a16:creationId xmlns:a16="http://schemas.microsoft.com/office/drawing/2014/main" id="{60044CE2-4E7E-444F-88F9-DA874DC49FEB}"/>
                </a:ext>
              </a:extLst>
            </p:cNvPr>
            <p:cNvSpPr/>
            <p:nvPr/>
          </p:nvSpPr>
          <p:spPr>
            <a:xfrm>
              <a:off x="18484197"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1" name="Forme libre : forme 3920">
              <a:extLst>
                <a:ext uri="{FF2B5EF4-FFF2-40B4-BE49-F238E27FC236}">
                  <a16:creationId xmlns:a16="http://schemas.microsoft.com/office/drawing/2014/main" id="{9343CDB3-21B7-42C5-8F47-DCCAC79CE8CB}"/>
                </a:ext>
              </a:extLst>
            </p:cNvPr>
            <p:cNvSpPr/>
            <p:nvPr/>
          </p:nvSpPr>
          <p:spPr>
            <a:xfrm>
              <a:off x="87478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2" name="Forme libre : forme 3921">
              <a:extLst>
                <a:ext uri="{FF2B5EF4-FFF2-40B4-BE49-F238E27FC236}">
                  <a16:creationId xmlns:a16="http://schemas.microsoft.com/office/drawing/2014/main" id="{E42866CB-80CB-4784-9936-3CFAFEAC36BE}"/>
                </a:ext>
              </a:extLst>
            </p:cNvPr>
            <p:cNvSpPr/>
            <p:nvPr/>
          </p:nvSpPr>
          <p:spPr>
            <a:xfrm>
              <a:off x="8942565"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3" name="Forme libre : forme 3922">
              <a:extLst>
                <a:ext uri="{FF2B5EF4-FFF2-40B4-BE49-F238E27FC236}">
                  <a16:creationId xmlns:a16="http://schemas.microsoft.com/office/drawing/2014/main" id="{91598FB2-388C-4634-A3D3-10F3D1CA3C25}"/>
                </a:ext>
              </a:extLst>
            </p:cNvPr>
            <p:cNvSpPr/>
            <p:nvPr/>
          </p:nvSpPr>
          <p:spPr>
            <a:xfrm>
              <a:off x="91372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4" name="Forme libre : forme 3923">
              <a:extLst>
                <a:ext uri="{FF2B5EF4-FFF2-40B4-BE49-F238E27FC236}">
                  <a16:creationId xmlns:a16="http://schemas.microsoft.com/office/drawing/2014/main" id="{0B00DDF4-4F64-41BB-BE26-9930FA1DF725}"/>
                </a:ext>
              </a:extLst>
            </p:cNvPr>
            <p:cNvSpPr/>
            <p:nvPr/>
          </p:nvSpPr>
          <p:spPr>
            <a:xfrm>
              <a:off x="9332032"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5" name="Forme libre : forme 3924">
              <a:extLst>
                <a:ext uri="{FF2B5EF4-FFF2-40B4-BE49-F238E27FC236}">
                  <a16:creationId xmlns:a16="http://schemas.microsoft.com/office/drawing/2014/main" id="{FD56A68C-8948-475D-9F70-CB37A33FA705}"/>
                </a:ext>
              </a:extLst>
            </p:cNvPr>
            <p:cNvSpPr/>
            <p:nvPr/>
          </p:nvSpPr>
          <p:spPr>
            <a:xfrm>
              <a:off x="9526766"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6" name="Forme libre : forme 3925">
              <a:extLst>
                <a:ext uri="{FF2B5EF4-FFF2-40B4-BE49-F238E27FC236}">
                  <a16:creationId xmlns:a16="http://schemas.microsoft.com/office/drawing/2014/main" id="{3D4316C4-050E-4BF8-8F8F-1F7DF4341F4D}"/>
                </a:ext>
              </a:extLst>
            </p:cNvPr>
            <p:cNvSpPr/>
            <p:nvPr/>
          </p:nvSpPr>
          <p:spPr>
            <a:xfrm>
              <a:off x="97214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27" name="Forme libre : forme 3926">
              <a:extLst>
                <a:ext uri="{FF2B5EF4-FFF2-40B4-BE49-F238E27FC236}">
                  <a16:creationId xmlns:a16="http://schemas.microsoft.com/office/drawing/2014/main" id="{E22231BB-E82C-4779-B980-250D11BB0E61}"/>
                </a:ext>
              </a:extLst>
            </p:cNvPr>
            <p:cNvSpPr/>
            <p:nvPr/>
          </p:nvSpPr>
          <p:spPr>
            <a:xfrm>
              <a:off x="99162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8" name="Forme libre : forme 3927">
              <a:extLst>
                <a:ext uri="{FF2B5EF4-FFF2-40B4-BE49-F238E27FC236}">
                  <a16:creationId xmlns:a16="http://schemas.microsoft.com/office/drawing/2014/main" id="{351A4A56-9F4C-4EE5-964F-293665C0B38A}"/>
                </a:ext>
              </a:extLst>
            </p:cNvPr>
            <p:cNvSpPr/>
            <p:nvPr/>
          </p:nvSpPr>
          <p:spPr>
            <a:xfrm>
              <a:off x="10110966"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9" name="Forme libre : forme 3928">
              <a:extLst>
                <a:ext uri="{FF2B5EF4-FFF2-40B4-BE49-F238E27FC236}">
                  <a16:creationId xmlns:a16="http://schemas.microsoft.com/office/drawing/2014/main" id="{6F3C1D8B-B639-440B-9862-25B33BBA296A}"/>
                </a:ext>
              </a:extLst>
            </p:cNvPr>
            <p:cNvSpPr/>
            <p:nvPr/>
          </p:nvSpPr>
          <p:spPr>
            <a:xfrm>
              <a:off x="10305699" y="37074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31" name="Forme libre : forme 3930">
              <a:extLst>
                <a:ext uri="{FF2B5EF4-FFF2-40B4-BE49-F238E27FC236}">
                  <a16:creationId xmlns:a16="http://schemas.microsoft.com/office/drawing/2014/main" id="{25CC74C1-032E-4756-AAE4-05A0A18F4E06}"/>
                </a:ext>
              </a:extLst>
            </p:cNvPr>
            <p:cNvSpPr/>
            <p:nvPr/>
          </p:nvSpPr>
          <p:spPr>
            <a:xfrm>
              <a:off x="16536864"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2" name="Forme libre : forme 3931">
              <a:extLst>
                <a:ext uri="{FF2B5EF4-FFF2-40B4-BE49-F238E27FC236}">
                  <a16:creationId xmlns:a16="http://schemas.microsoft.com/office/drawing/2014/main" id="{1BD472CA-5CCF-421B-9F05-9243A83B7880}"/>
                </a:ext>
              </a:extLst>
            </p:cNvPr>
            <p:cNvSpPr/>
            <p:nvPr/>
          </p:nvSpPr>
          <p:spPr>
            <a:xfrm>
              <a:off x="16731597"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3" name="Forme libre : forme 3932">
              <a:extLst>
                <a:ext uri="{FF2B5EF4-FFF2-40B4-BE49-F238E27FC236}">
                  <a16:creationId xmlns:a16="http://schemas.microsoft.com/office/drawing/2014/main" id="{97BA7218-0D88-4065-BC28-3AA23E8BC5CF}"/>
                </a:ext>
              </a:extLst>
            </p:cNvPr>
            <p:cNvSpPr/>
            <p:nvPr/>
          </p:nvSpPr>
          <p:spPr>
            <a:xfrm>
              <a:off x="169263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4" name="Forme libre : forme 3933">
              <a:extLst>
                <a:ext uri="{FF2B5EF4-FFF2-40B4-BE49-F238E27FC236}">
                  <a16:creationId xmlns:a16="http://schemas.microsoft.com/office/drawing/2014/main" id="{C2446A94-9884-4079-87D8-A98601BD3466}"/>
                </a:ext>
              </a:extLst>
            </p:cNvPr>
            <p:cNvSpPr/>
            <p:nvPr/>
          </p:nvSpPr>
          <p:spPr>
            <a:xfrm>
              <a:off x="171210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5" name="Forme libre : forme 3934">
              <a:extLst>
                <a:ext uri="{FF2B5EF4-FFF2-40B4-BE49-F238E27FC236}">
                  <a16:creationId xmlns:a16="http://schemas.microsoft.com/office/drawing/2014/main" id="{FC978EF7-63EA-4D5E-BB36-0BCAF62CBF68}"/>
                </a:ext>
              </a:extLst>
            </p:cNvPr>
            <p:cNvSpPr/>
            <p:nvPr/>
          </p:nvSpPr>
          <p:spPr>
            <a:xfrm>
              <a:off x="17315797"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6" name="Forme libre : forme 3935">
              <a:extLst>
                <a:ext uri="{FF2B5EF4-FFF2-40B4-BE49-F238E27FC236}">
                  <a16:creationId xmlns:a16="http://schemas.microsoft.com/office/drawing/2014/main" id="{0368E13B-1F1F-48D1-A126-209DB07A7819}"/>
                </a:ext>
              </a:extLst>
            </p:cNvPr>
            <p:cNvSpPr/>
            <p:nvPr/>
          </p:nvSpPr>
          <p:spPr>
            <a:xfrm>
              <a:off x="175105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7" name="Forme libre : forme 3936">
              <a:extLst>
                <a:ext uri="{FF2B5EF4-FFF2-40B4-BE49-F238E27FC236}">
                  <a16:creationId xmlns:a16="http://schemas.microsoft.com/office/drawing/2014/main" id="{A4394837-D3E3-41F8-B088-BFEACFF6C755}"/>
                </a:ext>
              </a:extLst>
            </p:cNvPr>
            <p:cNvSpPr/>
            <p:nvPr/>
          </p:nvSpPr>
          <p:spPr>
            <a:xfrm>
              <a:off x="177052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8" name="Forme libre : forme 3937">
              <a:extLst>
                <a:ext uri="{FF2B5EF4-FFF2-40B4-BE49-F238E27FC236}">
                  <a16:creationId xmlns:a16="http://schemas.microsoft.com/office/drawing/2014/main" id="{2EBE8575-F470-43C0-8032-1CD6DA1675DB}"/>
                </a:ext>
              </a:extLst>
            </p:cNvPr>
            <p:cNvSpPr/>
            <p:nvPr/>
          </p:nvSpPr>
          <p:spPr>
            <a:xfrm>
              <a:off x="17899998"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9" name="Forme libre : forme 3938">
              <a:extLst>
                <a:ext uri="{FF2B5EF4-FFF2-40B4-BE49-F238E27FC236}">
                  <a16:creationId xmlns:a16="http://schemas.microsoft.com/office/drawing/2014/main" id="{7CD395B8-FB47-47DE-AB00-08F1244CD6B5}"/>
                </a:ext>
              </a:extLst>
            </p:cNvPr>
            <p:cNvSpPr/>
            <p:nvPr/>
          </p:nvSpPr>
          <p:spPr>
            <a:xfrm>
              <a:off x="180947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0" name="Forme libre : forme 3939">
              <a:extLst>
                <a:ext uri="{FF2B5EF4-FFF2-40B4-BE49-F238E27FC236}">
                  <a16:creationId xmlns:a16="http://schemas.microsoft.com/office/drawing/2014/main" id="{1D2EB5AB-DB00-40CD-ACAF-0A0C1B291823}"/>
                </a:ext>
              </a:extLst>
            </p:cNvPr>
            <p:cNvSpPr/>
            <p:nvPr/>
          </p:nvSpPr>
          <p:spPr>
            <a:xfrm>
              <a:off x="182894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1" name="Forme libre : forme 3940">
              <a:extLst>
                <a:ext uri="{FF2B5EF4-FFF2-40B4-BE49-F238E27FC236}">
                  <a16:creationId xmlns:a16="http://schemas.microsoft.com/office/drawing/2014/main" id="{6E181E2C-B262-42BE-AE9F-08666C61C9F9}"/>
                </a:ext>
              </a:extLst>
            </p:cNvPr>
            <p:cNvSpPr/>
            <p:nvPr/>
          </p:nvSpPr>
          <p:spPr>
            <a:xfrm>
              <a:off x="184841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2" name="Forme libre : forme 3941">
              <a:extLst>
                <a:ext uri="{FF2B5EF4-FFF2-40B4-BE49-F238E27FC236}">
                  <a16:creationId xmlns:a16="http://schemas.microsoft.com/office/drawing/2014/main" id="{C40283D3-EC92-4FA6-8D9B-2BCFC8860E1D}"/>
                </a:ext>
              </a:extLst>
            </p:cNvPr>
            <p:cNvSpPr/>
            <p:nvPr/>
          </p:nvSpPr>
          <p:spPr>
            <a:xfrm>
              <a:off x="186789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3" name="Forme libre : forme 3942">
              <a:extLst>
                <a:ext uri="{FF2B5EF4-FFF2-40B4-BE49-F238E27FC236}">
                  <a16:creationId xmlns:a16="http://schemas.microsoft.com/office/drawing/2014/main" id="{A7FB290D-35F3-4E1D-BA7E-A06C2D9332E8}"/>
                </a:ext>
              </a:extLst>
            </p:cNvPr>
            <p:cNvSpPr/>
            <p:nvPr/>
          </p:nvSpPr>
          <p:spPr>
            <a:xfrm>
              <a:off x="188736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4" name="Forme libre : forme 3943">
              <a:extLst>
                <a:ext uri="{FF2B5EF4-FFF2-40B4-BE49-F238E27FC236}">
                  <a16:creationId xmlns:a16="http://schemas.microsoft.com/office/drawing/2014/main" id="{E4C2E5E2-3064-4C98-85F6-F3F08EC97A46}"/>
                </a:ext>
              </a:extLst>
            </p:cNvPr>
            <p:cNvSpPr/>
            <p:nvPr/>
          </p:nvSpPr>
          <p:spPr>
            <a:xfrm>
              <a:off x="190683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5" name="Forme libre : forme 3944">
              <a:extLst>
                <a:ext uri="{FF2B5EF4-FFF2-40B4-BE49-F238E27FC236}">
                  <a16:creationId xmlns:a16="http://schemas.microsoft.com/office/drawing/2014/main" id="{D11F8E5F-850F-4357-AEA8-CB0A0E280DE3}"/>
                </a:ext>
              </a:extLst>
            </p:cNvPr>
            <p:cNvSpPr/>
            <p:nvPr/>
          </p:nvSpPr>
          <p:spPr>
            <a:xfrm>
              <a:off x="19263131"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6" name="Forme libre : forme 3945">
              <a:extLst>
                <a:ext uri="{FF2B5EF4-FFF2-40B4-BE49-F238E27FC236}">
                  <a16:creationId xmlns:a16="http://schemas.microsoft.com/office/drawing/2014/main" id="{B8016CB2-C517-4E8F-93DA-B9CE6455DE20}"/>
                </a:ext>
              </a:extLst>
            </p:cNvPr>
            <p:cNvSpPr/>
            <p:nvPr/>
          </p:nvSpPr>
          <p:spPr>
            <a:xfrm>
              <a:off x="194578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7" name="Forme libre : forme 3946">
              <a:extLst>
                <a:ext uri="{FF2B5EF4-FFF2-40B4-BE49-F238E27FC236}">
                  <a16:creationId xmlns:a16="http://schemas.microsoft.com/office/drawing/2014/main" id="{596AA10A-C25F-4542-AE2D-A914EA40375F}"/>
                </a:ext>
              </a:extLst>
            </p:cNvPr>
            <p:cNvSpPr/>
            <p:nvPr/>
          </p:nvSpPr>
          <p:spPr>
            <a:xfrm>
              <a:off x="20236798"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8" name="Forme libre : forme 3947">
              <a:extLst>
                <a:ext uri="{FF2B5EF4-FFF2-40B4-BE49-F238E27FC236}">
                  <a16:creationId xmlns:a16="http://schemas.microsoft.com/office/drawing/2014/main" id="{1A1F81EA-0AE2-46DF-AE00-E23190FABF63}"/>
                </a:ext>
              </a:extLst>
            </p:cNvPr>
            <p:cNvSpPr/>
            <p:nvPr/>
          </p:nvSpPr>
          <p:spPr>
            <a:xfrm>
              <a:off x="20431531"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9" name="Forme libre : forme 3948">
              <a:extLst>
                <a:ext uri="{FF2B5EF4-FFF2-40B4-BE49-F238E27FC236}">
                  <a16:creationId xmlns:a16="http://schemas.microsoft.com/office/drawing/2014/main" id="{4A7B2B60-FED0-49D7-8576-782C54E64C75}"/>
                </a:ext>
              </a:extLst>
            </p:cNvPr>
            <p:cNvSpPr/>
            <p:nvPr/>
          </p:nvSpPr>
          <p:spPr>
            <a:xfrm>
              <a:off x="20626265"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50" name="Forme libre : forme 3949">
              <a:extLst>
                <a:ext uri="{FF2B5EF4-FFF2-40B4-BE49-F238E27FC236}">
                  <a16:creationId xmlns:a16="http://schemas.microsoft.com/office/drawing/2014/main" id="{E9BF4314-2FF2-4E73-BA9E-FDCF567C3512}"/>
                </a:ext>
              </a:extLst>
            </p:cNvPr>
            <p:cNvSpPr/>
            <p:nvPr/>
          </p:nvSpPr>
          <p:spPr>
            <a:xfrm>
              <a:off x="87478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1" name="Forme libre : forme 3950">
              <a:extLst>
                <a:ext uri="{FF2B5EF4-FFF2-40B4-BE49-F238E27FC236}">
                  <a16:creationId xmlns:a16="http://schemas.microsoft.com/office/drawing/2014/main" id="{EDF6D01D-50AA-4645-A180-53189064E0BB}"/>
                </a:ext>
              </a:extLst>
            </p:cNvPr>
            <p:cNvSpPr/>
            <p:nvPr/>
          </p:nvSpPr>
          <p:spPr>
            <a:xfrm>
              <a:off x="8942565"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2" name="Forme libre : forme 3951">
              <a:extLst>
                <a:ext uri="{FF2B5EF4-FFF2-40B4-BE49-F238E27FC236}">
                  <a16:creationId xmlns:a16="http://schemas.microsoft.com/office/drawing/2014/main" id="{AEB59B75-FB02-48B2-B40C-22ED391110CC}"/>
                </a:ext>
              </a:extLst>
            </p:cNvPr>
            <p:cNvSpPr/>
            <p:nvPr/>
          </p:nvSpPr>
          <p:spPr>
            <a:xfrm>
              <a:off x="91372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3" name="Forme libre : forme 3952">
              <a:extLst>
                <a:ext uri="{FF2B5EF4-FFF2-40B4-BE49-F238E27FC236}">
                  <a16:creationId xmlns:a16="http://schemas.microsoft.com/office/drawing/2014/main" id="{19210054-71FD-4684-83B3-2AEE15ED69FD}"/>
                </a:ext>
              </a:extLst>
            </p:cNvPr>
            <p:cNvSpPr/>
            <p:nvPr/>
          </p:nvSpPr>
          <p:spPr>
            <a:xfrm>
              <a:off x="9332032"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4" name="Forme libre : forme 3953">
              <a:extLst>
                <a:ext uri="{FF2B5EF4-FFF2-40B4-BE49-F238E27FC236}">
                  <a16:creationId xmlns:a16="http://schemas.microsoft.com/office/drawing/2014/main" id="{8CA86931-D694-4924-8159-33E689B4E7F7}"/>
                </a:ext>
              </a:extLst>
            </p:cNvPr>
            <p:cNvSpPr/>
            <p:nvPr/>
          </p:nvSpPr>
          <p:spPr>
            <a:xfrm>
              <a:off x="9526766"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5" name="Forme libre : forme 3954">
              <a:extLst>
                <a:ext uri="{FF2B5EF4-FFF2-40B4-BE49-F238E27FC236}">
                  <a16:creationId xmlns:a16="http://schemas.microsoft.com/office/drawing/2014/main" id="{705FAEB9-451C-46F6-BBF1-FA0577BB7713}"/>
                </a:ext>
              </a:extLst>
            </p:cNvPr>
            <p:cNvSpPr/>
            <p:nvPr/>
          </p:nvSpPr>
          <p:spPr>
            <a:xfrm>
              <a:off x="97214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56" name="Forme libre : forme 3955">
              <a:extLst>
                <a:ext uri="{FF2B5EF4-FFF2-40B4-BE49-F238E27FC236}">
                  <a16:creationId xmlns:a16="http://schemas.microsoft.com/office/drawing/2014/main" id="{18661191-49E1-40CD-9290-0C982AE1A385}"/>
                </a:ext>
              </a:extLst>
            </p:cNvPr>
            <p:cNvSpPr/>
            <p:nvPr/>
          </p:nvSpPr>
          <p:spPr>
            <a:xfrm>
              <a:off x="99162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0" name="Forme libre : forme 3959">
              <a:extLst>
                <a:ext uri="{FF2B5EF4-FFF2-40B4-BE49-F238E27FC236}">
                  <a16:creationId xmlns:a16="http://schemas.microsoft.com/office/drawing/2014/main" id="{387A7B98-9757-4D5E-85A1-A51D59BC76BB}"/>
                </a:ext>
              </a:extLst>
            </p:cNvPr>
            <p:cNvSpPr/>
            <p:nvPr/>
          </p:nvSpPr>
          <p:spPr>
            <a:xfrm>
              <a:off x="15952663"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61" name="Forme libre : forme 3960">
              <a:extLst>
                <a:ext uri="{FF2B5EF4-FFF2-40B4-BE49-F238E27FC236}">
                  <a16:creationId xmlns:a16="http://schemas.microsoft.com/office/drawing/2014/main" id="{F9133CE6-AB7B-4DF6-98AA-EFADF056F196}"/>
                </a:ext>
              </a:extLst>
            </p:cNvPr>
            <p:cNvSpPr/>
            <p:nvPr/>
          </p:nvSpPr>
          <p:spPr>
            <a:xfrm>
              <a:off x="16147397"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2" name="Forme libre : forme 3961">
              <a:extLst>
                <a:ext uri="{FF2B5EF4-FFF2-40B4-BE49-F238E27FC236}">
                  <a16:creationId xmlns:a16="http://schemas.microsoft.com/office/drawing/2014/main" id="{9917E637-C5D6-4D48-BCA4-9BD093358784}"/>
                </a:ext>
              </a:extLst>
            </p:cNvPr>
            <p:cNvSpPr/>
            <p:nvPr/>
          </p:nvSpPr>
          <p:spPr>
            <a:xfrm>
              <a:off x="16342130"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3" name="Forme libre : forme 3962">
              <a:extLst>
                <a:ext uri="{FF2B5EF4-FFF2-40B4-BE49-F238E27FC236}">
                  <a16:creationId xmlns:a16="http://schemas.microsoft.com/office/drawing/2014/main" id="{E1A30DD3-223E-44F6-BE77-2F49EC3FE9E9}"/>
                </a:ext>
              </a:extLst>
            </p:cNvPr>
            <p:cNvSpPr/>
            <p:nvPr/>
          </p:nvSpPr>
          <p:spPr>
            <a:xfrm>
              <a:off x="16536864"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4" name="Forme libre : forme 3963">
              <a:extLst>
                <a:ext uri="{FF2B5EF4-FFF2-40B4-BE49-F238E27FC236}">
                  <a16:creationId xmlns:a16="http://schemas.microsoft.com/office/drawing/2014/main" id="{280A26F1-A7F1-4D02-8636-10E60E60B243}"/>
                </a:ext>
              </a:extLst>
            </p:cNvPr>
            <p:cNvSpPr/>
            <p:nvPr/>
          </p:nvSpPr>
          <p:spPr>
            <a:xfrm>
              <a:off x="16731597"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5" name="Forme libre : forme 3964">
              <a:extLst>
                <a:ext uri="{FF2B5EF4-FFF2-40B4-BE49-F238E27FC236}">
                  <a16:creationId xmlns:a16="http://schemas.microsoft.com/office/drawing/2014/main" id="{2C5342AE-11F9-409A-B495-FA9994762A80}"/>
                </a:ext>
              </a:extLst>
            </p:cNvPr>
            <p:cNvSpPr/>
            <p:nvPr/>
          </p:nvSpPr>
          <p:spPr>
            <a:xfrm>
              <a:off x="169263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6" name="Forme libre : forme 3965">
              <a:extLst>
                <a:ext uri="{FF2B5EF4-FFF2-40B4-BE49-F238E27FC236}">
                  <a16:creationId xmlns:a16="http://schemas.microsoft.com/office/drawing/2014/main" id="{0532D3B3-5E21-485D-ACED-5169182C9467}"/>
                </a:ext>
              </a:extLst>
            </p:cNvPr>
            <p:cNvSpPr/>
            <p:nvPr/>
          </p:nvSpPr>
          <p:spPr>
            <a:xfrm>
              <a:off x="171210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7" name="Forme libre : forme 3966">
              <a:extLst>
                <a:ext uri="{FF2B5EF4-FFF2-40B4-BE49-F238E27FC236}">
                  <a16:creationId xmlns:a16="http://schemas.microsoft.com/office/drawing/2014/main" id="{A2E91A68-D78E-4350-810D-5B8F9D42B70D}"/>
                </a:ext>
              </a:extLst>
            </p:cNvPr>
            <p:cNvSpPr/>
            <p:nvPr/>
          </p:nvSpPr>
          <p:spPr>
            <a:xfrm>
              <a:off x="17315797"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8" name="Forme libre : forme 3967">
              <a:extLst>
                <a:ext uri="{FF2B5EF4-FFF2-40B4-BE49-F238E27FC236}">
                  <a16:creationId xmlns:a16="http://schemas.microsoft.com/office/drawing/2014/main" id="{45006813-0A8A-444D-9F54-36FEE10E7DA6}"/>
                </a:ext>
              </a:extLst>
            </p:cNvPr>
            <p:cNvSpPr/>
            <p:nvPr/>
          </p:nvSpPr>
          <p:spPr>
            <a:xfrm>
              <a:off x="175105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9" name="Forme libre : forme 3968">
              <a:extLst>
                <a:ext uri="{FF2B5EF4-FFF2-40B4-BE49-F238E27FC236}">
                  <a16:creationId xmlns:a16="http://schemas.microsoft.com/office/drawing/2014/main" id="{EB6040CC-65A0-4E4B-B3DF-589A9F415029}"/>
                </a:ext>
              </a:extLst>
            </p:cNvPr>
            <p:cNvSpPr/>
            <p:nvPr/>
          </p:nvSpPr>
          <p:spPr>
            <a:xfrm>
              <a:off x="177052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70" name="Forme libre : forme 3969">
              <a:extLst>
                <a:ext uri="{FF2B5EF4-FFF2-40B4-BE49-F238E27FC236}">
                  <a16:creationId xmlns:a16="http://schemas.microsoft.com/office/drawing/2014/main" id="{339E446B-4778-42C0-BDDE-CE3FE3FB7B4E}"/>
                </a:ext>
              </a:extLst>
            </p:cNvPr>
            <p:cNvSpPr/>
            <p:nvPr/>
          </p:nvSpPr>
          <p:spPr>
            <a:xfrm>
              <a:off x="17899998"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71" name="Forme libre : forme 3970">
              <a:extLst>
                <a:ext uri="{FF2B5EF4-FFF2-40B4-BE49-F238E27FC236}">
                  <a16:creationId xmlns:a16="http://schemas.microsoft.com/office/drawing/2014/main" id="{845952E9-236A-4631-89AC-ACAF6D4142A8}"/>
                </a:ext>
              </a:extLst>
            </p:cNvPr>
            <p:cNvSpPr/>
            <p:nvPr/>
          </p:nvSpPr>
          <p:spPr>
            <a:xfrm>
              <a:off x="180947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2" name="Forme libre : forme 3971">
              <a:extLst>
                <a:ext uri="{FF2B5EF4-FFF2-40B4-BE49-F238E27FC236}">
                  <a16:creationId xmlns:a16="http://schemas.microsoft.com/office/drawing/2014/main" id="{0C44060F-45C3-4D29-AC46-B15796DCBF03}"/>
                </a:ext>
              </a:extLst>
            </p:cNvPr>
            <p:cNvSpPr/>
            <p:nvPr/>
          </p:nvSpPr>
          <p:spPr>
            <a:xfrm>
              <a:off x="182894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3" name="Forme libre : forme 3972">
              <a:extLst>
                <a:ext uri="{FF2B5EF4-FFF2-40B4-BE49-F238E27FC236}">
                  <a16:creationId xmlns:a16="http://schemas.microsoft.com/office/drawing/2014/main" id="{3FBA71C5-3437-4EE1-9E4D-E35493A3136D}"/>
                </a:ext>
              </a:extLst>
            </p:cNvPr>
            <p:cNvSpPr/>
            <p:nvPr/>
          </p:nvSpPr>
          <p:spPr>
            <a:xfrm>
              <a:off x="184841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4" name="Forme libre : forme 3973">
              <a:extLst>
                <a:ext uri="{FF2B5EF4-FFF2-40B4-BE49-F238E27FC236}">
                  <a16:creationId xmlns:a16="http://schemas.microsoft.com/office/drawing/2014/main" id="{5F57CB8D-112E-44AC-A12D-CDF38B76464E}"/>
                </a:ext>
              </a:extLst>
            </p:cNvPr>
            <p:cNvSpPr/>
            <p:nvPr/>
          </p:nvSpPr>
          <p:spPr>
            <a:xfrm>
              <a:off x="186789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5" name="Forme libre : forme 3974">
              <a:extLst>
                <a:ext uri="{FF2B5EF4-FFF2-40B4-BE49-F238E27FC236}">
                  <a16:creationId xmlns:a16="http://schemas.microsoft.com/office/drawing/2014/main" id="{C8412898-0791-4AF1-A77B-C4BC65146DD2}"/>
                </a:ext>
              </a:extLst>
            </p:cNvPr>
            <p:cNvSpPr/>
            <p:nvPr/>
          </p:nvSpPr>
          <p:spPr>
            <a:xfrm>
              <a:off x="188736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6" name="Forme libre : forme 3975">
              <a:extLst>
                <a:ext uri="{FF2B5EF4-FFF2-40B4-BE49-F238E27FC236}">
                  <a16:creationId xmlns:a16="http://schemas.microsoft.com/office/drawing/2014/main" id="{3ECB180F-C95D-43EB-A9B5-14D30E4202A0}"/>
                </a:ext>
              </a:extLst>
            </p:cNvPr>
            <p:cNvSpPr/>
            <p:nvPr/>
          </p:nvSpPr>
          <p:spPr>
            <a:xfrm>
              <a:off x="190683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7" name="Forme libre : forme 3976">
              <a:extLst>
                <a:ext uri="{FF2B5EF4-FFF2-40B4-BE49-F238E27FC236}">
                  <a16:creationId xmlns:a16="http://schemas.microsoft.com/office/drawing/2014/main" id="{5CB46213-629D-4C86-A180-24F275353BC2}"/>
                </a:ext>
              </a:extLst>
            </p:cNvPr>
            <p:cNvSpPr/>
            <p:nvPr/>
          </p:nvSpPr>
          <p:spPr>
            <a:xfrm>
              <a:off x="192631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8" name="Forme libre : forme 3977">
              <a:extLst>
                <a:ext uri="{FF2B5EF4-FFF2-40B4-BE49-F238E27FC236}">
                  <a16:creationId xmlns:a16="http://schemas.microsoft.com/office/drawing/2014/main" id="{7E856B44-2A3A-4493-BAD4-BB91BA426D37}"/>
                </a:ext>
              </a:extLst>
            </p:cNvPr>
            <p:cNvSpPr/>
            <p:nvPr/>
          </p:nvSpPr>
          <p:spPr>
            <a:xfrm>
              <a:off x="194578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9" name="Forme libre : forme 3978">
              <a:extLst>
                <a:ext uri="{FF2B5EF4-FFF2-40B4-BE49-F238E27FC236}">
                  <a16:creationId xmlns:a16="http://schemas.microsoft.com/office/drawing/2014/main" id="{11055F9D-4ACE-4C40-B784-DD62782573AA}"/>
                </a:ext>
              </a:extLst>
            </p:cNvPr>
            <p:cNvSpPr/>
            <p:nvPr/>
          </p:nvSpPr>
          <p:spPr>
            <a:xfrm>
              <a:off x="198473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0" name="Forme libre : forme 3979">
              <a:extLst>
                <a:ext uri="{FF2B5EF4-FFF2-40B4-BE49-F238E27FC236}">
                  <a16:creationId xmlns:a16="http://schemas.microsoft.com/office/drawing/2014/main" id="{941D47C3-ECCF-44F1-9077-A0F0D9A2F7F6}"/>
                </a:ext>
              </a:extLst>
            </p:cNvPr>
            <p:cNvSpPr/>
            <p:nvPr/>
          </p:nvSpPr>
          <p:spPr>
            <a:xfrm>
              <a:off x="20042064"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1" name="Forme libre : forme 3980">
              <a:extLst>
                <a:ext uri="{FF2B5EF4-FFF2-40B4-BE49-F238E27FC236}">
                  <a16:creationId xmlns:a16="http://schemas.microsoft.com/office/drawing/2014/main" id="{1345FFCA-8A83-4C0E-A080-6DD7D182016A}"/>
                </a:ext>
              </a:extLst>
            </p:cNvPr>
            <p:cNvSpPr/>
            <p:nvPr/>
          </p:nvSpPr>
          <p:spPr>
            <a:xfrm>
              <a:off x="20236798"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2" name="Forme libre : forme 3981">
              <a:extLst>
                <a:ext uri="{FF2B5EF4-FFF2-40B4-BE49-F238E27FC236}">
                  <a16:creationId xmlns:a16="http://schemas.microsoft.com/office/drawing/2014/main" id="{760B50C1-0383-450D-A154-570D83D661A7}"/>
                </a:ext>
              </a:extLst>
            </p:cNvPr>
            <p:cNvSpPr/>
            <p:nvPr/>
          </p:nvSpPr>
          <p:spPr>
            <a:xfrm>
              <a:off x="20431531"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3" name="Forme libre : forme 3982">
              <a:extLst>
                <a:ext uri="{FF2B5EF4-FFF2-40B4-BE49-F238E27FC236}">
                  <a16:creationId xmlns:a16="http://schemas.microsoft.com/office/drawing/2014/main" id="{AF7E1431-B4A4-4A69-B1C4-773934AAF0D2}"/>
                </a:ext>
              </a:extLst>
            </p:cNvPr>
            <p:cNvSpPr/>
            <p:nvPr/>
          </p:nvSpPr>
          <p:spPr>
            <a:xfrm>
              <a:off x="20626265"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4" name="Forme libre : forme 3983">
              <a:extLst>
                <a:ext uri="{FF2B5EF4-FFF2-40B4-BE49-F238E27FC236}">
                  <a16:creationId xmlns:a16="http://schemas.microsoft.com/office/drawing/2014/main" id="{91461B2B-F4F0-4D2C-AFEC-78962A37D512}"/>
                </a:ext>
              </a:extLst>
            </p:cNvPr>
            <p:cNvSpPr/>
            <p:nvPr/>
          </p:nvSpPr>
          <p:spPr>
            <a:xfrm>
              <a:off x="8747832"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5" name="Forme libre : forme 3984">
              <a:extLst>
                <a:ext uri="{FF2B5EF4-FFF2-40B4-BE49-F238E27FC236}">
                  <a16:creationId xmlns:a16="http://schemas.microsoft.com/office/drawing/2014/main" id="{083708FC-2677-4D76-B99A-AAFF9C7E98EC}"/>
                </a:ext>
              </a:extLst>
            </p:cNvPr>
            <p:cNvSpPr/>
            <p:nvPr/>
          </p:nvSpPr>
          <p:spPr>
            <a:xfrm>
              <a:off x="8942565"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6" name="Forme libre : forme 3985">
              <a:extLst>
                <a:ext uri="{FF2B5EF4-FFF2-40B4-BE49-F238E27FC236}">
                  <a16:creationId xmlns:a16="http://schemas.microsoft.com/office/drawing/2014/main" id="{D543947D-0943-42FF-B73F-BCC97420A6AC}"/>
                </a:ext>
              </a:extLst>
            </p:cNvPr>
            <p:cNvSpPr/>
            <p:nvPr/>
          </p:nvSpPr>
          <p:spPr>
            <a:xfrm>
              <a:off x="91372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7" name="Forme libre : forme 3986">
              <a:extLst>
                <a:ext uri="{FF2B5EF4-FFF2-40B4-BE49-F238E27FC236}">
                  <a16:creationId xmlns:a16="http://schemas.microsoft.com/office/drawing/2014/main" id="{772CA81B-B774-4565-9FF0-73531C07F4BC}"/>
                </a:ext>
              </a:extLst>
            </p:cNvPr>
            <p:cNvSpPr/>
            <p:nvPr/>
          </p:nvSpPr>
          <p:spPr>
            <a:xfrm>
              <a:off x="9332032"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8" name="Forme libre : forme 3987">
              <a:extLst>
                <a:ext uri="{FF2B5EF4-FFF2-40B4-BE49-F238E27FC236}">
                  <a16:creationId xmlns:a16="http://schemas.microsoft.com/office/drawing/2014/main" id="{D930FF52-F919-42BD-8C00-32C595E4CE23}"/>
                </a:ext>
              </a:extLst>
            </p:cNvPr>
            <p:cNvSpPr/>
            <p:nvPr/>
          </p:nvSpPr>
          <p:spPr>
            <a:xfrm>
              <a:off x="95267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9" name="Forme libre : forme 3988">
              <a:extLst>
                <a:ext uri="{FF2B5EF4-FFF2-40B4-BE49-F238E27FC236}">
                  <a16:creationId xmlns:a16="http://schemas.microsoft.com/office/drawing/2014/main" id="{C8D63038-71E3-480A-900D-9E697A8E6895}"/>
                </a:ext>
              </a:extLst>
            </p:cNvPr>
            <p:cNvSpPr/>
            <p:nvPr/>
          </p:nvSpPr>
          <p:spPr>
            <a:xfrm>
              <a:off x="97214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3" name="Forme libre : forme 3992">
              <a:extLst>
                <a:ext uri="{FF2B5EF4-FFF2-40B4-BE49-F238E27FC236}">
                  <a16:creationId xmlns:a16="http://schemas.microsoft.com/office/drawing/2014/main" id="{153930F1-407A-4002-9342-AC79FBF80F76}"/>
                </a:ext>
              </a:extLst>
            </p:cNvPr>
            <p:cNvSpPr/>
            <p:nvPr/>
          </p:nvSpPr>
          <p:spPr>
            <a:xfrm>
              <a:off x="13226699"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4" name="Forme libre : forme 3993">
              <a:extLst>
                <a:ext uri="{FF2B5EF4-FFF2-40B4-BE49-F238E27FC236}">
                  <a16:creationId xmlns:a16="http://schemas.microsoft.com/office/drawing/2014/main" id="{FC3CB33A-FC2C-431F-BBAF-6C7D52454A45}"/>
                </a:ext>
              </a:extLst>
            </p:cNvPr>
            <p:cNvSpPr/>
            <p:nvPr/>
          </p:nvSpPr>
          <p:spPr>
            <a:xfrm>
              <a:off x="13421432"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5" name="Forme libre : forme 3994">
              <a:extLst>
                <a:ext uri="{FF2B5EF4-FFF2-40B4-BE49-F238E27FC236}">
                  <a16:creationId xmlns:a16="http://schemas.microsoft.com/office/drawing/2014/main" id="{49B84570-3DDC-4335-B071-0D1CCB1B4528}"/>
                </a:ext>
              </a:extLst>
            </p:cNvPr>
            <p:cNvSpPr/>
            <p:nvPr/>
          </p:nvSpPr>
          <p:spPr>
            <a:xfrm>
              <a:off x="136161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3996" name="Forme libre : forme 3995">
              <a:extLst>
                <a:ext uri="{FF2B5EF4-FFF2-40B4-BE49-F238E27FC236}">
                  <a16:creationId xmlns:a16="http://schemas.microsoft.com/office/drawing/2014/main" id="{22B3E579-5A2F-44C8-BAFB-5DC26DCD9BF1}"/>
                </a:ext>
              </a:extLst>
            </p:cNvPr>
            <p:cNvSpPr/>
            <p:nvPr/>
          </p:nvSpPr>
          <p:spPr>
            <a:xfrm>
              <a:off x="15952663"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7" name="Forme libre : forme 3996">
              <a:extLst>
                <a:ext uri="{FF2B5EF4-FFF2-40B4-BE49-F238E27FC236}">
                  <a16:creationId xmlns:a16="http://schemas.microsoft.com/office/drawing/2014/main" id="{1A6ACE55-CAFB-405A-935E-6F30D8680918}"/>
                </a:ext>
              </a:extLst>
            </p:cNvPr>
            <p:cNvSpPr/>
            <p:nvPr/>
          </p:nvSpPr>
          <p:spPr>
            <a:xfrm>
              <a:off x="16147397"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8" name="Forme libre : forme 3997">
              <a:extLst>
                <a:ext uri="{FF2B5EF4-FFF2-40B4-BE49-F238E27FC236}">
                  <a16:creationId xmlns:a16="http://schemas.microsoft.com/office/drawing/2014/main" id="{DE5B5DEB-F85E-495C-B3CA-C8A2AF79D2D4}"/>
                </a:ext>
              </a:extLst>
            </p:cNvPr>
            <p:cNvSpPr/>
            <p:nvPr/>
          </p:nvSpPr>
          <p:spPr>
            <a:xfrm>
              <a:off x="16342130"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9" name="Forme libre : forme 3998">
              <a:extLst>
                <a:ext uri="{FF2B5EF4-FFF2-40B4-BE49-F238E27FC236}">
                  <a16:creationId xmlns:a16="http://schemas.microsoft.com/office/drawing/2014/main" id="{CC67CAD1-25D9-4DD3-A47D-2A36F7DDCEA2}"/>
                </a:ext>
              </a:extLst>
            </p:cNvPr>
            <p:cNvSpPr/>
            <p:nvPr/>
          </p:nvSpPr>
          <p:spPr>
            <a:xfrm>
              <a:off x="16536864"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0" name="Forme libre : forme 3999">
              <a:extLst>
                <a:ext uri="{FF2B5EF4-FFF2-40B4-BE49-F238E27FC236}">
                  <a16:creationId xmlns:a16="http://schemas.microsoft.com/office/drawing/2014/main" id="{2448DA50-6232-452D-AB49-1C93B6FA5943}"/>
                </a:ext>
              </a:extLst>
            </p:cNvPr>
            <p:cNvSpPr/>
            <p:nvPr/>
          </p:nvSpPr>
          <p:spPr>
            <a:xfrm>
              <a:off x="16731597"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1" name="Forme libre : forme 4000">
              <a:extLst>
                <a:ext uri="{FF2B5EF4-FFF2-40B4-BE49-F238E27FC236}">
                  <a16:creationId xmlns:a16="http://schemas.microsoft.com/office/drawing/2014/main" id="{9A48E968-3B48-4DBE-8694-1EE98FBAD64E}"/>
                </a:ext>
              </a:extLst>
            </p:cNvPr>
            <p:cNvSpPr/>
            <p:nvPr/>
          </p:nvSpPr>
          <p:spPr>
            <a:xfrm>
              <a:off x="169263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2" name="Forme libre : forme 4001">
              <a:extLst>
                <a:ext uri="{FF2B5EF4-FFF2-40B4-BE49-F238E27FC236}">
                  <a16:creationId xmlns:a16="http://schemas.microsoft.com/office/drawing/2014/main" id="{BAD7467A-AD6A-444C-A03D-65EE6E605A2B}"/>
                </a:ext>
              </a:extLst>
            </p:cNvPr>
            <p:cNvSpPr/>
            <p:nvPr/>
          </p:nvSpPr>
          <p:spPr>
            <a:xfrm>
              <a:off x="171210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3" name="Forme libre : forme 4002">
              <a:extLst>
                <a:ext uri="{FF2B5EF4-FFF2-40B4-BE49-F238E27FC236}">
                  <a16:creationId xmlns:a16="http://schemas.microsoft.com/office/drawing/2014/main" id="{788DDD07-F681-4C64-ACEB-7A6B325D1AC1}"/>
                </a:ext>
              </a:extLst>
            </p:cNvPr>
            <p:cNvSpPr/>
            <p:nvPr/>
          </p:nvSpPr>
          <p:spPr>
            <a:xfrm>
              <a:off x="17315797"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4" name="Forme libre : forme 4003">
              <a:extLst>
                <a:ext uri="{FF2B5EF4-FFF2-40B4-BE49-F238E27FC236}">
                  <a16:creationId xmlns:a16="http://schemas.microsoft.com/office/drawing/2014/main" id="{74CF1362-C851-4507-8459-34B2EDAC497A}"/>
                </a:ext>
              </a:extLst>
            </p:cNvPr>
            <p:cNvSpPr/>
            <p:nvPr/>
          </p:nvSpPr>
          <p:spPr>
            <a:xfrm>
              <a:off x="175105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5" name="Forme libre : forme 4004">
              <a:extLst>
                <a:ext uri="{FF2B5EF4-FFF2-40B4-BE49-F238E27FC236}">
                  <a16:creationId xmlns:a16="http://schemas.microsoft.com/office/drawing/2014/main" id="{EAAD06E5-8DBB-45F4-A8C5-2385F08DA343}"/>
                </a:ext>
              </a:extLst>
            </p:cNvPr>
            <p:cNvSpPr/>
            <p:nvPr/>
          </p:nvSpPr>
          <p:spPr>
            <a:xfrm>
              <a:off x="177052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6" name="Forme libre : forme 4005">
              <a:extLst>
                <a:ext uri="{FF2B5EF4-FFF2-40B4-BE49-F238E27FC236}">
                  <a16:creationId xmlns:a16="http://schemas.microsoft.com/office/drawing/2014/main" id="{96397502-9E33-4082-BFE5-C757DC76893C}"/>
                </a:ext>
              </a:extLst>
            </p:cNvPr>
            <p:cNvSpPr/>
            <p:nvPr/>
          </p:nvSpPr>
          <p:spPr>
            <a:xfrm>
              <a:off x="17899998"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7" name="Forme libre : forme 4006">
              <a:extLst>
                <a:ext uri="{FF2B5EF4-FFF2-40B4-BE49-F238E27FC236}">
                  <a16:creationId xmlns:a16="http://schemas.microsoft.com/office/drawing/2014/main" id="{07506A4D-43A0-42C0-A0F6-1BC678D74DCE}"/>
                </a:ext>
              </a:extLst>
            </p:cNvPr>
            <p:cNvSpPr/>
            <p:nvPr/>
          </p:nvSpPr>
          <p:spPr>
            <a:xfrm>
              <a:off x="180947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8" name="Forme libre : forme 4007">
              <a:extLst>
                <a:ext uri="{FF2B5EF4-FFF2-40B4-BE49-F238E27FC236}">
                  <a16:creationId xmlns:a16="http://schemas.microsoft.com/office/drawing/2014/main" id="{FD8F91A8-03B0-48AF-9C77-3DD022997A2B}"/>
                </a:ext>
              </a:extLst>
            </p:cNvPr>
            <p:cNvSpPr/>
            <p:nvPr/>
          </p:nvSpPr>
          <p:spPr>
            <a:xfrm>
              <a:off x="182894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9" name="Forme libre : forme 4008">
              <a:extLst>
                <a:ext uri="{FF2B5EF4-FFF2-40B4-BE49-F238E27FC236}">
                  <a16:creationId xmlns:a16="http://schemas.microsoft.com/office/drawing/2014/main" id="{78D1E58D-F997-4DA6-8F08-FFF0056CB210}"/>
                </a:ext>
              </a:extLst>
            </p:cNvPr>
            <p:cNvSpPr/>
            <p:nvPr/>
          </p:nvSpPr>
          <p:spPr>
            <a:xfrm>
              <a:off x="184841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0" name="Forme libre : forme 4009">
              <a:extLst>
                <a:ext uri="{FF2B5EF4-FFF2-40B4-BE49-F238E27FC236}">
                  <a16:creationId xmlns:a16="http://schemas.microsoft.com/office/drawing/2014/main" id="{55140F74-2CC1-4FB9-9BD5-F7F4CB64C635}"/>
                </a:ext>
              </a:extLst>
            </p:cNvPr>
            <p:cNvSpPr/>
            <p:nvPr/>
          </p:nvSpPr>
          <p:spPr>
            <a:xfrm>
              <a:off x="186789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1" name="Forme libre : forme 4010">
              <a:extLst>
                <a:ext uri="{FF2B5EF4-FFF2-40B4-BE49-F238E27FC236}">
                  <a16:creationId xmlns:a16="http://schemas.microsoft.com/office/drawing/2014/main" id="{B3AA57C7-54FE-4E10-8528-DAB2FBC2619A}"/>
                </a:ext>
              </a:extLst>
            </p:cNvPr>
            <p:cNvSpPr/>
            <p:nvPr/>
          </p:nvSpPr>
          <p:spPr>
            <a:xfrm>
              <a:off x="188736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2" name="Forme libre : forme 4011">
              <a:extLst>
                <a:ext uri="{FF2B5EF4-FFF2-40B4-BE49-F238E27FC236}">
                  <a16:creationId xmlns:a16="http://schemas.microsoft.com/office/drawing/2014/main" id="{1A6CDF9E-668C-4E98-A65D-8CE92878E938}"/>
                </a:ext>
              </a:extLst>
            </p:cNvPr>
            <p:cNvSpPr/>
            <p:nvPr/>
          </p:nvSpPr>
          <p:spPr>
            <a:xfrm>
              <a:off x="190683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3" name="Forme libre : forme 4012">
              <a:extLst>
                <a:ext uri="{FF2B5EF4-FFF2-40B4-BE49-F238E27FC236}">
                  <a16:creationId xmlns:a16="http://schemas.microsoft.com/office/drawing/2014/main" id="{F7307F46-0AFC-4188-A924-D51A4E982CCF}"/>
                </a:ext>
              </a:extLst>
            </p:cNvPr>
            <p:cNvSpPr/>
            <p:nvPr/>
          </p:nvSpPr>
          <p:spPr>
            <a:xfrm>
              <a:off x="192631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4" name="Forme libre : forme 4013">
              <a:extLst>
                <a:ext uri="{FF2B5EF4-FFF2-40B4-BE49-F238E27FC236}">
                  <a16:creationId xmlns:a16="http://schemas.microsoft.com/office/drawing/2014/main" id="{B3FBC31F-8D4E-4772-B7FE-2FF5D7D882F9}"/>
                </a:ext>
              </a:extLst>
            </p:cNvPr>
            <p:cNvSpPr/>
            <p:nvPr/>
          </p:nvSpPr>
          <p:spPr>
            <a:xfrm>
              <a:off x="194578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5" name="Forme libre : forme 4014">
              <a:extLst>
                <a:ext uri="{FF2B5EF4-FFF2-40B4-BE49-F238E27FC236}">
                  <a16:creationId xmlns:a16="http://schemas.microsoft.com/office/drawing/2014/main" id="{71338E5F-320D-4779-8F77-FCA9174BD0D5}"/>
                </a:ext>
              </a:extLst>
            </p:cNvPr>
            <p:cNvSpPr/>
            <p:nvPr/>
          </p:nvSpPr>
          <p:spPr>
            <a:xfrm>
              <a:off x="198473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6" name="Forme libre : forme 4015">
              <a:extLst>
                <a:ext uri="{FF2B5EF4-FFF2-40B4-BE49-F238E27FC236}">
                  <a16:creationId xmlns:a16="http://schemas.microsoft.com/office/drawing/2014/main" id="{04884507-FDD3-4194-878C-C07EFA995737}"/>
                </a:ext>
              </a:extLst>
            </p:cNvPr>
            <p:cNvSpPr/>
            <p:nvPr/>
          </p:nvSpPr>
          <p:spPr>
            <a:xfrm>
              <a:off x="20042064"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7" name="Forme libre : forme 4016">
              <a:extLst>
                <a:ext uri="{FF2B5EF4-FFF2-40B4-BE49-F238E27FC236}">
                  <a16:creationId xmlns:a16="http://schemas.microsoft.com/office/drawing/2014/main" id="{13985E10-6100-4E1F-8376-C13B79F431B6}"/>
                </a:ext>
              </a:extLst>
            </p:cNvPr>
            <p:cNvSpPr/>
            <p:nvPr/>
          </p:nvSpPr>
          <p:spPr>
            <a:xfrm>
              <a:off x="20236798"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8" name="Forme libre : forme 4017">
              <a:extLst>
                <a:ext uri="{FF2B5EF4-FFF2-40B4-BE49-F238E27FC236}">
                  <a16:creationId xmlns:a16="http://schemas.microsoft.com/office/drawing/2014/main" id="{623750F9-C496-42AD-8C27-C62FF15431F7}"/>
                </a:ext>
              </a:extLst>
            </p:cNvPr>
            <p:cNvSpPr/>
            <p:nvPr/>
          </p:nvSpPr>
          <p:spPr>
            <a:xfrm>
              <a:off x="20431531"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9" name="Forme libre : forme 4018">
              <a:extLst>
                <a:ext uri="{FF2B5EF4-FFF2-40B4-BE49-F238E27FC236}">
                  <a16:creationId xmlns:a16="http://schemas.microsoft.com/office/drawing/2014/main" id="{5329A92C-4FBB-462B-B80F-E2F5A63CB756}"/>
                </a:ext>
              </a:extLst>
            </p:cNvPr>
            <p:cNvSpPr/>
            <p:nvPr/>
          </p:nvSpPr>
          <p:spPr>
            <a:xfrm>
              <a:off x="20626265"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0" name="Forme libre : forme 4019">
              <a:extLst>
                <a:ext uri="{FF2B5EF4-FFF2-40B4-BE49-F238E27FC236}">
                  <a16:creationId xmlns:a16="http://schemas.microsoft.com/office/drawing/2014/main" id="{9273A6EB-7921-4FB0-8B6F-1E07C78A005E}"/>
                </a:ext>
              </a:extLst>
            </p:cNvPr>
            <p:cNvSpPr/>
            <p:nvPr/>
          </p:nvSpPr>
          <p:spPr>
            <a:xfrm>
              <a:off x="208206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1" name="Forme libre : forme 4020">
              <a:extLst>
                <a:ext uri="{FF2B5EF4-FFF2-40B4-BE49-F238E27FC236}">
                  <a16:creationId xmlns:a16="http://schemas.microsoft.com/office/drawing/2014/main" id="{0A0A82DB-32F1-4ADE-B45C-620F1A2F4918}"/>
                </a:ext>
              </a:extLst>
            </p:cNvPr>
            <p:cNvSpPr/>
            <p:nvPr/>
          </p:nvSpPr>
          <p:spPr>
            <a:xfrm>
              <a:off x="210154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2" name="Forme libre : forme 4021">
              <a:extLst>
                <a:ext uri="{FF2B5EF4-FFF2-40B4-BE49-F238E27FC236}">
                  <a16:creationId xmlns:a16="http://schemas.microsoft.com/office/drawing/2014/main" id="{639E2B5C-7313-42B1-B560-45C6040D0411}"/>
                </a:ext>
              </a:extLst>
            </p:cNvPr>
            <p:cNvSpPr/>
            <p:nvPr/>
          </p:nvSpPr>
          <p:spPr>
            <a:xfrm>
              <a:off x="21210162"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3" name="Forme libre : forme 4022">
              <a:extLst>
                <a:ext uri="{FF2B5EF4-FFF2-40B4-BE49-F238E27FC236}">
                  <a16:creationId xmlns:a16="http://schemas.microsoft.com/office/drawing/2014/main" id="{85E73560-6016-4909-ABC7-10FFA87553EF}"/>
                </a:ext>
              </a:extLst>
            </p:cNvPr>
            <p:cNvSpPr/>
            <p:nvPr/>
          </p:nvSpPr>
          <p:spPr>
            <a:xfrm>
              <a:off x="214048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4" name="Forme libre : forme 4023">
              <a:extLst>
                <a:ext uri="{FF2B5EF4-FFF2-40B4-BE49-F238E27FC236}">
                  <a16:creationId xmlns:a16="http://schemas.microsoft.com/office/drawing/2014/main" id="{88977DE7-4943-4582-B29D-B09C4B957C92}"/>
                </a:ext>
              </a:extLst>
            </p:cNvPr>
            <p:cNvSpPr/>
            <p:nvPr/>
          </p:nvSpPr>
          <p:spPr>
            <a:xfrm>
              <a:off x="215996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5" name="Forme libre : forme 4024">
              <a:extLst>
                <a:ext uri="{FF2B5EF4-FFF2-40B4-BE49-F238E27FC236}">
                  <a16:creationId xmlns:a16="http://schemas.microsoft.com/office/drawing/2014/main" id="{C9CA8F99-2572-49A5-A0AC-95F1368505E6}"/>
                </a:ext>
              </a:extLst>
            </p:cNvPr>
            <p:cNvSpPr/>
            <p:nvPr/>
          </p:nvSpPr>
          <p:spPr>
            <a:xfrm>
              <a:off x="217943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6" name="Forme libre : forme 4025">
              <a:extLst>
                <a:ext uri="{FF2B5EF4-FFF2-40B4-BE49-F238E27FC236}">
                  <a16:creationId xmlns:a16="http://schemas.microsoft.com/office/drawing/2014/main" id="{72262704-0E06-425A-B598-58252D1C8AEA}"/>
                </a:ext>
              </a:extLst>
            </p:cNvPr>
            <p:cNvSpPr/>
            <p:nvPr/>
          </p:nvSpPr>
          <p:spPr>
            <a:xfrm>
              <a:off x="219890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7" name="Forme libre : forme 4026">
              <a:extLst>
                <a:ext uri="{FF2B5EF4-FFF2-40B4-BE49-F238E27FC236}">
                  <a16:creationId xmlns:a16="http://schemas.microsoft.com/office/drawing/2014/main" id="{C37C6DFA-E92D-4837-B1DF-B23987AA483B}"/>
                </a:ext>
              </a:extLst>
            </p:cNvPr>
            <p:cNvSpPr/>
            <p:nvPr/>
          </p:nvSpPr>
          <p:spPr>
            <a:xfrm>
              <a:off x="22183830"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8" name="Forme libre : forme 4027">
              <a:extLst>
                <a:ext uri="{FF2B5EF4-FFF2-40B4-BE49-F238E27FC236}">
                  <a16:creationId xmlns:a16="http://schemas.microsoft.com/office/drawing/2014/main" id="{D0B4750D-7713-401B-84BB-C77C7E173E40}"/>
                </a:ext>
              </a:extLst>
            </p:cNvPr>
            <p:cNvSpPr/>
            <p:nvPr/>
          </p:nvSpPr>
          <p:spPr>
            <a:xfrm>
              <a:off x="223785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9" name="Forme libre : forme 4028">
              <a:extLst>
                <a:ext uri="{FF2B5EF4-FFF2-40B4-BE49-F238E27FC236}">
                  <a16:creationId xmlns:a16="http://schemas.microsoft.com/office/drawing/2014/main" id="{AF58B37B-AD84-4DAB-83CF-4A59794C9E4F}"/>
                </a:ext>
              </a:extLst>
            </p:cNvPr>
            <p:cNvSpPr/>
            <p:nvPr/>
          </p:nvSpPr>
          <p:spPr>
            <a:xfrm>
              <a:off x="2906134"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0" name="Forme libre : forme 4029">
              <a:extLst>
                <a:ext uri="{FF2B5EF4-FFF2-40B4-BE49-F238E27FC236}">
                  <a16:creationId xmlns:a16="http://schemas.microsoft.com/office/drawing/2014/main" id="{EF03BBC1-FE7E-4DA2-94B6-716C6284F139}"/>
                </a:ext>
              </a:extLst>
            </p:cNvPr>
            <p:cNvSpPr/>
            <p:nvPr/>
          </p:nvSpPr>
          <p:spPr>
            <a:xfrm>
              <a:off x="31008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1" name="Forme libre : forme 4030">
              <a:extLst>
                <a:ext uri="{FF2B5EF4-FFF2-40B4-BE49-F238E27FC236}">
                  <a16:creationId xmlns:a16="http://schemas.microsoft.com/office/drawing/2014/main" id="{995556EB-5713-4CA3-8491-9B377C06F982}"/>
                </a:ext>
              </a:extLst>
            </p:cNvPr>
            <p:cNvSpPr/>
            <p:nvPr/>
          </p:nvSpPr>
          <p:spPr>
            <a:xfrm>
              <a:off x="48534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2" name="Forme libre : forme 4031">
              <a:extLst>
                <a:ext uri="{FF2B5EF4-FFF2-40B4-BE49-F238E27FC236}">
                  <a16:creationId xmlns:a16="http://schemas.microsoft.com/office/drawing/2014/main" id="{E93C671F-6081-4EDA-A668-33024ED562B2}"/>
                </a:ext>
              </a:extLst>
            </p:cNvPr>
            <p:cNvSpPr/>
            <p:nvPr/>
          </p:nvSpPr>
          <p:spPr>
            <a:xfrm>
              <a:off x="8747832"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3" name="Forme libre : forme 4032">
              <a:extLst>
                <a:ext uri="{FF2B5EF4-FFF2-40B4-BE49-F238E27FC236}">
                  <a16:creationId xmlns:a16="http://schemas.microsoft.com/office/drawing/2014/main" id="{AA230C2B-937C-409E-900F-5152908685C9}"/>
                </a:ext>
              </a:extLst>
            </p:cNvPr>
            <p:cNvSpPr/>
            <p:nvPr/>
          </p:nvSpPr>
          <p:spPr>
            <a:xfrm>
              <a:off x="8942565"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4" name="Forme libre : forme 4033">
              <a:extLst>
                <a:ext uri="{FF2B5EF4-FFF2-40B4-BE49-F238E27FC236}">
                  <a16:creationId xmlns:a16="http://schemas.microsoft.com/office/drawing/2014/main" id="{2760B2BB-4778-4DA3-96C6-34B0EC96FF8E}"/>
                </a:ext>
              </a:extLst>
            </p:cNvPr>
            <p:cNvSpPr/>
            <p:nvPr/>
          </p:nvSpPr>
          <p:spPr>
            <a:xfrm>
              <a:off x="91372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5" name="Forme libre : forme 4034">
              <a:extLst>
                <a:ext uri="{FF2B5EF4-FFF2-40B4-BE49-F238E27FC236}">
                  <a16:creationId xmlns:a16="http://schemas.microsoft.com/office/drawing/2014/main" id="{21B76A4D-A590-4321-A9BE-E59A01B18356}"/>
                </a:ext>
              </a:extLst>
            </p:cNvPr>
            <p:cNvSpPr/>
            <p:nvPr/>
          </p:nvSpPr>
          <p:spPr>
            <a:xfrm>
              <a:off x="9332032"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6" name="Forme libre : forme 4035">
              <a:extLst>
                <a:ext uri="{FF2B5EF4-FFF2-40B4-BE49-F238E27FC236}">
                  <a16:creationId xmlns:a16="http://schemas.microsoft.com/office/drawing/2014/main" id="{6744AA4A-86BF-48B7-9D61-090CD149D038}"/>
                </a:ext>
              </a:extLst>
            </p:cNvPr>
            <p:cNvSpPr/>
            <p:nvPr/>
          </p:nvSpPr>
          <p:spPr>
            <a:xfrm>
              <a:off x="9526766"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7" name="Forme libre : forme 4036">
              <a:extLst>
                <a:ext uri="{FF2B5EF4-FFF2-40B4-BE49-F238E27FC236}">
                  <a16:creationId xmlns:a16="http://schemas.microsoft.com/office/drawing/2014/main" id="{660258B6-10EF-4B39-A701-253ED41C8BB8}"/>
                </a:ext>
              </a:extLst>
            </p:cNvPr>
            <p:cNvSpPr/>
            <p:nvPr/>
          </p:nvSpPr>
          <p:spPr>
            <a:xfrm>
              <a:off x="97214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0" name="Forme libre : forme 4039">
              <a:extLst>
                <a:ext uri="{FF2B5EF4-FFF2-40B4-BE49-F238E27FC236}">
                  <a16:creationId xmlns:a16="http://schemas.microsoft.com/office/drawing/2014/main" id="{CC449745-9671-45F4-A0B2-2F352A888240}"/>
                </a:ext>
              </a:extLst>
            </p:cNvPr>
            <p:cNvSpPr/>
            <p:nvPr/>
          </p:nvSpPr>
          <p:spPr>
            <a:xfrm>
              <a:off x="13031966"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1" name="Forme libre : forme 4040">
              <a:extLst>
                <a:ext uri="{FF2B5EF4-FFF2-40B4-BE49-F238E27FC236}">
                  <a16:creationId xmlns:a16="http://schemas.microsoft.com/office/drawing/2014/main" id="{AFBC9BC5-9E8A-4D71-B4BF-170098493282}"/>
                </a:ext>
              </a:extLst>
            </p:cNvPr>
            <p:cNvSpPr/>
            <p:nvPr/>
          </p:nvSpPr>
          <p:spPr>
            <a:xfrm>
              <a:off x="13226699"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2" name="Forme libre : forme 4041">
              <a:extLst>
                <a:ext uri="{FF2B5EF4-FFF2-40B4-BE49-F238E27FC236}">
                  <a16:creationId xmlns:a16="http://schemas.microsoft.com/office/drawing/2014/main" id="{264A8432-1A4D-4D9F-8B83-E99EC4580E39}"/>
                </a:ext>
              </a:extLst>
            </p:cNvPr>
            <p:cNvSpPr/>
            <p:nvPr/>
          </p:nvSpPr>
          <p:spPr>
            <a:xfrm>
              <a:off x="13421432"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3" name="Forme libre : forme 4042">
              <a:extLst>
                <a:ext uri="{FF2B5EF4-FFF2-40B4-BE49-F238E27FC236}">
                  <a16:creationId xmlns:a16="http://schemas.microsoft.com/office/drawing/2014/main" id="{2E932471-9AD4-4970-819F-261F889708BC}"/>
                </a:ext>
              </a:extLst>
            </p:cNvPr>
            <p:cNvSpPr/>
            <p:nvPr/>
          </p:nvSpPr>
          <p:spPr>
            <a:xfrm>
              <a:off x="13810899"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044" name="Forme libre : forme 4043">
              <a:extLst>
                <a:ext uri="{FF2B5EF4-FFF2-40B4-BE49-F238E27FC236}">
                  <a16:creationId xmlns:a16="http://schemas.microsoft.com/office/drawing/2014/main" id="{87F19D07-2E20-4318-AB16-806345130ACF}"/>
                </a:ext>
              </a:extLst>
            </p:cNvPr>
            <p:cNvSpPr/>
            <p:nvPr/>
          </p:nvSpPr>
          <p:spPr>
            <a:xfrm>
              <a:off x="155631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5" name="Forme libre : forme 4044">
              <a:extLst>
                <a:ext uri="{FF2B5EF4-FFF2-40B4-BE49-F238E27FC236}">
                  <a16:creationId xmlns:a16="http://schemas.microsoft.com/office/drawing/2014/main" id="{BFD7E0FC-3927-4A96-88AC-99608E2F61DF}"/>
                </a:ext>
              </a:extLst>
            </p:cNvPr>
            <p:cNvSpPr/>
            <p:nvPr/>
          </p:nvSpPr>
          <p:spPr>
            <a:xfrm>
              <a:off x="157579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6" name="Forme libre : forme 4045">
              <a:extLst>
                <a:ext uri="{FF2B5EF4-FFF2-40B4-BE49-F238E27FC236}">
                  <a16:creationId xmlns:a16="http://schemas.microsoft.com/office/drawing/2014/main" id="{B3068603-E8AF-43D4-81EF-0ED2F8F2435D}"/>
                </a:ext>
              </a:extLst>
            </p:cNvPr>
            <p:cNvSpPr/>
            <p:nvPr/>
          </p:nvSpPr>
          <p:spPr>
            <a:xfrm>
              <a:off x="15952663"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7" name="Forme libre : forme 4046">
              <a:extLst>
                <a:ext uri="{FF2B5EF4-FFF2-40B4-BE49-F238E27FC236}">
                  <a16:creationId xmlns:a16="http://schemas.microsoft.com/office/drawing/2014/main" id="{21D8CF05-6BC7-4684-BF5E-47328FF76565}"/>
                </a:ext>
              </a:extLst>
            </p:cNvPr>
            <p:cNvSpPr/>
            <p:nvPr/>
          </p:nvSpPr>
          <p:spPr>
            <a:xfrm>
              <a:off x="16147397"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8" name="Forme libre : forme 4047">
              <a:extLst>
                <a:ext uri="{FF2B5EF4-FFF2-40B4-BE49-F238E27FC236}">
                  <a16:creationId xmlns:a16="http://schemas.microsoft.com/office/drawing/2014/main" id="{B8A309F2-C458-4233-B351-0DE8606EDDA9}"/>
                </a:ext>
              </a:extLst>
            </p:cNvPr>
            <p:cNvSpPr/>
            <p:nvPr/>
          </p:nvSpPr>
          <p:spPr>
            <a:xfrm>
              <a:off x="16342130"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9" name="Forme libre : forme 4048">
              <a:extLst>
                <a:ext uri="{FF2B5EF4-FFF2-40B4-BE49-F238E27FC236}">
                  <a16:creationId xmlns:a16="http://schemas.microsoft.com/office/drawing/2014/main" id="{36B33B1F-135C-4513-96F6-8A34C0E68683}"/>
                </a:ext>
              </a:extLst>
            </p:cNvPr>
            <p:cNvSpPr/>
            <p:nvPr/>
          </p:nvSpPr>
          <p:spPr>
            <a:xfrm>
              <a:off x="16536864"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0" name="Forme libre : forme 4049">
              <a:extLst>
                <a:ext uri="{FF2B5EF4-FFF2-40B4-BE49-F238E27FC236}">
                  <a16:creationId xmlns:a16="http://schemas.microsoft.com/office/drawing/2014/main" id="{39D51990-9EA7-4A53-AC45-F46FC7CAD6AF}"/>
                </a:ext>
              </a:extLst>
            </p:cNvPr>
            <p:cNvSpPr/>
            <p:nvPr/>
          </p:nvSpPr>
          <p:spPr>
            <a:xfrm>
              <a:off x="16731597"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1" name="Forme libre : forme 4050">
              <a:extLst>
                <a:ext uri="{FF2B5EF4-FFF2-40B4-BE49-F238E27FC236}">
                  <a16:creationId xmlns:a16="http://schemas.microsoft.com/office/drawing/2014/main" id="{1006B0DE-D558-4A81-BC5D-D0A091B94A3E}"/>
                </a:ext>
              </a:extLst>
            </p:cNvPr>
            <p:cNvSpPr/>
            <p:nvPr/>
          </p:nvSpPr>
          <p:spPr>
            <a:xfrm>
              <a:off x="169263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2" name="Forme libre : forme 4051">
              <a:extLst>
                <a:ext uri="{FF2B5EF4-FFF2-40B4-BE49-F238E27FC236}">
                  <a16:creationId xmlns:a16="http://schemas.microsoft.com/office/drawing/2014/main" id="{80C94294-DAA3-4D15-8D95-0BB90C50146C}"/>
                </a:ext>
              </a:extLst>
            </p:cNvPr>
            <p:cNvSpPr/>
            <p:nvPr/>
          </p:nvSpPr>
          <p:spPr>
            <a:xfrm>
              <a:off x="171210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3" name="Forme libre : forme 4052">
              <a:extLst>
                <a:ext uri="{FF2B5EF4-FFF2-40B4-BE49-F238E27FC236}">
                  <a16:creationId xmlns:a16="http://schemas.microsoft.com/office/drawing/2014/main" id="{D738546B-BA40-4AB9-B0BA-2992880D9BE7}"/>
                </a:ext>
              </a:extLst>
            </p:cNvPr>
            <p:cNvSpPr/>
            <p:nvPr/>
          </p:nvSpPr>
          <p:spPr>
            <a:xfrm>
              <a:off x="173157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4" name="Forme libre : forme 4053">
              <a:extLst>
                <a:ext uri="{FF2B5EF4-FFF2-40B4-BE49-F238E27FC236}">
                  <a16:creationId xmlns:a16="http://schemas.microsoft.com/office/drawing/2014/main" id="{94A8A390-F9C7-4F4E-863B-07DBC551796E}"/>
                </a:ext>
              </a:extLst>
            </p:cNvPr>
            <p:cNvSpPr/>
            <p:nvPr/>
          </p:nvSpPr>
          <p:spPr>
            <a:xfrm>
              <a:off x="175105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5" name="Forme libre : forme 4054">
              <a:extLst>
                <a:ext uri="{FF2B5EF4-FFF2-40B4-BE49-F238E27FC236}">
                  <a16:creationId xmlns:a16="http://schemas.microsoft.com/office/drawing/2014/main" id="{562C33E3-FD7E-4B62-8BBE-0D3F87642197}"/>
                </a:ext>
              </a:extLst>
            </p:cNvPr>
            <p:cNvSpPr/>
            <p:nvPr/>
          </p:nvSpPr>
          <p:spPr>
            <a:xfrm>
              <a:off x="177052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6" name="Forme libre : forme 4055">
              <a:extLst>
                <a:ext uri="{FF2B5EF4-FFF2-40B4-BE49-F238E27FC236}">
                  <a16:creationId xmlns:a16="http://schemas.microsoft.com/office/drawing/2014/main" id="{155C1DC1-B973-4D76-B060-452B59A98161}"/>
                </a:ext>
              </a:extLst>
            </p:cNvPr>
            <p:cNvSpPr/>
            <p:nvPr/>
          </p:nvSpPr>
          <p:spPr>
            <a:xfrm>
              <a:off x="17899998"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7" name="Forme libre : forme 4056">
              <a:extLst>
                <a:ext uri="{FF2B5EF4-FFF2-40B4-BE49-F238E27FC236}">
                  <a16:creationId xmlns:a16="http://schemas.microsoft.com/office/drawing/2014/main" id="{C0DF1C4E-F391-4EF5-9598-8E62C8524C89}"/>
                </a:ext>
              </a:extLst>
            </p:cNvPr>
            <p:cNvSpPr/>
            <p:nvPr/>
          </p:nvSpPr>
          <p:spPr>
            <a:xfrm>
              <a:off x="180947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8" name="Forme libre : forme 4057">
              <a:extLst>
                <a:ext uri="{FF2B5EF4-FFF2-40B4-BE49-F238E27FC236}">
                  <a16:creationId xmlns:a16="http://schemas.microsoft.com/office/drawing/2014/main" id="{F8D0A026-A15D-442E-8773-93C8375729E7}"/>
                </a:ext>
              </a:extLst>
            </p:cNvPr>
            <p:cNvSpPr/>
            <p:nvPr/>
          </p:nvSpPr>
          <p:spPr>
            <a:xfrm>
              <a:off x="182894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9" name="Forme libre : forme 4058">
              <a:extLst>
                <a:ext uri="{FF2B5EF4-FFF2-40B4-BE49-F238E27FC236}">
                  <a16:creationId xmlns:a16="http://schemas.microsoft.com/office/drawing/2014/main" id="{6631F5FE-B3C1-427E-9EB9-43F97AEDE96C}"/>
                </a:ext>
              </a:extLst>
            </p:cNvPr>
            <p:cNvSpPr/>
            <p:nvPr/>
          </p:nvSpPr>
          <p:spPr>
            <a:xfrm>
              <a:off x="184841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0" name="Forme libre : forme 4059">
              <a:extLst>
                <a:ext uri="{FF2B5EF4-FFF2-40B4-BE49-F238E27FC236}">
                  <a16:creationId xmlns:a16="http://schemas.microsoft.com/office/drawing/2014/main" id="{20232581-4C41-45E1-98B1-E8ED981EF3D5}"/>
                </a:ext>
              </a:extLst>
            </p:cNvPr>
            <p:cNvSpPr/>
            <p:nvPr/>
          </p:nvSpPr>
          <p:spPr>
            <a:xfrm>
              <a:off x="186789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1" name="Forme libre : forme 4060">
              <a:extLst>
                <a:ext uri="{FF2B5EF4-FFF2-40B4-BE49-F238E27FC236}">
                  <a16:creationId xmlns:a16="http://schemas.microsoft.com/office/drawing/2014/main" id="{51F2A778-B561-4E16-9892-F817F0C83671}"/>
                </a:ext>
              </a:extLst>
            </p:cNvPr>
            <p:cNvSpPr/>
            <p:nvPr/>
          </p:nvSpPr>
          <p:spPr>
            <a:xfrm>
              <a:off x="188736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2" name="Forme libre : forme 4061">
              <a:extLst>
                <a:ext uri="{FF2B5EF4-FFF2-40B4-BE49-F238E27FC236}">
                  <a16:creationId xmlns:a16="http://schemas.microsoft.com/office/drawing/2014/main" id="{4CDB6E55-BCF1-4671-80EB-D47AAF8422EC}"/>
                </a:ext>
              </a:extLst>
            </p:cNvPr>
            <p:cNvSpPr/>
            <p:nvPr/>
          </p:nvSpPr>
          <p:spPr>
            <a:xfrm>
              <a:off x="190683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3" name="Forme libre : forme 4062">
              <a:extLst>
                <a:ext uri="{FF2B5EF4-FFF2-40B4-BE49-F238E27FC236}">
                  <a16:creationId xmlns:a16="http://schemas.microsoft.com/office/drawing/2014/main" id="{187236C8-B4E4-4D3F-88F9-4239FB153C91}"/>
                </a:ext>
              </a:extLst>
            </p:cNvPr>
            <p:cNvSpPr/>
            <p:nvPr/>
          </p:nvSpPr>
          <p:spPr>
            <a:xfrm>
              <a:off x="192631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4" name="Forme libre : forme 4063">
              <a:extLst>
                <a:ext uri="{FF2B5EF4-FFF2-40B4-BE49-F238E27FC236}">
                  <a16:creationId xmlns:a16="http://schemas.microsoft.com/office/drawing/2014/main" id="{275DD74A-B369-4336-AC20-1CE6E13BC90C}"/>
                </a:ext>
              </a:extLst>
            </p:cNvPr>
            <p:cNvSpPr/>
            <p:nvPr/>
          </p:nvSpPr>
          <p:spPr>
            <a:xfrm>
              <a:off x="194578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5" name="Forme libre : forme 4064">
              <a:extLst>
                <a:ext uri="{FF2B5EF4-FFF2-40B4-BE49-F238E27FC236}">
                  <a16:creationId xmlns:a16="http://schemas.microsoft.com/office/drawing/2014/main" id="{DEE54A3F-3ECB-4AF3-AACB-DD4D69B29AA7}"/>
                </a:ext>
              </a:extLst>
            </p:cNvPr>
            <p:cNvSpPr/>
            <p:nvPr/>
          </p:nvSpPr>
          <p:spPr>
            <a:xfrm>
              <a:off x="19652598"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6" name="Forme libre : forme 4065">
              <a:extLst>
                <a:ext uri="{FF2B5EF4-FFF2-40B4-BE49-F238E27FC236}">
                  <a16:creationId xmlns:a16="http://schemas.microsoft.com/office/drawing/2014/main" id="{A6F2AC60-88A1-4A18-91D9-1897D1183871}"/>
                </a:ext>
              </a:extLst>
            </p:cNvPr>
            <p:cNvSpPr/>
            <p:nvPr/>
          </p:nvSpPr>
          <p:spPr>
            <a:xfrm>
              <a:off x="198473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7" name="Forme libre : forme 4066">
              <a:extLst>
                <a:ext uri="{FF2B5EF4-FFF2-40B4-BE49-F238E27FC236}">
                  <a16:creationId xmlns:a16="http://schemas.microsoft.com/office/drawing/2014/main" id="{A8834812-CE24-457D-8355-2951E7B0079D}"/>
                </a:ext>
              </a:extLst>
            </p:cNvPr>
            <p:cNvSpPr/>
            <p:nvPr/>
          </p:nvSpPr>
          <p:spPr>
            <a:xfrm>
              <a:off x="20042064"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8" name="Forme libre : forme 4067">
              <a:extLst>
                <a:ext uri="{FF2B5EF4-FFF2-40B4-BE49-F238E27FC236}">
                  <a16:creationId xmlns:a16="http://schemas.microsoft.com/office/drawing/2014/main" id="{9ABAD121-F2E4-4F75-95E7-D71C163E442C}"/>
                </a:ext>
              </a:extLst>
            </p:cNvPr>
            <p:cNvSpPr/>
            <p:nvPr/>
          </p:nvSpPr>
          <p:spPr>
            <a:xfrm>
              <a:off x="20236798"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9" name="Forme libre : forme 4068">
              <a:extLst>
                <a:ext uri="{FF2B5EF4-FFF2-40B4-BE49-F238E27FC236}">
                  <a16:creationId xmlns:a16="http://schemas.microsoft.com/office/drawing/2014/main" id="{FD812491-17A4-4E7E-98F6-25B4BA5C5F8E}"/>
                </a:ext>
              </a:extLst>
            </p:cNvPr>
            <p:cNvSpPr/>
            <p:nvPr/>
          </p:nvSpPr>
          <p:spPr>
            <a:xfrm>
              <a:off x="20431531"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0" name="Forme libre : forme 4069">
              <a:extLst>
                <a:ext uri="{FF2B5EF4-FFF2-40B4-BE49-F238E27FC236}">
                  <a16:creationId xmlns:a16="http://schemas.microsoft.com/office/drawing/2014/main" id="{71622E5D-EA5B-4255-86D0-38E78A2ECCC1}"/>
                </a:ext>
              </a:extLst>
            </p:cNvPr>
            <p:cNvSpPr/>
            <p:nvPr/>
          </p:nvSpPr>
          <p:spPr>
            <a:xfrm>
              <a:off x="20626265"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1" name="Forme libre : forme 4070">
              <a:extLst>
                <a:ext uri="{FF2B5EF4-FFF2-40B4-BE49-F238E27FC236}">
                  <a16:creationId xmlns:a16="http://schemas.microsoft.com/office/drawing/2014/main" id="{25308C28-3DB2-416D-81C1-07A841D4164D}"/>
                </a:ext>
              </a:extLst>
            </p:cNvPr>
            <p:cNvSpPr/>
            <p:nvPr/>
          </p:nvSpPr>
          <p:spPr>
            <a:xfrm>
              <a:off x="208206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2" name="Forme libre : forme 4071">
              <a:extLst>
                <a:ext uri="{FF2B5EF4-FFF2-40B4-BE49-F238E27FC236}">
                  <a16:creationId xmlns:a16="http://schemas.microsoft.com/office/drawing/2014/main" id="{31E95253-93BD-4262-B6DA-F46A9C170DBD}"/>
                </a:ext>
              </a:extLst>
            </p:cNvPr>
            <p:cNvSpPr/>
            <p:nvPr/>
          </p:nvSpPr>
          <p:spPr>
            <a:xfrm>
              <a:off x="210154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3" name="Forme libre : forme 4072">
              <a:extLst>
                <a:ext uri="{FF2B5EF4-FFF2-40B4-BE49-F238E27FC236}">
                  <a16:creationId xmlns:a16="http://schemas.microsoft.com/office/drawing/2014/main" id="{8BF5B025-23F3-488F-8CE8-C381D407E8A3}"/>
                </a:ext>
              </a:extLst>
            </p:cNvPr>
            <p:cNvSpPr/>
            <p:nvPr/>
          </p:nvSpPr>
          <p:spPr>
            <a:xfrm>
              <a:off x="21210162"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4" name="Forme libre : forme 4073">
              <a:extLst>
                <a:ext uri="{FF2B5EF4-FFF2-40B4-BE49-F238E27FC236}">
                  <a16:creationId xmlns:a16="http://schemas.microsoft.com/office/drawing/2014/main" id="{7362B890-C4C0-40CE-B356-26F206645ED3}"/>
                </a:ext>
              </a:extLst>
            </p:cNvPr>
            <p:cNvSpPr/>
            <p:nvPr/>
          </p:nvSpPr>
          <p:spPr>
            <a:xfrm>
              <a:off x="214048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5" name="Forme libre : forme 4074">
              <a:extLst>
                <a:ext uri="{FF2B5EF4-FFF2-40B4-BE49-F238E27FC236}">
                  <a16:creationId xmlns:a16="http://schemas.microsoft.com/office/drawing/2014/main" id="{B40CB2E6-CE86-4106-8970-958E88FD2447}"/>
                </a:ext>
              </a:extLst>
            </p:cNvPr>
            <p:cNvSpPr/>
            <p:nvPr/>
          </p:nvSpPr>
          <p:spPr>
            <a:xfrm>
              <a:off x="215996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6" name="Forme libre : forme 4075">
              <a:extLst>
                <a:ext uri="{FF2B5EF4-FFF2-40B4-BE49-F238E27FC236}">
                  <a16:creationId xmlns:a16="http://schemas.microsoft.com/office/drawing/2014/main" id="{C1249A36-B2BD-47A9-94A2-18F841F1FAA6}"/>
                </a:ext>
              </a:extLst>
            </p:cNvPr>
            <p:cNvSpPr/>
            <p:nvPr/>
          </p:nvSpPr>
          <p:spPr>
            <a:xfrm>
              <a:off x="217943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7" name="Forme libre : forme 4076">
              <a:extLst>
                <a:ext uri="{FF2B5EF4-FFF2-40B4-BE49-F238E27FC236}">
                  <a16:creationId xmlns:a16="http://schemas.microsoft.com/office/drawing/2014/main" id="{5B4DE842-AA4C-486C-80A8-28943B321CA8}"/>
                </a:ext>
              </a:extLst>
            </p:cNvPr>
            <p:cNvSpPr/>
            <p:nvPr/>
          </p:nvSpPr>
          <p:spPr>
            <a:xfrm>
              <a:off x="219890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8" name="Forme libre : forme 4077">
              <a:extLst>
                <a:ext uri="{FF2B5EF4-FFF2-40B4-BE49-F238E27FC236}">
                  <a16:creationId xmlns:a16="http://schemas.microsoft.com/office/drawing/2014/main" id="{F30FC6F5-43BC-40E3-A573-9DB8A8E2E18C}"/>
                </a:ext>
              </a:extLst>
            </p:cNvPr>
            <p:cNvSpPr/>
            <p:nvPr/>
          </p:nvSpPr>
          <p:spPr>
            <a:xfrm>
              <a:off x="22183830"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9" name="Forme libre : forme 4078">
              <a:extLst>
                <a:ext uri="{FF2B5EF4-FFF2-40B4-BE49-F238E27FC236}">
                  <a16:creationId xmlns:a16="http://schemas.microsoft.com/office/drawing/2014/main" id="{2F652523-721F-40A2-974E-AC716D40F105}"/>
                </a:ext>
              </a:extLst>
            </p:cNvPr>
            <p:cNvSpPr/>
            <p:nvPr/>
          </p:nvSpPr>
          <p:spPr>
            <a:xfrm>
              <a:off x="223785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0" name="Forme libre : forme 4079">
              <a:extLst>
                <a:ext uri="{FF2B5EF4-FFF2-40B4-BE49-F238E27FC236}">
                  <a16:creationId xmlns:a16="http://schemas.microsoft.com/office/drawing/2014/main" id="{CED01B12-16A5-462F-884C-D2D3E6FDD0DE}"/>
                </a:ext>
              </a:extLst>
            </p:cNvPr>
            <p:cNvSpPr/>
            <p:nvPr/>
          </p:nvSpPr>
          <p:spPr>
            <a:xfrm>
              <a:off x="225732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1" name="Forme libre : forme 4080">
              <a:extLst>
                <a:ext uri="{FF2B5EF4-FFF2-40B4-BE49-F238E27FC236}">
                  <a16:creationId xmlns:a16="http://schemas.microsoft.com/office/drawing/2014/main" id="{C62DBD4B-860C-4D68-9202-AA1E980BADBE}"/>
                </a:ext>
              </a:extLst>
            </p:cNvPr>
            <p:cNvSpPr/>
            <p:nvPr/>
          </p:nvSpPr>
          <p:spPr>
            <a:xfrm>
              <a:off x="2711400"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2" name="Forme libre : forme 4081">
              <a:extLst>
                <a:ext uri="{FF2B5EF4-FFF2-40B4-BE49-F238E27FC236}">
                  <a16:creationId xmlns:a16="http://schemas.microsoft.com/office/drawing/2014/main" id="{53EC5E62-E72A-413E-9B71-BEF0CD3D8EC6}"/>
                </a:ext>
              </a:extLst>
            </p:cNvPr>
            <p:cNvSpPr/>
            <p:nvPr/>
          </p:nvSpPr>
          <p:spPr>
            <a:xfrm>
              <a:off x="29061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3" name="Forme libre : forme 4082">
              <a:extLst>
                <a:ext uri="{FF2B5EF4-FFF2-40B4-BE49-F238E27FC236}">
                  <a16:creationId xmlns:a16="http://schemas.microsoft.com/office/drawing/2014/main" id="{0085805B-C211-4D53-A7B9-DEF0AD85F7D0}"/>
                </a:ext>
              </a:extLst>
            </p:cNvPr>
            <p:cNvSpPr/>
            <p:nvPr/>
          </p:nvSpPr>
          <p:spPr>
            <a:xfrm>
              <a:off x="31008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4" name="Forme libre : forme 4083">
              <a:extLst>
                <a:ext uri="{FF2B5EF4-FFF2-40B4-BE49-F238E27FC236}">
                  <a16:creationId xmlns:a16="http://schemas.microsoft.com/office/drawing/2014/main" id="{D5F42682-B9DE-4CF0-BE5B-D63E5CDDFF0D}"/>
                </a:ext>
              </a:extLst>
            </p:cNvPr>
            <p:cNvSpPr/>
            <p:nvPr/>
          </p:nvSpPr>
          <p:spPr>
            <a:xfrm>
              <a:off x="32956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5" name="Forme libre : forme 4084">
              <a:extLst>
                <a:ext uri="{FF2B5EF4-FFF2-40B4-BE49-F238E27FC236}">
                  <a16:creationId xmlns:a16="http://schemas.microsoft.com/office/drawing/2014/main" id="{5D57B3A1-F48B-497E-8509-A884BA02008E}"/>
                </a:ext>
              </a:extLst>
            </p:cNvPr>
            <p:cNvSpPr/>
            <p:nvPr/>
          </p:nvSpPr>
          <p:spPr>
            <a:xfrm>
              <a:off x="3490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6" name="Forme libre : forme 4085">
              <a:extLst>
                <a:ext uri="{FF2B5EF4-FFF2-40B4-BE49-F238E27FC236}">
                  <a16:creationId xmlns:a16="http://schemas.microsoft.com/office/drawing/2014/main" id="{5D26E7C7-907A-4848-B724-16DBA76FC7A8}"/>
                </a:ext>
              </a:extLst>
            </p:cNvPr>
            <p:cNvSpPr/>
            <p:nvPr/>
          </p:nvSpPr>
          <p:spPr>
            <a:xfrm>
              <a:off x="3685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7" name="Forme libre : forme 4086">
              <a:extLst>
                <a:ext uri="{FF2B5EF4-FFF2-40B4-BE49-F238E27FC236}">
                  <a16:creationId xmlns:a16="http://schemas.microsoft.com/office/drawing/2014/main" id="{55BF25EF-4057-445D-B54C-56843A38B982}"/>
                </a:ext>
              </a:extLst>
            </p:cNvPr>
            <p:cNvSpPr/>
            <p:nvPr/>
          </p:nvSpPr>
          <p:spPr>
            <a:xfrm>
              <a:off x="44640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8" name="Forme libre : forme 4087">
              <a:extLst>
                <a:ext uri="{FF2B5EF4-FFF2-40B4-BE49-F238E27FC236}">
                  <a16:creationId xmlns:a16="http://schemas.microsoft.com/office/drawing/2014/main" id="{B2C490E6-7D61-4085-AFD2-F0F68B6DA0F3}"/>
                </a:ext>
              </a:extLst>
            </p:cNvPr>
            <p:cNvSpPr/>
            <p:nvPr/>
          </p:nvSpPr>
          <p:spPr>
            <a:xfrm>
              <a:off x="46587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9" name="Forme libre : forme 4088">
              <a:extLst>
                <a:ext uri="{FF2B5EF4-FFF2-40B4-BE49-F238E27FC236}">
                  <a16:creationId xmlns:a16="http://schemas.microsoft.com/office/drawing/2014/main" id="{6A9000A5-8BEC-4C73-81F5-A66EA3B80859}"/>
                </a:ext>
              </a:extLst>
            </p:cNvPr>
            <p:cNvSpPr/>
            <p:nvPr/>
          </p:nvSpPr>
          <p:spPr>
            <a:xfrm>
              <a:off x="48534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0" name="Forme libre : forme 4089">
              <a:extLst>
                <a:ext uri="{FF2B5EF4-FFF2-40B4-BE49-F238E27FC236}">
                  <a16:creationId xmlns:a16="http://schemas.microsoft.com/office/drawing/2014/main" id="{AD8D7820-0B70-46CE-A2EC-B9B850D97BC3}"/>
                </a:ext>
              </a:extLst>
            </p:cNvPr>
            <p:cNvSpPr/>
            <p:nvPr/>
          </p:nvSpPr>
          <p:spPr>
            <a:xfrm>
              <a:off x="50482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1" name="Forme libre : forme 4090">
              <a:extLst>
                <a:ext uri="{FF2B5EF4-FFF2-40B4-BE49-F238E27FC236}">
                  <a16:creationId xmlns:a16="http://schemas.microsoft.com/office/drawing/2014/main" id="{EA3BA52C-4635-4251-A0AC-FE2DE6831821}"/>
                </a:ext>
              </a:extLst>
            </p:cNvPr>
            <p:cNvSpPr/>
            <p:nvPr/>
          </p:nvSpPr>
          <p:spPr>
            <a:xfrm>
              <a:off x="52429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2" name="Forme libre : forme 4091">
              <a:extLst>
                <a:ext uri="{FF2B5EF4-FFF2-40B4-BE49-F238E27FC236}">
                  <a16:creationId xmlns:a16="http://schemas.microsoft.com/office/drawing/2014/main" id="{90596DD3-2A11-4553-BB1B-B27CBB6DF4D6}"/>
                </a:ext>
              </a:extLst>
            </p:cNvPr>
            <p:cNvSpPr/>
            <p:nvPr/>
          </p:nvSpPr>
          <p:spPr>
            <a:xfrm>
              <a:off x="6411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3" name="Forme libre : forme 4092">
              <a:extLst>
                <a:ext uri="{FF2B5EF4-FFF2-40B4-BE49-F238E27FC236}">
                  <a16:creationId xmlns:a16="http://schemas.microsoft.com/office/drawing/2014/main" id="{27B150CB-AD6F-4478-8F99-9BDFE0EDC273}"/>
                </a:ext>
              </a:extLst>
            </p:cNvPr>
            <p:cNvSpPr/>
            <p:nvPr/>
          </p:nvSpPr>
          <p:spPr>
            <a:xfrm>
              <a:off x="6606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4" name="Forme libre : forme 4093">
              <a:extLst>
                <a:ext uri="{FF2B5EF4-FFF2-40B4-BE49-F238E27FC236}">
                  <a16:creationId xmlns:a16="http://schemas.microsoft.com/office/drawing/2014/main" id="{382D15A0-C455-4365-ACE8-CA97D59C83C2}"/>
                </a:ext>
              </a:extLst>
            </p:cNvPr>
            <p:cNvSpPr/>
            <p:nvPr/>
          </p:nvSpPr>
          <p:spPr>
            <a:xfrm>
              <a:off x="8747832"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5" name="Forme libre : forme 4094">
              <a:extLst>
                <a:ext uri="{FF2B5EF4-FFF2-40B4-BE49-F238E27FC236}">
                  <a16:creationId xmlns:a16="http://schemas.microsoft.com/office/drawing/2014/main" id="{F91C830C-A8C9-4B4C-9C74-62E0B4794980}"/>
                </a:ext>
              </a:extLst>
            </p:cNvPr>
            <p:cNvSpPr/>
            <p:nvPr/>
          </p:nvSpPr>
          <p:spPr>
            <a:xfrm>
              <a:off x="8942565"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6" name="Forme libre : forme 4095">
              <a:extLst>
                <a:ext uri="{FF2B5EF4-FFF2-40B4-BE49-F238E27FC236}">
                  <a16:creationId xmlns:a16="http://schemas.microsoft.com/office/drawing/2014/main" id="{FA58FF25-690B-4A3C-8D99-585BCFDFEB8A}"/>
                </a:ext>
              </a:extLst>
            </p:cNvPr>
            <p:cNvSpPr/>
            <p:nvPr/>
          </p:nvSpPr>
          <p:spPr>
            <a:xfrm>
              <a:off x="91372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7" name="Forme libre : forme 4096">
              <a:extLst>
                <a:ext uri="{FF2B5EF4-FFF2-40B4-BE49-F238E27FC236}">
                  <a16:creationId xmlns:a16="http://schemas.microsoft.com/office/drawing/2014/main" id="{0D589558-CD30-402F-94B7-EED5068ECFA5}"/>
                </a:ext>
              </a:extLst>
            </p:cNvPr>
            <p:cNvSpPr/>
            <p:nvPr/>
          </p:nvSpPr>
          <p:spPr>
            <a:xfrm>
              <a:off x="9332032"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8" name="Forme libre : forme 4097">
              <a:extLst>
                <a:ext uri="{FF2B5EF4-FFF2-40B4-BE49-F238E27FC236}">
                  <a16:creationId xmlns:a16="http://schemas.microsoft.com/office/drawing/2014/main" id="{4210B514-D209-48F6-820B-5D9CE67E401B}"/>
                </a:ext>
              </a:extLst>
            </p:cNvPr>
            <p:cNvSpPr/>
            <p:nvPr/>
          </p:nvSpPr>
          <p:spPr>
            <a:xfrm>
              <a:off x="95267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9" name="Forme libre : forme 4098">
              <a:extLst>
                <a:ext uri="{FF2B5EF4-FFF2-40B4-BE49-F238E27FC236}">
                  <a16:creationId xmlns:a16="http://schemas.microsoft.com/office/drawing/2014/main" id="{2C770966-2048-4884-BC9C-77A68108228B}"/>
                </a:ext>
              </a:extLst>
            </p:cNvPr>
            <p:cNvSpPr/>
            <p:nvPr/>
          </p:nvSpPr>
          <p:spPr>
            <a:xfrm>
              <a:off x="97214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01" name="Forme libre : forme 4100">
              <a:extLst>
                <a:ext uri="{FF2B5EF4-FFF2-40B4-BE49-F238E27FC236}">
                  <a16:creationId xmlns:a16="http://schemas.microsoft.com/office/drawing/2014/main" id="{CF4DE6B1-C0F5-4129-97B3-32AA70DC72EC}"/>
                </a:ext>
              </a:extLst>
            </p:cNvPr>
            <p:cNvSpPr/>
            <p:nvPr/>
          </p:nvSpPr>
          <p:spPr>
            <a:xfrm>
              <a:off x="13031966"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2" name="Forme libre : forme 4101">
              <a:extLst>
                <a:ext uri="{FF2B5EF4-FFF2-40B4-BE49-F238E27FC236}">
                  <a16:creationId xmlns:a16="http://schemas.microsoft.com/office/drawing/2014/main" id="{339CA319-8738-4B65-9CD8-0A1585499A08}"/>
                </a:ext>
              </a:extLst>
            </p:cNvPr>
            <p:cNvSpPr/>
            <p:nvPr/>
          </p:nvSpPr>
          <p:spPr>
            <a:xfrm>
              <a:off x="13226699"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3" name="Forme libre : forme 4102">
              <a:extLst>
                <a:ext uri="{FF2B5EF4-FFF2-40B4-BE49-F238E27FC236}">
                  <a16:creationId xmlns:a16="http://schemas.microsoft.com/office/drawing/2014/main" id="{26307D04-B889-4353-B7AA-43DB94CCC8BC}"/>
                </a:ext>
              </a:extLst>
            </p:cNvPr>
            <p:cNvSpPr/>
            <p:nvPr/>
          </p:nvSpPr>
          <p:spPr>
            <a:xfrm>
              <a:off x="13421432"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4" name="Forme libre : forme 4103">
              <a:extLst>
                <a:ext uri="{FF2B5EF4-FFF2-40B4-BE49-F238E27FC236}">
                  <a16:creationId xmlns:a16="http://schemas.microsoft.com/office/drawing/2014/main" id="{C1C40FF2-02A1-4ADD-8404-23FACDB43AC4}"/>
                </a:ext>
              </a:extLst>
            </p:cNvPr>
            <p:cNvSpPr/>
            <p:nvPr/>
          </p:nvSpPr>
          <p:spPr>
            <a:xfrm>
              <a:off x="136161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05" name="Forme libre : forme 4104">
              <a:extLst>
                <a:ext uri="{FF2B5EF4-FFF2-40B4-BE49-F238E27FC236}">
                  <a16:creationId xmlns:a16="http://schemas.microsoft.com/office/drawing/2014/main" id="{785309B9-678B-4ABB-8E04-F33A7913CE9F}"/>
                </a:ext>
              </a:extLst>
            </p:cNvPr>
            <p:cNvSpPr/>
            <p:nvPr/>
          </p:nvSpPr>
          <p:spPr>
            <a:xfrm>
              <a:off x="13810899"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6" name="Forme libre : forme 4105">
              <a:extLst>
                <a:ext uri="{FF2B5EF4-FFF2-40B4-BE49-F238E27FC236}">
                  <a16:creationId xmlns:a16="http://schemas.microsoft.com/office/drawing/2014/main" id="{319473AB-4A7F-475C-8AE8-541C1E5F0800}"/>
                </a:ext>
              </a:extLst>
            </p:cNvPr>
            <p:cNvSpPr/>
            <p:nvPr/>
          </p:nvSpPr>
          <p:spPr>
            <a:xfrm>
              <a:off x="14005633"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7" name="Forme libre : forme 4106">
              <a:extLst>
                <a:ext uri="{FF2B5EF4-FFF2-40B4-BE49-F238E27FC236}">
                  <a16:creationId xmlns:a16="http://schemas.microsoft.com/office/drawing/2014/main" id="{FFA0B99E-974A-4D5D-BEB7-5B65DB415B2F}"/>
                </a:ext>
              </a:extLst>
            </p:cNvPr>
            <p:cNvSpPr/>
            <p:nvPr/>
          </p:nvSpPr>
          <p:spPr>
            <a:xfrm>
              <a:off x="14784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8" name="Forme libre : forme 4107">
              <a:extLst>
                <a:ext uri="{FF2B5EF4-FFF2-40B4-BE49-F238E27FC236}">
                  <a16:creationId xmlns:a16="http://schemas.microsoft.com/office/drawing/2014/main" id="{4616C4E6-BC6D-4312-8796-B0145D0FD131}"/>
                </a:ext>
              </a:extLst>
            </p:cNvPr>
            <p:cNvSpPr/>
            <p:nvPr/>
          </p:nvSpPr>
          <p:spPr>
            <a:xfrm>
              <a:off x="149789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9" name="Forme libre : forme 4108">
              <a:extLst>
                <a:ext uri="{FF2B5EF4-FFF2-40B4-BE49-F238E27FC236}">
                  <a16:creationId xmlns:a16="http://schemas.microsoft.com/office/drawing/2014/main" id="{F7C3A245-64C1-4806-9674-A86EF5D164DC}"/>
                </a:ext>
              </a:extLst>
            </p:cNvPr>
            <p:cNvSpPr/>
            <p:nvPr/>
          </p:nvSpPr>
          <p:spPr>
            <a:xfrm>
              <a:off x="151737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0" name="Forme libre : forme 4109">
              <a:extLst>
                <a:ext uri="{FF2B5EF4-FFF2-40B4-BE49-F238E27FC236}">
                  <a16:creationId xmlns:a16="http://schemas.microsoft.com/office/drawing/2014/main" id="{0D2484A0-40F6-447A-94F8-B293225993FF}"/>
                </a:ext>
              </a:extLst>
            </p:cNvPr>
            <p:cNvSpPr/>
            <p:nvPr/>
          </p:nvSpPr>
          <p:spPr>
            <a:xfrm>
              <a:off x="153684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1" name="Forme libre : forme 4110">
              <a:extLst>
                <a:ext uri="{FF2B5EF4-FFF2-40B4-BE49-F238E27FC236}">
                  <a16:creationId xmlns:a16="http://schemas.microsoft.com/office/drawing/2014/main" id="{197A2A70-A443-44F3-A808-125D9D01BCDC}"/>
                </a:ext>
              </a:extLst>
            </p:cNvPr>
            <p:cNvSpPr/>
            <p:nvPr/>
          </p:nvSpPr>
          <p:spPr>
            <a:xfrm>
              <a:off x="155631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2" name="Forme libre : forme 4111">
              <a:extLst>
                <a:ext uri="{FF2B5EF4-FFF2-40B4-BE49-F238E27FC236}">
                  <a16:creationId xmlns:a16="http://schemas.microsoft.com/office/drawing/2014/main" id="{0383F9CE-3DF8-43E4-8076-954A8A1318FD}"/>
                </a:ext>
              </a:extLst>
            </p:cNvPr>
            <p:cNvSpPr/>
            <p:nvPr/>
          </p:nvSpPr>
          <p:spPr>
            <a:xfrm>
              <a:off x="157579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3" name="Forme libre : forme 4112">
              <a:extLst>
                <a:ext uri="{FF2B5EF4-FFF2-40B4-BE49-F238E27FC236}">
                  <a16:creationId xmlns:a16="http://schemas.microsoft.com/office/drawing/2014/main" id="{E2DFD98D-AFBF-4EB8-BA0E-D68CF4B1512A}"/>
                </a:ext>
              </a:extLst>
            </p:cNvPr>
            <p:cNvSpPr/>
            <p:nvPr/>
          </p:nvSpPr>
          <p:spPr>
            <a:xfrm>
              <a:off x="15952663"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14" name="Forme libre : forme 4113">
              <a:extLst>
                <a:ext uri="{FF2B5EF4-FFF2-40B4-BE49-F238E27FC236}">
                  <a16:creationId xmlns:a16="http://schemas.microsoft.com/office/drawing/2014/main" id="{01FE9EB6-C08E-4CFF-9708-7D0F2E995814}"/>
                </a:ext>
              </a:extLst>
            </p:cNvPr>
            <p:cNvSpPr/>
            <p:nvPr/>
          </p:nvSpPr>
          <p:spPr>
            <a:xfrm>
              <a:off x="16147397"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5" name="Forme libre : forme 4114">
              <a:extLst>
                <a:ext uri="{FF2B5EF4-FFF2-40B4-BE49-F238E27FC236}">
                  <a16:creationId xmlns:a16="http://schemas.microsoft.com/office/drawing/2014/main" id="{AEA1D6BB-C2CE-44D0-8EF8-8259EB988C0B}"/>
                </a:ext>
              </a:extLst>
            </p:cNvPr>
            <p:cNvSpPr/>
            <p:nvPr/>
          </p:nvSpPr>
          <p:spPr>
            <a:xfrm>
              <a:off x="16342130"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6" name="Forme libre : forme 4115">
              <a:extLst>
                <a:ext uri="{FF2B5EF4-FFF2-40B4-BE49-F238E27FC236}">
                  <a16:creationId xmlns:a16="http://schemas.microsoft.com/office/drawing/2014/main" id="{A88D2344-C74E-4C0B-BD86-F1192400FFEE}"/>
                </a:ext>
              </a:extLst>
            </p:cNvPr>
            <p:cNvSpPr/>
            <p:nvPr/>
          </p:nvSpPr>
          <p:spPr>
            <a:xfrm>
              <a:off x="16536864"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7" name="Forme libre : forme 4116">
              <a:extLst>
                <a:ext uri="{FF2B5EF4-FFF2-40B4-BE49-F238E27FC236}">
                  <a16:creationId xmlns:a16="http://schemas.microsoft.com/office/drawing/2014/main" id="{5E1BC9EF-7295-436F-AB13-9620B345E626}"/>
                </a:ext>
              </a:extLst>
            </p:cNvPr>
            <p:cNvSpPr/>
            <p:nvPr/>
          </p:nvSpPr>
          <p:spPr>
            <a:xfrm>
              <a:off x="16731597"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8" name="Forme libre : forme 4117">
              <a:extLst>
                <a:ext uri="{FF2B5EF4-FFF2-40B4-BE49-F238E27FC236}">
                  <a16:creationId xmlns:a16="http://schemas.microsoft.com/office/drawing/2014/main" id="{7535A413-707C-46B4-8626-C50D4D9E247E}"/>
                </a:ext>
              </a:extLst>
            </p:cNvPr>
            <p:cNvSpPr/>
            <p:nvPr/>
          </p:nvSpPr>
          <p:spPr>
            <a:xfrm>
              <a:off x="169263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9" name="Forme libre : forme 4118">
              <a:extLst>
                <a:ext uri="{FF2B5EF4-FFF2-40B4-BE49-F238E27FC236}">
                  <a16:creationId xmlns:a16="http://schemas.microsoft.com/office/drawing/2014/main" id="{7A791F8A-8AF8-443F-8487-961742CF6BC7}"/>
                </a:ext>
              </a:extLst>
            </p:cNvPr>
            <p:cNvSpPr/>
            <p:nvPr/>
          </p:nvSpPr>
          <p:spPr>
            <a:xfrm>
              <a:off x="171210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0" name="Forme libre : forme 4119">
              <a:extLst>
                <a:ext uri="{FF2B5EF4-FFF2-40B4-BE49-F238E27FC236}">
                  <a16:creationId xmlns:a16="http://schemas.microsoft.com/office/drawing/2014/main" id="{BBA3BDB6-7FD9-48DB-8731-E780CE7C20B6}"/>
                </a:ext>
              </a:extLst>
            </p:cNvPr>
            <p:cNvSpPr/>
            <p:nvPr/>
          </p:nvSpPr>
          <p:spPr>
            <a:xfrm>
              <a:off x="173157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1" name="Forme libre : forme 4120">
              <a:extLst>
                <a:ext uri="{FF2B5EF4-FFF2-40B4-BE49-F238E27FC236}">
                  <a16:creationId xmlns:a16="http://schemas.microsoft.com/office/drawing/2014/main" id="{9772D1F8-733F-4D9E-9BC2-714549A17606}"/>
                </a:ext>
              </a:extLst>
            </p:cNvPr>
            <p:cNvSpPr/>
            <p:nvPr/>
          </p:nvSpPr>
          <p:spPr>
            <a:xfrm>
              <a:off x="175105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2" name="Forme libre : forme 4121">
              <a:extLst>
                <a:ext uri="{FF2B5EF4-FFF2-40B4-BE49-F238E27FC236}">
                  <a16:creationId xmlns:a16="http://schemas.microsoft.com/office/drawing/2014/main" id="{97035D95-205F-4F60-AC14-B24A8EC1E0E6}"/>
                </a:ext>
              </a:extLst>
            </p:cNvPr>
            <p:cNvSpPr/>
            <p:nvPr/>
          </p:nvSpPr>
          <p:spPr>
            <a:xfrm>
              <a:off x="17705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3" name="Forme libre : forme 4122">
              <a:extLst>
                <a:ext uri="{FF2B5EF4-FFF2-40B4-BE49-F238E27FC236}">
                  <a16:creationId xmlns:a16="http://schemas.microsoft.com/office/drawing/2014/main" id="{146AD145-3EB3-4C8C-A2AE-0DCBE92EADF3}"/>
                </a:ext>
              </a:extLst>
            </p:cNvPr>
            <p:cNvSpPr/>
            <p:nvPr/>
          </p:nvSpPr>
          <p:spPr>
            <a:xfrm>
              <a:off x="17899998"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24" name="Forme libre : forme 4123">
              <a:extLst>
                <a:ext uri="{FF2B5EF4-FFF2-40B4-BE49-F238E27FC236}">
                  <a16:creationId xmlns:a16="http://schemas.microsoft.com/office/drawing/2014/main" id="{B4BA5C4E-726B-42D1-8441-F3ECD971DD1C}"/>
                </a:ext>
              </a:extLst>
            </p:cNvPr>
            <p:cNvSpPr/>
            <p:nvPr/>
          </p:nvSpPr>
          <p:spPr>
            <a:xfrm>
              <a:off x="180947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5" name="Forme libre : forme 4124">
              <a:extLst>
                <a:ext uri="{FF2B5EF4-FFF2-40B4-BE49-F238E27FC236}">
                  <a16:creationId xmlns:a16="http://schemas.microsoft.com/office/drawing/2014/main" id="{E1D6F4EF-3259-47BD-B64B-A78C958FFD63}"/>
                </a:ext>
              </a:extLst>
            </p:cNvPr>
            <p:cNvSpPr/>
            <p:nvPr/>
          </p:nvSpPr>
          <p:spPr>
            <a:xfrm>
              <a:off x="182894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6" name="Forme libre : forme 4125">
              <a:extLst>
                <a:ext uri="{FF2B5EF4-FFF2-40B4-BE49-F238E27FC236}">
                  <a16:creationId xmlns:a16="http://schemas.microsoft.com/office/drawing/2014/main" id="{E6F0C4F6-9E1F-4188-9970-EEB484AB52D2}"/>
                </a:ext>
              </a:extLst>
            </p:cNvPr>
            <p:cNvSpPr/>
            <p:nvPr/>
          </p:nvSpPr>
          <p:spPr>
            <a:xfrm>
              <a:off x="184841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7" name="Forme libre : forme 4126">
              <a:extLst>
                <a:ext uri="{FF2B5EF4-FFF2-40B4-BE49-F238E27FC236}">
                  <a16:creationId xmlns:a16="http://schemas.microsoft.com/office/drawing/2014/main" id="{B9C723AE-7DDA-47B6-8A17-44B18A060444}"/>
                </a:ext>
              </a:extLst>
            </p:cNvPr>
            <p:cNvSpPr/>
            <p:nvPr/>
          </p:nvSpPr>
          <p:spPr>
            <a:xfrm>
              <a:off x="186789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8" name="Forme libre : forme 4127">
              <a:extLst>
                <a:ext uri="{FF2B5EF4-FFF2-40B4-BE49-F238E27FC236}">
                  <a16:creationId xmlns:a16="http://schemas.microsoft.com/office/drawing/2014/main" id="{993BCBF3-D9AB-4C6A-97BB-BC4FC3E2B09B}"/>
                </a:ext>
              </a:extLst>
            </p:cNvPr>
            <p:cNvSpPr/>
            <p:nvPr/>
          </p:nvSpPr>
          <p:spPr>
            <a:xfrm>
              <a:off x="188736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9" name="Forme libre : forme 4128">
              <a:extLst>
                <a:ext uri="{FF2B5EF4-FFF2-40B4-BE49-F238E27FC236}">
                  <a16:creationId xmlns:a16="http://schemas.microsoft.com/office/drawing/2014/main" id="{C4BAB181-D572-4D3B-8D70-6F82FFB0FABD}"/>
                </a:ext>
              </a:extLst>
            </p:cNvPr>
            <p:cNvSpPr/>
            <p:nvPr/>
          </p:nvSpPr>
          <p:spPr>
            <a:xfrm>
              <a:off x="190683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0" name="Forme libre : forme 4129">
              <a:extLst>
                <a:ext uri="{FF2B5EF4-FFF2-40B4-BE49-F238E27FC236}">
                  <a16:creationId xmlns:a16="http://schemas.microsoft.com/office/drawing/2014/main" id="{9E497979-2164-42DF-8601-D48C915065AE}"/>
                </a:ext>
              </a:extLst>
            </p:cNvPr>
            <p:cNvSpPr/>
            <p:nvPr/>
          </p:nvSpPr>
          <p:spPr>
            <a:xfrm>
              <a:off x="192631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1" name="Forme libre : forme 4130">
              <a:extLst>
                <a:ext uri="{FF2B5EF4-FFF2-40B4-BE49-F238E27FC236}">
                  <a16:creationId xmlns:a16="http://schemas.microsoft.com/office/drawing/2014/main" id="{EC273397-DD88-445C-B012-3BE7F61582AD}"/>
                </a:ext>
              </a:extLst>
            </p:cNvPr>
            <p:cNvSpPr/>
            <p:nvPr/>
          </p:nvSpPr>
          <p:spPr>
            <a:xfrm>
              <a:off x="194578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2" name="Forme libre : forme 4131">
              <a:extLst>
                <a:ext uri="{FF2B5EF4-FFF2-40B4-BE49-F238E27FC236}">
                  <a16:creationId xmlns:a16="http://schemas.microsoft.com/office/drawing/2014/main" id="{87A7AED6-0E59-4F03-8518-FE72F2451B7E}"/>
                </a:ext>
              </a:extLst>
            </p:cNvPr>
            <p:cNvSpPr/>
            <p:nvPr/>
          </p:nvSpPr>
          <p:spPr>
            <a:xfrm>
              <a:off x="19652598"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3" name="Forme libre : forme 4132">
              <a:extLst>
                <a:ext uri="{FF2B5EF4-FFF2-40B4-BE49-F238E27FC236}">
                  <a16:creationId xmlns:a16="http://schemas.microsoft.com/office/drawing/2014/main" id="{745EC05E-BF6D-4632-B294-D11E7B6ADF29}"/>
                </a:ext>
              </a:extLst>
            </p:cNvPr>
            <p:cNvSpPr/>
            <p:nvPr/>
          </p:nvSpPr>
          <p:spPr>
            <a:xfrm>
              <a:off x="198473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4" name="Forme libre : forme 4133">
              <a:extLst>
                <a:ext uri="{FF2B5EF4-FFF2-40B4-BE49-F238E27FC236}">
                  <a16:creationId xmlns:a16="http://schemas.microsoft.com/office/drawing/2014/main" id="{176FF6B2-FD82-42F1-A2CE-24321C9DFE2A}"/>
                </a:ext>
              </a:extLst>
            </p:cNvPr>
            <p:cNvSpPr/>
            <p:nvPr/>
          </p:nvSpPr>
          <p:spPr>
            <a:xfrm>
              <a:off x="20042064"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5" name="Forme libre : forme 4134">
              <a:extLst>
                <a:ext uri="{FF2B5EF4-FFF2-40B4-BE49-F238E27FC236}">
                  <a16:creationId xmlns:a16="http://schemas.microsoft.com/office/drawing/2014/main" id="{45ED7807-EF42-4B17-B43A-5A64A0F0DBA6}"/>
                </a:ext>
              </a:extLst>
            </p:cNvPr>
            <p:cNvSpPr/>
            <p:nvPr/>
          </p:nvSpPr>
          <p:spPr>
            <a:xfrm>
              <a:off x="20236798"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6" name="Forme libre : forme 4135">
              <a:extLst>
                <a:ext uri="{FF2B5EF4-FFF2-40B4-BE49-F238E27FC236}">
                  <a16:creationId xmlns:a16="http://schemas.microsoft.com/office/drawing/2014/main" id="{18F14C68-47F5-46EF-8EB2-981AF82C7FA7}"/>
                </a:ext>
              </a:extLst>
            </p:cNvPr>
            <p:cNvSpPr/>
            <p:nvPr/>
          </p:nvSpPr>
          <p:spPr>
            <a:xfrm>
              <a:off x="20431531"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7" name="Forme libre : forme 4136">
              <a:extLst>
                <a:ext uri="{FF2B5EF4-FFF2-40B4-BE49-F238E27FC236}">
                  <a16:creationId xmlns:a16="http://schemas.microsoft.com/office/drawing/2014/main" id="{CADF3D85-8E70-43A5-A560-3AA13CC86D15}"/>
                </a:ext>
              </a:extLst>
            </p:cNvPr>
            <p:cNvSpPr/>
            <p:nvPr/>
          </p:nvSpPr>
          <p:spPr>
            <a:xfrm>
              <a:off x="20626265"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8" name="Forme libre : forme 4137">
              <a:extLst>
                <a:ext uri="{FF2B5EF4-FFF2-40B4-BE49-F238E27FC236}">
                  <a16:creationId xmlns:a16="http://schemas.microsoft.com/office/drawing/2014/main" id="{8F908613-E30F-4712-9F71-644983C1C9E9}"/>
                </a:ext>
              </a:extLst>
            </p:cNvPr>
            <p:cNvSpPr/>
            <p:nvPr/>
          </p:nvSpPr>
          <p:spPr>
            <a:xfrm>
              <a:off x="208206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9" name="Forme libre : forme 4138">
              <a:extLst>
                <a:ext uri="{FF2B5EF4-FFF2-40B4-BE49-F238E27FC236}">
                  <a16:creationId xmlns:a16="http://schemas.microsoft.com/office/drawing/2014/main" id="{04D605D2-B1BF-49DC-BF7E-26CE743B1715}"/>
                </a:ext>
              </a:extLst>
            </p:cNvPr>
            <p:cNvSpPr/>
            <p:nvPr/>
          </p:nvSpPr>
          <p:spPr>
            <a:xfrm>
              <a:off x="210154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0" name="Forme libre : forme 4139">
              <a:extLst>
                <a:ext uri="{FF2B5EF4-FFF2-40B4-BE49-F238E27FC236}">
                  <a16:creationId xmlns:a16="http://schemas.microsoft.com/office/drawing/2014/main" id="{FC3392E8-E2A2-4CD1-BFA6-53EE5728D7F0}"/>
                </a:ext>
              </a:extLst>
            </p:cNvPr>
            <p:cNvSpPr/>
            <p:nvPr/>
          </p:nvSpPr>
          <p:spPr>
            <a:xfrm>
              <a:off x="21210162"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1" name="Forme libre : forme 4140">
              <a:extLst>
                <a:ext uri="{FF2B5EF4-FFF2-40B4-BE49-F238E27FC236}">
                  <a16:creationId xmlns:a16="http://schemas.microsoft.com/office/drawing/2014/main" id="{C06754B3-16FA-466E-909B-5415B4415F03}"/>
                </a:ext>
              </a:extLst>
            </p:cNvPr>
            <p:cNvSpPr/>
            <p:nvPr/>
          </p:nvSpPr>
          <p:spPr>
            <a:xfrm>
              <a:off x="214048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2" name="Forme libre : forme 4141">
              <a:extLst>
                <a:ext uri="{FF2B5EF4-FFF2-40B4-BE49-F238E27FC236}">
                  <a16:creationId xmlns:a16="http://schemas.microsoft.com/office/drawing/2014/main" id="{367B66DC-B494-4E04-86E5-1CD6AFA47A37}"/>
                </a:ext>
              </a:extLst>
            </p:cNvPr>
            <p:cNvSpPr/>
            <p:nvPr/>
          </p:nvSpPr>
          <p:spPr>
            <a:xfrm>
              <a:off x="215996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3" name="Forme libre : forme 4142">
              <a:extLst>
                <a:ext uri="{FF2B5EF4-FFF2-40B4-BE49-F238E27FC236}">
                  <a16:creationId xmlns:a16="http://schemas.microsoft.com/office/drawing/2014/main" id="{23957CAE-E420-491A-827C-CC9F151622C4}"/>
                </a:ext>
              </a:extLst>
            </p:cNvPr>
            <p:cNvSpPr/>
            <p:nvPr/>
          </p:nvSpPr>
          <p:spPr>
            <a:xfrm>
              <a:off x="217943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4" name="Forme libre : forme 4143">
              <a:extLst>
                <a:ext uri="{FF2B5EF4-FFF2-40B4-BE49-F238E27FC236}">
                  <a16:creationId xmlns:a16="http://schemas.microsoft.com/office/drawing/2014/main" id="{FDC3E262-37B8-44B8-BD14-C2ECE0055FCA}"/>
                </a:ext>
              </a:extLst>
            </p:cNvPr>
            <p:cNvSpPr/>
            <p:nvPr/>
          </p:nvSpPr>
          <p:spPr>
            <a:xfrm>
              <a:off x="219890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5" name="Forme libre : forme 4144">
              <a:extLst>
                <a:ext uri="{FF2B5EF4-FFF2-40B4-BE49-F238E27FC236}">
                  <a16:creationId xmlns:a16="http://schemas.microsoft.com/office/drawing/2014/main" id="{30FD69A4-6BBF-4FBD-AEAD-851A7ADDFFB5}"/>
                </a:ext>
              </a:extLst>
            </p:cNvPr>
            <p:cNvSpPr/>
            <p:nvPr/>
          </p:nvSpPr>
          <p:spPr>
            <a:xfrm>
              <a:off x="22183830"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6" name="Forme libre : forme 4145">
              <a:extLst>
                <a:ext uri="{FF2B5EF4-FFF2-40B4-BE49-F238E27FC236}">
                  <a16:creationId xmlns:a16="http://schemas.microsoft.com/office/drawing/2014/main" id="{7285AF42-7ED5-4098-8303-61EB3F79BC15}"/>
                </a:ext>
              </a:extLst>
            </p:cNvPr>
            <p:cNvSpPr/>
            <p:nvPr/>
          </p:nvSpPr>
          <p:spPr>
            <a:xfrm>
              <a:off x="223785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7" name="Forme libre : forme 4146">
              <a:extLst>
                <a:ext uri="{FF2B5EF4-FFF2-40B4-BE49-F238E27FC236}">
                  <a16:creationId xmlns:a16="http://schemas.microsoft.com/office/drawing/2014/main" id="{3FC4BBE0-A809-4849-B64C-8460EBDB13F3}"/>
                </a:ext>
              </a:extLst>
            </p:cNvPr>
            <p:cNvSpPr/>
            <p:nvPr/>
          </p:nvSpPr>
          <p:spPr>
            <a:xfrm>
              <a:off x="225732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8" name="Forme libre : forme 4147">
              <a:extLst>
                <a:ext uri="{FF2B5EF4-FFF2-40B4-BE49-F238E27FC236}">
                  <a16:creationId xmlns:a16="http://schemas.microsoft.com/office/drawing/2014/main" id="{93AC694B-E273-4A9B-B8AA-CAE3381EFE78}"/>
                </a:ext>
              </a:extLst>
            </p:cNvPr>
            <p:cNvSpPr/>
            <p:nvPr/>
          </p:nvSpPr>
          <p:spPr>
            <a:xfrm>
              <a:off x="22768028" y="4486395"/>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149" name="Forme libre : forme 4148">
              <a:extLst>
                <a:ext uri="{FF2B5EF4-FFF2-40B4-BE49-F238E27FC236}">
                  <a16:creationId xmlns:a16="http://schemas.microsoft.com/office/drawing/2014/main" id="{9B6087D2-D05E-4CC1-9744-DC5817A16B71}"/>
                </a:ext>
              </a:extLst>
            </p:cNvPr>
            <p:cNvSpPr/>
            <p:nvPr/>
          </p:nvSpPr>
          <p:spPr>
            <a:xfrm>
              <a:off x="2516970" y="46811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150" name="Forme libre : forme 4149">
              <a:extLst>
                <a:ext uri="{FF2B5EF4-FFF2-40B4-BE49-F238E27FC236}">
                  <a16:creationId xmlns:a16="http://schemas.microsoft.com/office/drawing/2014/main" id="{A0CA1FD7-534B-48C4-B10E-940364B132AB}"/>
                </a:ext>
              </a:extLst>
            </p:cNvPr>
            <p:cNvSpPr/>
            <p:nvPr/>
          </p:nvSpPr>
          <p:spPr>
            <a:xfrm>
              <a:off x="2711400"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1" name="Forme libre : forme 4150">
              <a:extLst>
                <a:ext uri="{FF2B5EF4-FFF2-40B4-BE49-F238E27FC236}">
                  <a16:creationId xmlns:a16="http://schemas.microsoft.com/office/drawing/2014/main" id="{2106E858-512E-47C7-B861-BA19188ED7D0}"/>
                </a:ext>
              </a:extLst>
            </p:cNvPr>
            <p:cNvSpPr/>
            <p:nvPr/>
          </p:nvSpPr>
          <p:spPr>
            <a:xfrm>
              <a:off x="29061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2" name="Forme libre : forme 4151">
              <a:extLst>
                <a:ext uri="{FF2B5EF4-FFF2-40B4-BE49-F238E27FC236}">
                  <a16:creationId xmlns:a16="http://schemas.microsoft.com/office/drawing/2014/main" id="{60B8CEDA-F08B-4A32-ABB7-6A8675FB1170}"/>
                </a:ext>
              </a:extLst>
            </p:cNvPr>
            <p:cNvSpPr/>
            <p:nvPr/>
          </p:nvSpPr>
          <p:spPr>
            <a:xfrm>
              <a:off x="31008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3" name="Forme libre : forme 4152">
              <a:extLst>
                <a:ext uri="{FF2B5EF4-FFF2-40B4-BE49-F238E27FC236}">
                  <a16:creationId xmlns:a16="http://schemas.microsoft.com/office/drawing/2014/main" id="{0C7B46F6-96D1-42BC-99C0-172C4FD0A088}"/>
                </a:ext>
              </a:extLst>
            </p:cNvPr>
            <p:cNvSpPr/>
            <p:nvPr/>
          </p:nvSpPr>
          <p:spPr>
            <a:xfrm>
              <a:off x="32956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4" name="Forme libre : forme 4153">
              <a:extLst>
                <a:ext uri="{FF2B5EF4-FFF2-40B4-BE49-F238E27FC236}">
                  <a16:creationId xmlns:a16="http://schemas.microsoft.com/office/drawing/2014/main" id="{BF5D34B5-C791-4068-B57D-7BC26A4CE42B}"/>
                </a:ext>
              </a:extLst>
            </p:cNvPr>
            <p:cNvSpPr/>
            <p:nvPr/>
          </p:nvSpPr>
          <p:spPr>
            <a:xfrm>
              <a:off x="3490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5" name="Forme libre : forme 4154">
              <a:extLst>
                <a:ext uri="{FF2B5EF4-FFF2-40B4-BE49-F238E27FC236}">
                  <a16:creationId xmlns:a16="http://schemas.microsoft.com/office/drawing/2014/main" id="{7C26694B-D83F-486D-9220-E89A1F9BE94F}"/>
                </a:ext>
              </a:extLst>
            </p:cNvPr>
            <p:cNvSpPr/>
            <p:nvPr/>
          </p:nvSpPr>
          <p:spPr>
            <a:xfrm>
              <a:off x="3685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6" name="Forme libre : forme 4155">
              <a:extLst>
                <a:ext uri="{FF2B5EF4-FFF2-40B4-BE49-F238E27FC236}">
                  <a16:creationId xmlns:a16="http://schemas.microsoft.com/office/drawing/2014/main" id="{4AFB891A-0387-464F-8D95-21CC8E05C9EF}"/>
                </a:ext>
              </a:extLst>
            </p:cNvPr>
            <p:cNvSpPr/>
            <p:nvPr/>
          </p:nvSpPr>
          <p:spPr>
            <a:xfrm>
              <a:off x="3879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7" name="Forme libre : forme 4156">
              <a:extLst>
                <a:ext uri="{FF2B5EF4-FFF2-40B4-BE49-F238E27FC236}">
                  <a16:creationId xmlns:a16="http://schemas.microsoft.com/office/drawing/2014/main" id="{ECEE5D9A-5F78-4C4A-8BB7-2EFB1B40AA92}"/>
                </a:ext>
              </a:extLst>
            </p:cNvPr>
            <p:cNvSpPr/>
            <p:nvPr/>
          </p:nvSpPr>
          <p:spPr>
            <a:xfrm>
              <a:off x="40745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8" name="Forme libre : forme 4157">
              <a:extLst>
                <a:ext uri="{FF2B5EF4-FFF2-40B4-BE49-F238E27FC236}">
                  <a16:creationId xmlns:a16="http://schemas.microsoft.com/office/drawing/2014/main" id="{9AD55C42-9ADF-4D0D-BE50-EA2C4BBB1505}"/>
                </a:ext>
              </a:extLst>
            </p:cNvPr>
            <p:cNvSpPr/>
            <p:nvPr/>
          </p:nvSpPr>
          <p:spPr>
            <a:xfrm>
              <a:off x="42692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9" name="Forme libre : forme 4158">
              <a:extLst>
                <a:ext uri="{FF2B5EF4-FFF2-40B4-BE49-F238E27FC236}">
                  <a16:creationId xmlns:a16="http://schemas.microsoft.com/office/drawing/2014/main" id="{5B9E5B0B-2E32-4FB5-A805-A47EB368BAAC}"/>
                </a:ext>
              </a:extLst>
            </p:cNvPr>
            <p:cNvSpPr/>
            <p:nvPr/>
          </p:nvSpPr>
          <p:spPr>
            <a:xfrm>
              <a:off x="44640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0" name="Forme libre : forme 4159">
              <a:extLst>
                <a:ext uri="{FF2B5EF4-FFF2-40B4-BE49-F238E27FC236}">
                  <a16:creationId xmlns:a16="http://schemas.microsoft.com/office/drawing/2014/main" id="{AF35279A-47ED-4A0D-85BD-D8C1C9275F99}"/>
                </a:ext>
              </a:extLst>
            </p:cNvPr>
            <p:cNvSpPr/>
            <p:nvPr/>
          </p:nvSpPr>
          <p:spPr>
            <a:xfrm>
              <a:off x="46587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1" name="Forme libre : forme 4160">
              <a:extLst>
                <a:ext uri="{FF2B5EF4-FFF2-40B4-BE49-F238E27FC236}">
                  <a16:creationId xmlns:a16="http://schemas.microsoft.com/office/drawing/2014/main" id="{778A91C9-3FF7-4CE4-ABA6-13B53F0DD0E4}"/>
                </a:ext>
              </a:extLst>
            </p:cNvPr>
            <p:cNvSpPr/>
            <p:nvPr/>
          </p:nvSpPr>
          <p:spPr>
            <a:xfrm>
              <a:off x="48534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2" name="Forme libre : forme 4161">
              <a:extLst>
                <a:ext uri="{FF2B5EF4-FFF2-40B4-BE49-F238E27FC236}">
                  <a16:creationId xmlns:a16="http://schemas.microsoft.com/office/drawing/2014/main" id="{82AF3238-7030-4C8D-914A-F97D90EFE307}"/>
                </a:ext>
              </a:extLst>
            </p:cNvPr>
            <p:cNvSpPr/>
            <p:nvPr/>
          </p:nvSpPr>
          <p:spPr>
            <a:xfrm>
              <a:off x="50482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3" name="Forme libre : forme 4162">
              <a:extLst>
                <a:ext uri="{FF2B5EF4-FFF2-40B4-BE49-F238E27FC236}">
                  <a16:creationId xmlns:a16="http://schemas.microsoft.com/office/drawing/2014/main" id="{00628713-E934-4A29-8069-B9ABC08F9183}"/>
                </a:ext>
              </a:extLst>
            </p:cNvPr>
            <p:cNvSpPr/>
            <p:nvPr/>
          </p:nvSpPr>
          <p:spPr>
            <a:xfrm>
              <a:off x="52429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4" name="Forme libre : forme 4163">
              <a:extLst>
                <a:ext uri="{FF2B5EF4-FFF2-40B4-BE49-F238E27FC236}">
                  <a16:creationId xmlns:a16="http://schemas.microsoft.com/office/drawing/2014/main" id="{CDD69D4B-781E-4A4A-866C-3B0C27C612EA}"/>
                </a:ext>
              </a:extLst>
            </p:cNvPr>
            <p:cNvSpPr/>
            <p:nvPr/>
          </p:nvSpPr>
          <p:spPr>
            <a:xfrm>
              <a:off x="6411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5" name="Forme libre : forme 4164">
              <a:extLst>
                <a:ext uri="{FF2B5EF4-FFF2-40B4-BE49-F238E27FC236}">
                  <a16:creationId xmlns:a16="http://schemas.microsoft.com/office/drawing/2014/main" id="{29EB6B40-592D-4BFD-B1E9-CB50F0C02D8A}"/>
                </a:ext>
              </a:extLst>
            </p:cNvPr>
            <p:cNvSpPr/>
            <p:nvPr/>
          </p:nvSpPr>
          <p:spPr>
            <a:xfrm>
              <a:off x="6606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6" name="Forme libre : forme 4165">
              <a:extLst>
                <a:ext uri="{FF2B5EF4-FFF2-40B4-BE49-F238E27FC236}">
                  <a16:creationId xmlns:a16="http://schemas.microsoft.com/office/drawing/2014/main" id="{B86E4171-2744-43C9-96CD-16B2A670DEEA}"/>
                </a:ext>
              </a:extLst>
            </p:cNvPr>
            <p:cNvSpPr/>
            <p:nvPr/>
          </p:nvSpPr>
          <p:spPr>
            <a:xfrm>
              <a:off x="6800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7" name="Forme libre : forme 4166">
              <a:extLst>
                <a:ext uri="{FF2B5EF4-FFF2-40B4-BE49-F238E27FC236}">
                  <a16:creationId xmlns:a16="http://schemas.microsoft.com/office/drawing/2014/main" id="{D5E164C1-60BE-4B94-8259-EE24D58AA4AC}"/>
                </a:ext>
              </a:extLst>
            </p:cNvPr>
            <p:cNvSpPr/>
            <p:nvPr/>
          </p:nvSpPr>
          <p:spPr>
            <a:xfrm>
              <a:off x="8747832"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8" name="Forme libre : forme 4167">
              <a:extLst>
                <a:ext uri="{FF2B5EF4-FFF2-40B4-BE49-F238E27FC236}">
                  <a16:creationId xmlns:a16="http://schemas.microsoft.com/office/drawing/2014/main" id="{AE98AD10-C5D8-41E0-80EF-7A8D314B1960}"/>
                </a:ext>
              </a:extLst>
            </p:cNvPr>
            <p:cNvSpPr/>
            <p:nvPr/>
          </p:nvSpPr>
          <p:spPr>
            <a:xfrm>
              <a:off x="8942565"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9" name="Forme libre : forme 4168">
              <a:extLst>
                <a:ext uri="{FF2B5EF4-FFF2-40B4-BE49-F238E27FC236}">
                  <a16:creationId xmlns:a16="http://schemas.microsoft.com/office/drawing/2014/main" id="{CF6EFF66-3B28-4BD2-9436-3A9AA7EC8791}"/>
                </a:ext>
              </a:extLst>
            </p:cNvPr>
            <p:cNvSpPr/>
            <p:nvPr/>
          </p:nvSpPr>
          <p:spPr>
            <a:xfrm>
              <a:off x="91372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0" name="Forme libre : forme 4169">
              <a:extLst>
                <a:ext uri="{FF2B5EF4-FFF2-40B4-BE49-F238E27FC236}">
                  <a16:creationId xmlns:a16="http://schemas.microsoft.com/office/drawing/2014/main" id="{7F0A4717-D564-4199-9B03-F97AE753284C}"/>
                </a:ext>
              </a:extLst>
            </p:cNvPr>
            <p:cNvSpPr/>
            <p:nvPr/>
          </p:nvSpPr>
          <p:spPr>
            <a:xfrm>
              <a:off x="9332032"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1" name="Forme libre : forme 4170">
              <a:extLst>
                <a:ext uri="{FF2B5EF4-FFF2-40B4-BE49-F238E27FC236}">
                  <a16:creationId xmlns:a16="http://schemas.microsoft.com/office/drawing/2014/main" id="{688CBA67-35C3-462B-9A6F-A0E8388483CB}"/>
                </a:ext>
              </a:extLst>
            </p:cNvPr>
            <p:cNvSpPr/>
            <p:nvPr/>
          </p:nvSpPr>
          <p:spPr>
            <a:xfrm>
              <a:off x="95267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2" name="Forme libre : forme 4171">
              <a:extLst>
                <a:ext uri="{FF2B5EF4-FFF2-40B4-BE49-F238E27FC236}">
                  <a16:creationId xmlns:a16="http://schemas.microsoft.com/office/drawing/2014/main" id="{15B66893-A35C-47BC-A0B1-D24004FA2615}"/>
                </a:ext>
              </a:extLst>
            </p:cNvPr>
            <p:cNvSpPr/>
            <p:nvPr/>
          </p:nvSpPr>
          <p:spPr>
            <a:xfrm>
              <a:off x="97214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3" name="Forme libre : forme 4172">
              <a:extLst>
                <a:ext uri="{FF2B5EF4-FFF2-40B4-BE49-F238E27FC236}">
                  <a16:creationId xmlns:a16="http://schemas.microsoft.com/office/drawing/2014/main" id="{2337A7A4-F133-43F3-B869-E52A22832A56}"/>
                </a:ext>
              </a:extLst>
            </p:cNvPr>
            <p:cNvSpPr/>
            <p:nvPr/>
          </p:nvSpPr>
          <p:spPr>
            <a:xfrm>
              <a:off x="12837232"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4" name="Forme libre : forme 4173">
              <a:extLst>
                <a:ext uri="{FF2B5EF4-FFF2-40B4-BE49-F238E27FC236}">
                  <a16:creationId xmlns:a16="http://schemas.microsoft.com/office/drawing/2014/main" id="{54A31017-29A0-4C34-9F53-214EA60D636E}"/>
                </a:ext>
              </a:extLst>
            </p:cNvPr>
            <p:cNvSpPr/>
            <p:nvPr/>
          </p:nvSpPr>
          <p:spPr>
            <a:xfrm>
              <a:off x="13031966"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5" name="Forme libre : forme 4174">
              <a:extLst>
                <a:ext uri="{FF2B5EF4-FFF2-40B4-BE49-F238E27FC236}">
                  <a16:creationId xmlns:a16="http://schemas.microsoft.com/office/drawing/2014/main" id="{8DE3B0D8-1548-404A-AC8D-3BDE90664A10}"/>
                </a:ext>
              </a:extLst>
            </p:cNvPr>
            <p:cNvSpPr/>
            <p:nvPr/>
          </p:nvSpPr>
          <p:spPr>
            <a:xfrm>
              <a:off x="13226699"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6" name="Forme libre : forme 4175">
              <a:extLst>
                <a:ext uri="{FF2B5EF4-FFF2-40B4-BE49-F238E27FC236}">
                  <a16:creationId xmlns:a16="http://schemas.microsoft.com/office/drawing/2014/main" id="{13E0A9ED-5596-454F-9FE2-A6D8FC37236A}"/>
                </a:ext>
              </a:extLst>
            </p:cNvPr>
            <p:cNvSpPr/>
            <p:nvPr/>
          </p:nvSpPr>
          <p:spPr>
            <a:xfrm>
              <a:off x="13421432"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7" name="Forme libre : forme 4176">
              <a:extLst>
                <a:ext uri="{FF2B5EF4-FFF2-40B4-BE49-F238E27FC236}">
                  <a16:creationId xmlns:a16="http://schemas.microsoft.com/office/drawing/2014/main" id="{8FFB0F64-2466-4AC4-91DA-D5AD7B8E8A0F}"/>
                </a:ext>
              </a:extLst>
            </p:cNvPr>
            <p:cNvSpPr/>
            <p:nvPr/>
          </p:nvSpPr>
          <p:spPr>
            <a:xfrm>
              <a:off x="136161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78" name="Forme libre : forme 4177">
              <a:extLst>
                <a:ext uri="{FF2B5EF4-FFF2-40B4-BE49-F238E27FC236}">
                  <a16:creationId xmlns:a16="http://schemas.microsoft.com/office/drawing/2014/main" id="{7C2D6D02-7DB5-4746-82DD-6123D377C926}"/>
                </a:ext>
              </a:extLst>
            </p:cNvPr>
            <p:cNvSpPr/>
            <p:nvPr/>
          </p:nvSpPr>
          <p:spPr>
            <a:xfrm>
              <a:off x="13810899"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79" name="Forme libre : forme 4178">
              <a:extLst>
                <a:ext uri="{FF2B5EF4-FFF2-40B4-BE49-F238E27FC236}">
                  <a16:creationId xmlns:a16="http://schemas.microsoft.com/office/drawing/2014/main" id="{7A4E9E47-FB91-4140-84EC-4BD466CA4A8A}"/>
                </a:ext>
              </a:extLst>
            </p:cNvPr>
            <p:cNvSpPr/>
            <p:nvPr/>
          </p:nvSpPr>
          <p:spPr>
            <a:xfrm>
              <a:off x="14005633"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0" name="Forme libre : forme 4179">
              <a:extLst>
                <a:ext uri="{FF2B5EF4-FFF2-40B4-BE49-F238E27FC236}">
                  <a16:creationId xmlns:a16="http://schemas.microsoft.com/office/drawing/2014/main" id="{551D4242-00FD-477A-97E8-52F7DD09D0B8}"/>
                </a:ext>
              </a:extLst>
            </p:cNvPr>
            <p:cNvSpPr/>
            <p:nvPr/>
          </p:nvSpPr>
          <p:spPr>
            <a:xfrm>
              <a:off x="142003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1" name="Forme libre : forme 4180">
              <a:extLst>
                <a:ext uri="{FF2B5EF4-FFF2-40B4-BE49-F238E27FC236}">
                  <a16:creationId xmlns:a16="http://schemas.microsoft.com/office/drawing/2014/main" id="{14D0F1AE-8E8B-48B7-81BC-7FC277454E6B}"/>
                </a:ext>
              </a:extLst>
            </p:cNvPr>
            <p:cNvSpPr/>
            <p:nvPr/>
          </p:nvSpPr>
          <p:spPr>
            <a:xfrm>
              <a:off x="14589530"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2" name="Forme libre : forme 4181">
              <a:extLst>
                <a:ext uri="{FF2B5EF4-FFF2-40B4-BE49-F238E27FC236}">
                  <a16:creationId xmlns:a16="http://schemas.microsoft.com/office/drawing/2014/main" id="{EF2F9E5E-53B4-4030-B52D-21F9AFD3BA3E}"/>
                </a:ext>
              </a:extLst>
            </p:cNvPr>
            <p:cNvSpPr/>
            <p:nvPr/>
          </p:nvSpPr>
          <p:spPr>
            <a:xfrm>
              <a:off x="14784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3" name="Forme libre : forme 4182">
              <a:extLst>
                <a:ext uri="{FF2B5EF4-FFF2-40B4-BE49-F238E27FC236}">
                  <a16:creationId xmlns:a16="http://schemas.microsoft.com/office/drawing/2014/main" id="{1B45D641-929E-4880-9D63-BD36818C7495}"/>
                </a:ext>
              </a:extLst>
            </p:cNvPr>
            <p:cNvSpPr/>
            <p:nvPr/>
          </p:nvSpPr>
          <p:spPr>
            <a:xfrm>
              <a:off x="149789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4" name="Forme libre : forme 4183">
              <a:extLst>
                <a:ext uri="{FF2B5EF4-FFF2-40B4-BE49-F238E27FC236}">
                  <a16:creationId xmlns:a16="http://schemas.microsoft.com/office/drawing/2014/main" id="{C2407043-9899-4730-99C7-61367BFCC328}"/>
                </a:ext>
              </a:extLst>
            </p:cNvPr>
            <p:cNvSpPr/>
            <p:nvPr/>
          </p:nvSpPr>
          <p:spPr>
            <a:xfrm>
              <a:off x="151737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5" name="Forme libre : forme 4184">
              <a:extLst>
                <a:ext uri="{FF2B5EF4-FFF2-40B4-BE49-F238E27FC236}">
                  <a16:creationId xmlns:a16="http://schemas.microsoft.com/office/drawing/2014/main" id="{2050CB61-AC9E-4DD0-8989-824A3FD46F12}"/>
                </a:ext>
              </a:extLst>
            </p:cNvPr>
            <p:cNvSpPr/>
            <p:nvPr/>
          </p:nvSpPr>
          <p:spPr>
            <a:xfrm>
              <a:off x="153684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6" name="Forme libre : forme 4185">
              <a:extLst>
                <a:ext uri="{FF2B5EF4-FFF2-40B4-BE49-F238E27FC236}">
                  <a16:creationId xmlns:a16="http://schemas.microsoft.com/office/drawing/2014/main" id="{2E3E0E62-B7FE-41B7-A26E-C62449F3951A}"/>
                </a:ext>
              </a:extLst>
            </p:cNvPr>
            <p:cNvSpPr/>
            <p:nvPr/>
          </p:nvSpPr>
          <p:spPr>
            <a:xfrm>
              <a:off x="155631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7" name="Forme libre : forme 4186">
              <a:extLst>
                <a:ext uri="{FF2B5EF4-FFF2-40B4-BE49-F238E27FC236}">
                  <a16:creationId xmlns:a16="http://schemas.microsoft.com/office/drawing/2014/main" id="{2011A260-2A19-43A5-B6C5-11ACF81E830B}"/>
                </a:ext>
              </a:extLst>
            </p:cNvPr>
            <p:cNvSpPr/>
            <p:nvPr/>
          </p:nvSpPr>
          <p:spPr>
            <a:xfrm>
              <a:off x="157579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8" name="Forme libre : forme 4187">
              <a:extLst>
                <a:ext uri="{FF2B5EF4-FFF2-40B4-BE49-F238E27FC236}">
                  <a16:creationId xmlns:a16="http://schemas.microsoft.com/office/drawing/2014/main" id="{5C9487C2-D9C4-41C1-86BA-C977D28459D8}"/>
                </a:ext>
              </a:extLst>
            </p:cNvPr>
            <p:cNvSpPr/>
            <p:nvPr/>
          </p:nvSpPr>
          <p:spPr>
            <a:xfrm>
              <a:off x="15952663"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89" name="Forme libre : forme 4188">
              <a:extLst>
                <a:ext uri="{FF2B5EF4-FFF2-40B4-BE49-F238E27FC236}">
                  <a16:creationId xmlns:a16="http://schemas.microsoft.com/office/drawing/2014/main" id="{CEE61B6E-1EF2-4AFD-9FAD-158EDF67DCE3}"/>
                </a:ext>
              </a:extLst>
            </p:cNvPr>
            <p:cNvSpPr/>
            <p:nvPr/>
          </p:nvSpPr>
          <p:spPr>
            <a:xfrm>
              <a:off x="16147397"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0" name="Forme libre : forme 4189">
              <a:extLst>
                <a:ext uri="{FF2B5EF4-FFF2-40B4-BE49-F238E27FC236}">
                  <a16:creationId xmlns:a16="http://schemas.microsoft.com/office/drawing/2014/main" id="{C47F63D7-F800-4EA5-8EF9-1F5A0E89B2D3}"/>
                </a:ext>
              </a:extLst>
            </p:cNvPr>
            <p:cNvSpPr/>
            <p:nvPr/>
          </p:nvSpPr>
          <p:spPr>
            <a:xfrm>
              <a:off x="16342130"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1" name="Forme libre : forme 4190">
              <a:extLst>
                <a:ext uri="{FF2B5EF4-FFF2-40B4-BE49-F238E27FC236}">
                  <a16:creationId xmlns:a16="http://schemas.microsoft.com/office/drawing/2014/main" id="{6B5B120F-87DC-48EF-B432-15ECCE99CE93}"/>
                </a:ext>
              </a:extLst>
            </p:cNvPr>
            <p:cNvSpPr/>
            <p:nvPr/>
          </p:nvSpPr>
          <p:spPr>
            <a:xfrm>
              <a:off x="16536864"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2" name="Forme libre : forme 4191">
              <a:extLst>
                <a:ext uri="{FF2B5EF4-FFF2-40B4-BE49-F238E27FC236}">
                  <a16:creationId xmlns:a16="http://schemas.microsoft.com/office/drawing/2014/main" id="{36CB9AE3-C7AA-4E90-BA4E-C9A7DED49738}"/>
                </a:ext>
              </a:extLst>
            </p:cNvPr>
            <p:cNvSpPr/>
            <p:nvPr/>
          </p:nvSpPr>
          <p:spPr>
            <a:xfrm>
              <a:off x="16731597"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3" name="Forme libre : forme 4192">
              <a:extLst>
                <a:ext uri="{FF2B5EF4-FFF2-40B4-BE49-F238E27FC236}">
                  <a16:creationId xmlns:a16="http://schemas.microsoft.com/office/drawing/2014/main" id="{2CFE2080-26DD-4F56-9DA4-06C15D5F37DF}"/>
                </a:ext>
              </a:extLst>
            </p:cNvPr>
            <p:cNvSpPr/>
            <p:nvPr/>
          </p:nvSpPr>
          <p:spPr>
            <a:xfrm>
              <a:off x="169263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4" name="Forme libre : forme 4193">
              <a:extLst>
                <a:ext uri="{FF2B5EF4-FFF2-40B4-BE49-F238E27FC236}">
                  <a16:creationId xmlns:a16="http://schemas.microsoft.com/office/drawing/2014/main" id="{3B7C35B9-56C1-4044-AF44-1BAA53E979A8}"/>
                </a:ext>
              </a:extLst>
            </p:cNvPr>
            <p:cNvSpPr/>
            <p:nvPr/>
          </p:nvSpPr>
          <p:spPr>
            <a:xfrm>
              <a:off x="171210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5" name="Forme libre : forme 4194">
              <a:extLst>
                <a:ext uri="{FF2B5EF4-FFF2-40B4-BE49-F238E27FC236}">
                  <a16:creationId xmlns:a16="http://schemas.microsoft.com/office/drawing/2014/main" id="{0C381EDB-013D-4EA1-8334-8A022737C408}"/>
                </a:ext>
              </a:extLst>
            </p:cNvPr>
            <p:cNvSpPr/>
            <p:nvPr/>
          </p:nvSpPr>
          <p:spPr>
            <a:xfrm>
              <a:off x="173157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6" name="Forme libre : forme 4195">
              <a:extLst>
                <a:ext uri="{FF2B5EF4-FFF2-40B4-BE49-F238E27FC236}">
                  <a16:creationId xmlns:a16="http://schemas.microsoft.com/office/drawing/2014/main" id="{491CD40D-9575-4850-9F9D-7DF68BF102F3}"/>
                </a:ext>
              </a:extLst>
            </p:cNvPr>
            <p:cNvSpPr/>
            <p:nvPr/>
          </p:nvSpPr>
          <p:spPr>
            <a:xfrm>
              <a:off x="175105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7" name="Forme libre : forme 4196">
              <a:extLst>
                <a:ext uri="{FF2B5EF4-FFF2-40B4-BE49-F238E27FC236}">
                  <a16:creationId xmlns:a16="http://schemas.microsoft.com/office/drawing/2014/main" id="{1EBA2355-59C8-4569-841E-A1CF595199A5}"/>
                </a:ext>
              </a:extLst>
            </p:cNvPr>
            <p:cNvSpPr/>
            <p:nvPr/>
          </p:nvSpPr>
          <p:spPr>
            <a:xfrm>
              <a:off x="17705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8" name="Forme libre : forme 4197">
              <a:extLst>
                <a:ext uri="{FF2B5EF4-FFF2-40B4-BE49-F238E27FC236}">
                  <a16:creationId xmlns:a16="http://schemas.microsoft.com/office/drawing/2014/main" id="{6E25B53B-266F-415D-9DF2-BADFD57ECC44}"/>
                </a:ext>
              </a:extLst>
            </p:cNvPr>
            <p:cNvSpPr/>
            <p:nvPr/>
          </p:nvSpPr>
          <p:spPr>
            <a:xfrm>
              <a:off x="17899998"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9" name="Forme libre : forme 4198">
              <a:extLst>
                <a:ext uri="{FF2B5EF4-FFF2-40B4-BE49-F238E27FC236}">
                  <a16:creationId xmlns:a16="http://schemas.microsoft.com/office/drawing/2014/main" id="{268C8F6B-35EF-4240-8536-0D5CB4FE25DC}"/>
                </a:ext>
              </a:extLst>
            </p:cNvPr>
            <p:cNvSpPr/>
            <p:nvPr/>
          </p:nvSpPr>
          <p:spPr>
            <a:xfrm>
              <a:off x="180947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0" name="Forme libre : forme 4199">
              <a:extLst>
                <a:ext uri="{FF2B5EF4-FFF2-40B4-BE49-F238E27FC236}">
                  <a16:creationId xmlns:a16="http://schemas.microsoft.com/office/drawing/2014/main" id="{58BEDBB4-788F-4D7F-BC45-AF61C77DA891}"/>
                </a:ext>
              </a:extLst>
            </p:cNvPr>
            <p:cNvSpPr/>
            <p:nvPr/>
          </p:nvSpPr>
          <p:spPr>
            <a:xfrm>
              <a:off x="182894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1" name="Forme libre : forme 4200">
              <a:extLst>
                <a:ext uri="{FF2B5EF4-FFF2-40B4-BE49-F238E27FC236}">
                  <a16:creationId xmlns:a16="http://schemas.microsoft.com/office/drawing/2014/main" id="{C7EA8C84-F183-4E4C-B0E3-C437108EC2FA}"/>
                </a:ext>
              </a:extLst>
            </p:cNvPr>
            <p:cNvSpPr/>
            <p:nvPr/>
          </p:nvSpPr>
          <p:spPr>
            <a:xfrm>
              <a:off x="184841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2" name="Forme libre : forme 4201">
              <a:extLst>
                <a:ext uri="{FF2B5EF4-FFF2-40B4-BE49-F238E27FC236}">
                  <a16:creationId xmlns:a16="http://schemas.microsoft.com/office/drawing/2014/main" id="{9E11CEBA-9634-490E-A509-1704CDC6BF39}"/>
                </a:ext>
              </a:extLst>
            </p:cNvPr>
            <p:cNvSpPr/>
            <p:nvPr/>
          </p:nvSpPr>
          <p:spPr>
            <a:xfrm>
              <a:off x="186789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3" name="Forme libre : forme 4202">
              <a:extLst>
                <a:ext uri="{FF2B5EF4-FFF2-40B4-BE49-F238E27FC236}">
                  <a16:creationId xmlns:a16="http://schemas.microsoft.com/office/drawing/2014/main" id="{BE5D4E31-D7DA-464B-B963-08FBE04789E6}"/>
                </a:ext>
              </a:extLst>
            </p:cNvPr>
            <p:cNvSpPr/>
            <p:nvPr/>
          </p:nvSpPr>
          <p:spPr>
            <a:xfrm>
              <a:off x="188736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4" name="Forme libre : forme 4203">
              <a:extLst>
                <a:ext uri="{FF2B5EF4-FFF2-40B4-BE49-F238E27FC236}">
                  <a16:creationId xmlns:a16="http://schemas.microsoft.com/office/drawing/2014/main" id="{6C34523F-FC15-4657-906B-2C23E2697D6C}"/>
                </a:ext>
              </a:extLst>
            </p:cNvPr>
            <p:cNvSpPr/>
            <p:nvPr/>
          </p:nvSpPr>
          <p:spPr>
            <a:xfrm>
              <a:off x="190683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5" name="Forme libre : forme 4204">
              <a:extLst>
                <a:ext uri="{FF2B5EF4-FFF2-40B4-BE49-F238E27FC236}">
                  <a16:creationId xmlns:a16="http://schemas.microsoft.com/office/drawing/2014/main" id="{E6C55FF0-6A3D-4AFA-BDE0-B52FBD58AD2E}"/>
                </a:ext>
              </a:extLst>
            </p:cNvPr>
            <p:cNvSpPr/>
            <p:nvPr/>
          </p:nvSpPr>
          <p:spPr>
            <a:xfrm>
              <a:off x="192631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6" name="Forme libre : forme 4205">
              <a:extLst>
                <a:ext uri="{FF2B5EF4-FFF2-40B4-BE49-F238E27FC236}">
                  <a16:creationId xmlns:a16="http://schemas.microsoft.com/office/drawing/2014/main" id="{51D1D2D4-B2DE-4E11-913D-12BAFA6FEC79}"/>
                </a:ext>
              </a:extLst>
            </p:cNvPr>
            <p:cNvSpPr/>
            <p:nvPr/>
          </p:nvSpPr>
          <p:spPr>
            <a:xfrm>
              <a:off x="194578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7" name="Forme libre : forme 4206">
              <a:extLst>
                <a:ext uri="{FF2B5EF4-FFF2-40B4-BE49-F238E27FC236}">
                  <a16:creationId xmlns:a16="http://schemas.microsoft.com/office/drawing/2014/main" id="{075AE273-95A3-4BE9-9749-0527F69B562A}"/>
                </a:ext>
              </a:extLst>
            </p:cNvPr>
            <p:cNvSpPr/>
            <p:nvPr/>
          </p:nvSpPr>
          <p:spPr>
            <a:xfrm>
              <a:off x="19652598"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8" name="Forme libre : forme 4207">
              <a:extLst>
                <a:ext uri="{FF2B5EF4-FFF2-40B4-BE49-F238E27FC236}">
                  <a16:creationId xmlns:a16="http://schemas.microsoft.com/office/drawing/2014/main" id="{3D709785-F6D1-4D08-9C07-54340A7FD324}"/>
                </a:ext>
              </a:extLst>
            </p:cNvPr>
            <p:cNvSpPr/>
            <p:nvPr/>
          </p:nvSpPr>
          <p:spPr>
            <a:xfrm>
              <a:off x="198473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09" name="Forme libre : forme 4208">
              <a:extLst>
                <a:ext uri="{FF2B5EF4-FFF2-40B4-BE49-F238E27FC236}">
                  <a16:creationId xmlns:a16="http://schemas.microsoft.com/office/drawing/2014/main" id="{2A4ED11F-EDE5-4609-98C0-ECDC7DE8B1C4}"/>
                </a:ext>
              </a:extLst>
            </p:cNvPr>
            <p:cNvSpPr/>
            <p:nvPr/>
          </p:nvSpPr>
          <p:spPr>
            <a:xfrm>
              <a:off x="20042064"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0" name="Forme libre : forme 4209">
              <a:extLst>
                <a:ext uri="{FF2B5EF4-FFF2-40B4-BE49-F238E27FC236}">
                  <a16:creationId xmlns:a16="http://schemas.microsoft.com/office/drawing/2014/main" id="{BAAD7A7D-BD1A-44E1-ACE3-FA536A219218}"/>
                </a:ext>
              </a:extLst>
            </p:cNvPr>
            <p:cNvSpPr/>
            <p:nvPr/>
          </p:nvSpPr>
          <p:spPr>
            <a:xfrm>
              <a:off x="20236798"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1" name="Forme libre : forme 4210">
              <a:extLst>
                <a:ext uri="{FF2B5EF4-FFF2-40B4-BE49-F238E27FC236}">
                  <a16:creationId xmlns:a16="http://schemas.microsoft.com/office/drawing/2014/main" id="{6D662648-1A1A-419C-9F94-54089EC56BE9}"/>
                </a:ext>
              </a:extLst>
            </p:cNvPr>
            <p:cNvSpPr/>
            <p:nvPr/>
          </p:nvSpPr>
          <p:spPr>
            <a:xfrm>
              <a:off x="20431531"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2" name="Forme libre : forme 4211">
              <a:extLst>
                <a:ext uri="{FF2B5EF4-FFF2-40B4-BE49-F238E27FC236}">
                  <a16:creationId xmlns:a16="http://schemas.microsoft.com/office/drawing/2014/main" id="{444DC261-98A1-4F3F-9AB2-750886EF0270}"/>
                </a:ext>
              </a:extLst>
            </p:cNvPr>
            <p:cNvSpPr/>
            <p:nvPr/>
          </p:nvSpPr>
          <p:spPr>
            <a:xfrm>
              <a:off x="20626265"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3" name="Forme libre : forme 4212">
              <a:extLst>
                <a:ext uri="{FF2B5EF4-FFF2-40B4-BE49-F238E27FC236}">
                  <a16:creationId xmlns:a16="http://schemas.microsoft.com/office/drawing/2014/main" id="{E13F73C3-2553-48A8-9A5F-E78179D0D52E}"/>
                </a:ext>
              </a:extLst>
            </p:cNvPr>
            <p:cNvSpPr/>
            <p:nvPr/>
          </p:nvSpPr>
          <p:spPr>
            <a:xfrm>
              <a:off x="208206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4" name="Forme libre : forme 4213">
              <a:extLst>
                <a:ext uri="{FF2B5EF4-FFF2-40B4-BE49-F238E27FC236}">
                  <a16:creationId xmlns:a16="http://schemas.microsoft.com/office/drawing/2014/main" id="{745623AE-D26C-40F0-8EC3-FFAC658EA2D4}"/>
                </a:ext>
              </a:extLst>
            </p:cNvPr>
            <p:cNvSpPr/>
            <p:nvPr/>
          </p:nvSpPr>
          <p:spPr>
            <a:xfrm>
              <a:off x="210154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5" name="Forme libre : forme 4214">
              <a:extLst>
                <a:ext uri="{FF2B5EF4-FFF2-40B4-BE49-F238E27FC236}">
                  <a16:creationId xmlns:a16="http://schemas.microsoft.com/office/drawing/2014/main" id="{01DB58B6-F6C2-459B-A0DD-B06A93FF52E0}"/>
                </a:ext>
              </a:extLst>
            </p:cNvPr>
            <p:cNvSpPr/>
            <p:nvPr/>
          </p:nvSpPr>
          <p:spPr>
            <a:xfrm>
              <a:off x="21210162"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6" name="Forme libre : forme 4215">
              <a:extLst>
                <a:ext uri="{FF2B5EF4-FFF2-40B4-BE49-F238E27FC236}">
                  <a16:creationId xmlns:a16="http://schemas.microsoft.com/office/drawing/2014/main" id="{D5DA69EA-15D5-46CC-8FE8-CDD046DD3DD8}"/>
                </a:ext>
              </a:extLst>
            </p:cNvPr>
            <p:cNvSpPr/>
            <p:nvPr/>
          </p:nvSpPr>
          <p:spPr>
            <a:xfrm>
              <a:off x="214048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7" name="Forme libre : forme 4216">
              <a:extLst>
                <a:ext uri="{FF2B5EF4-FFF2-40B4-BE49-F238E27FC236}">
                  <a16:creationId xmlns:a16="http://schemas.microsoft.com/office/drawing/2014/main" id="{E8A76DC4-6429-4BF0-AEF9-9A2726D7F955}"/>
                </a:ext>
              </a:extLst>
            </p:cNvPr>
            <p:cNvSpPr/>
            <p:nvPr/>
          </p:nvSpPr>
          <p:spPr>
            <a:xfrm>
              <a:off x="215996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8" name="Forme libre : forme 4217">
              <a:extLst>
                <a:ext uri="{FF2B5EF4-FFF2-40B4-BE49-F238E27FC236}">
                  <a16:creationId xmlns:a16="http://schemas.microsoft.com/office/drawing/2014/main" id="{7B0ECEAD-8178-4B6D-B1DB-A9013A5AFFC5}"/>
                </a:ext>
              </a:extLst>
            </p:cNvPr>
            <p:cNvSpPr/>
            <p:nvPr/>
          </p:nvSpPr>
          <p:spPr>
            <a:xfrm>
              <a:off x="217943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9" name="Forme libre : forme 4218">
              <a:extLst>
                <a:ext uri="{FF2B5EF4-FFF2-40B4-BE49-F238E27FC236}">
                  <a16:creationId xmlns:a16="http://schemas.microsoft.com/office/drawing/2014/main" id="{E09BE867-87F1-4D9E-A2D4-33AA365BF6E5}"/>
                </a:ext>
              </a:extLst>
            </p:cNvPr>
            <p:cNvSpPr/>
            <p:nvPr/>
          </p:nvSpPr>
          <p:spPr>
            <a:xfrm>
              <a:off x="219890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0" name="Forme libre : forme 4219">
              <a:extLst>
                <a:ext uri="{FF2B5EF4-FFF2-40B4-BE49-F238E27FC236}">
                  <a16:creationId xmlns:a16="http://schemas.microsoft.com/office/drawing/2014/main" id="{2B59E12C-55FE-4A23-AFBA-4D8514F9975E}"/>
                </a:ext>
              </a:extLst>
            </p:cNvPr>
            <p:cNvSpPr/>
            <p:nvPr/>
          </p:nvSpPr>
          <p:spPr>
            <a:xfrm>
              <a:off x="22183830"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1" name="Forme libre : forme 4220">
              <a:extLst>
                <a:ext uri="{FF2B5EF4-FFF2-40B4-BE49-F238E27FC236}">
                  <a16:creationId xmlns:a16="http://schemas.microsoft.com/office/drawing/2014/main" id="{EC931E12-CC32-4091-B8A7-BC7F124F2E71}"/>
                </a:ext>
              </a:extLst>
            </p:cNvPr>
            <p:cNvSpPr/>
            <p:nvPr/>
          </p:nvSpPr>
          <p:spPr>
            <a:xfrm>
              <a:off x="223785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2" name="Forme libre : forme 4221">
              <a:extLst>
                <a:ext uri="{FF2B5EF4-FFF2-40B4-BE49-F238E27FC236}">
                  <a16:creationId xmlns:a16="http://schemas.microsoft.com/office/drawing/2014/main" id="{9807B1E3-497D-4958-BBFF-16C08B8D9DCD}"/>
                </a:ext>
              </a:extLst>
            </p:cNvPr>
            <p:cNvSpPr/>
            <p:nvPr/>
          </p:nvSpPr>
          <p:spPr>
            <a:xfrm>
              <a:off x="225732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3" name="Forme libre : forme 4222">
              <a:extLst>
                <a:ext uri="{FF2B5EF4-FFF2-40B4-BE49-F238E27FC236}">
                  <a16:creationId xmlns:a16="http://schemas.microsoft.com/office/drawing/2014/main" id="{DB00DA7D-07A4-4150-BA98-A6B3F496E9F1}"/>
                </a:ext>
              </a:extLst>
            </p:cNvPr>
            <p:cNvSpPr/>
            <p:nvPr/>
          </p:nvSpPr>
          <p:spPr>
            <a:xfrm>
              <a:off x="22768028"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4" name="Forme libre : forme 4223">
              <a:extLst>
                <a:ext uri="{FF2B5EF4-FFF2-40B4-BE49-F238E27FC236}">
                  <a16:creationId xmlns:a16="http://schemas.microsoft.com/office/drawing/2014/main" id="{B3C60629-B4EF-4CDF-87E8-94DF5A0B9E1B}"/>
                </a:ext>
              </a:extLst>
            </p:cNvPr>
            <p:cNvSpPr/>
            <p:nvPr/>
          </p:nvSpPr>
          <p:spPr>
            <a:xfrm>
              <a:off x="22962761"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5" name="Forme libre : forme 4224">
              <a:extLst>
                <a:ext uri="{FF2B5EF4-FFF2-40B4-BE49-F238E27FC236}">
                  <a16:creationId xmlns:a16="http://schemas.microsoft.com/office/drawing/2014/main" id="{4B775D9F-42AA-42D4-8BF1-61FFEC185CB6}"/>
                </a:ext>
              </a:extLst>
            </p:cNvPr>
            <p:cNvSpPr/>
            <p:nvPr/>
          </p:nvSpPr>
          <p:spPr>
            <a:xfrm>
              <a:off x="2711400"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6" name="Forme libre : forme 4225">
              <a:extLst>
                <a:ext uri="{FF2B5EF4-FFF2-40B4-BE49-F238E27FC236}">
                  <a16:creationId xmlns:a16="http://schemas.microsoft.com/office/drawing/2014/main" id="{AD3A55AA-CC6B-471C-AE9B-292F2427CAE7}"/>
                </a:ext>
              </a:extLst>
            </p:cNvPr>
            <p:cNvSpPr/>
            <p:nvPr/>
          </p:nvSpPr>
          <p:spPr>
            <a:xfrm>
              <a:off x="2906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7" name="Forme libre : forme 4226">
              <a:extLst>
                <a:ext uri="{FF2B5EF4-FFF2-40B4-BE49-F238E27FC236}">
                  <a16:creationId xmlns:a16="http://schemas.microsoft.com/office/drawing/2014/main" id="{AF9110C3-D5E6-4C66-A15A-9CC7B226143D}"/>
                </a:ext>
              </a:extLst>
            </p:cNvPr>
            <p:cNvSpPr/>
            <p:nvPr/>
          </p:nvSpPr>
          <p:spPr>
            <a:xfrm>
              <a:off x="31008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8" name="Forme libre : forme 4227">
              <a:extLst>
                <a:ext uri="{FF2B5EF4-FFF2-40B4-BE49-F238E27FC236}">
                  <a16:creationId xmlns:a16="http://schemas.microsoft.com/office/drawing/2014/main" id="{9F4529AC-CDEF-4463-BC70-09B1831684CE}"/>
                </a:ext>
              </a:extLst>
            </p:cNvPr>
            <p:cNvSpPr/>
            <p:nvPr/>
          </p:nvSpPr>
          <p:spPr>
            <a:xfrm>
              <a:off x="3295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9" name="Forme libre : forme 4228">
              <a:extLst>
                <a:ext uri="{FF2B5EF4-FFF2-40B4-BE49-F238E27FC236}">
                  <a16:creationId xmlns:a16="http://schemas.microsoft.com/office/drawing/2014/main" id="{13C77E62-FF24-4C21-9152-839CF0A421EA}"/>
                </a:ext>
              </a:extLst>
            </p:cNvPr>
            <p:cNvSpPr/>
            <p:nvPr/>
          </p:nvSpPr>
          <p:spPr>
            <a:xfrm>
              <a:off x="3490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0" name="Forme libre : forme 4229">
              <a:extLst>
                <a:ext uri="{FF2B5EF4-FFF2-40B4-BE49-F238E27FC236}">
                  <a16:creationId xmlns:a16="http://schemas.microsoft.com/office/drawing/2014/main" id="{C539CBA7-048A-4343-AD4B-9C6CD404719D}"/>
                </a:ext>
              </a:extLst>
            </p:cNvPr>
            <p:cNvSpPr/>
            <p:nvPr/>
          </p:nvSpPr>
          <p:spPr>
            <a:xfrm>
              <a:off x="3685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1" name="Forme libre : forme 4230">
              <a:extLst>
                <a:ext uri="{FF2B5EF4-FFF2-40B4-BE49-F238E27FC236}">
                  <a16:creationId xmlns:a16="http://schemas.microsoft.com/office/drawing/2014/main" id="{10436F49-B3A3-45A0-8132-221E10822190}"/>
                </a:ext>
              </a:extLst>
            </p:cNvPr>
            <p:cNvSpPr/>
            <p:nvPr/>
          </p:nvSpPr>
          <p:spPr>
            <a:xfrm>
              <a:off x="3879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2" name="Forme libre : forme 4231">
              <a:extLst>
                <a:ext uri="{FF2B5EF4-FFF2-40B4-BE49-F238E27FC236}">
                  <a16:creationId xmlns:a16="http://schemas.microsoft.com/office/drawing/2014/main" id="{E89BB9A6-F5E2-44D7-874A-2AD04404B54B}"/>
                </a:ext>
              </a:extLst>
            </p:cNvPr>
            <p:cNvSpPr/>
            <p:nvPr/>
          </p:nvSpPr>
          <p:spPr>
            <a:xfrm>
              <a:off x="4074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3" name="Forme libre : forme 4232">
              <a:extLst>
                <a:ext uri="{FF2B5EF4-FFF2-40B4-BE49-F238E27FC236}">
                  <a16:creationId xmlns:a16="http://schemas.microsoft.com/office/drawing/2014/main" id="{2B6AB9F9-881A-43A7-A0FD-6769A72AD9F6}"/>
                </a:ext>
              </a:extLst>
            </p:cNvPr>
            <p:cNvSpPr/>
            <p:nvPr/>
          </p:nvSpPr>
          <p:spPr>
            <a:xfrm>
              <a:off x="42692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4" name="Forme libre : forme 4233">
              <a:extLst>
                <a:ext uri="{FF2B5EF4-FFF2-40B4-BE49-F238E27FC236}">
                  <a16:creationId xmlns:a16="http://schemas.microsoft.com/office/drawing/2014/main" id="{BD07CD9C-8AC8-4563-AF8B-0C84064F1179}"/>
                </a:ext>
              </a:extLst>
            </p:cNvPr>
            <p:cNvSpPr/>
            <p:nvPr/>
          </p:nvSpPr>
          <p:spPr>
            <a:xfrm>
              <a:off x="44640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5" name="Forme libre : forme 4234">
              <a:extLst>
                <a:ext uri="{FF2B5EF4-FFF2-40B4-BE49-F238E27FC236}">
                  <a16:creationId xmlns:a16="http://schemas.microsoft.com/office/drawing/2014/main" id="{7115B5B3-792B-4EB9-A26F-69713D28FB9B}"/>
                </a:ext>
              </a:extLst>
            </p:cNvPr>
            <p:cNvSpPr/>
            <p:nvPr/>
          </p:nvSpPr>
          <p:spPr>
            <a:xfrm>
              <a:off x="46587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6" name="Forme libre : forme 4235">
              <a:extLst>
                <a:ext uri="{FF2B5EF4-FFF2-40B4-BE49-F238E27FC236}">
                  <a16:creationId xmlns:a16="http://schemas.microsoft.com/office/drawing/2014/main" id="{E3A6DAB9-C21D-4C21-9AFC-FA509FA97511}"/>
                </a:ext>
              </a:extLst>
            </p:cNvPr>
            <p:cNvSpPr/>
            <p:nvPr/>
          </p:nvSpPr>
          <p:spPr>
            <a:xfrm>
              <a:off x="48534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7" name="Forme libre : forme 4236">
              <a:extLst>
                <a:ext uri="{FF2B5EF4-FFF2-40B4-BE49-F238E27FC236}">
                  <a16:creationId xmlns:a16="http://schemas.microsoft.com/office/drawing/2014/main" id="{23AA4C75-2051-4976-87FD-F8E05C5EB055}"/>
                </a:ext>
              </a:extLst>
            </p:cNvPr>
            <p:cNvSpPr/>
            <p:nvPr/>
          </p:nvSpPr>
          <p:spPr>
            <a:xfrm>
              <a:off x="50482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8" name="Forme libre : forme 4237">
              <a:extLst>
                <a:ext uri="{FF2B5EF4-FFF2-40B4-BE49-F238E27FC236}">
                  <a16:creationId xmlns:a16="http://schemas.microsoft.com/office/drawing/2014/main" id="{C106677A-2638-4C15-92E3-92840978A4C8}"/>
                </a:ext>
              </a:extLst>
            </p:cNvPr>
            <p:cNvSpPr/>
            <p:nvPr/>
          </p:nvSpPr>
          <p:spPr>
            <a:xfrm>
              <a:off x="52429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9" name="Forme libre : forme 4238">
              <a:extLst>
                <a:ext uri="{FF2B5EF4-FFF2-40B4-BE49-F238E27FC236}">
                  <a16:creationId xmlns:a16="http://schemas.microsoft.com/office/drawing/2014/main" id="{3F3506B3-FAE3-4228-A7BA-D337AA9391F2}"/>
                </a:ext>
              </a:extLst>
            </p:cNvPr>
            <p:cNvSpPr/>
            <p:nvPr/>
          </p:nvSpPr>
          <p:spPr>
            <a:xfrm>
              <a:off x="54376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0" name="Forme libre : forme 4239">
              <a:extLst>
                <a:ext uri="{FF2B5EF4-FFF2-40B4-BE49-F238E27FC236}">
                  <a16:creationId xmlns:a16="http://schemas.microsoft.com/office/drawing/2014/main" id="{00F61F30-7F60-4840-82EC-50800A035EA6}"/>
                </a:ext>
              </a:extLst>
            </p:cNvPr>
            <p:cNvSpPr/>
            <p:nvPr/>
          </p:nvSpPr>
          <p:spPr>
            <a:xfrm>
              <a:off x="56324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1" name="Forme libre : forme 4240">
              <a:extLst>
                <a:ext uri="{FF2B5EF4-FFF2-40B4-BE49-F238E27FC236}">
                  <a16:creationId xmlns:a16="http://schemas.microsoft.com/office/drawing/2014/main" id="{51ACC27A-A541-4983-BA48-E8C409339523}"/>
                </a:ext>
              </a:extLst>
            </p:cNvPr>
            <p:cNvSpPr/>
            <p:nvPr/>
          </p:nvSpPr>
          <p:spPr>
            <a:xfrm>
              <a:off x="5827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2" name="Forme libre : forme 4241">
              <a:extLst>
                <a:ext uri="{FF2B5EF4-FFF2-40B4-BE49-F238E27FC236}">
                  <a16:creationId xmlns:a16="http://schemas.microsoft.com/office/drawing/2014/main" id="{E8B682D1-9EA9-48AA-95C8-178DFC635E43}"/>
                </a:ext>
              </a:extLst>
            </p:cNvPr>
            <p:cNvSpPr/>
            <p:nvPr/>
          </p:nvSpPr>
          <p:spPr>
            <a:xfrm>
              <a:off x="6021868"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3" name="Forme libre : forme 4242">
              <a:extLst>
                <a:ext uri="{FF2B5EF4-FFF2-40B4-BE49-F238E27FC236}">
                  <a16:creationId xmlns:a16="http://schemas.microsoft.com/office/drawing/2014/main" id="{4200CB4A-B614-4807-8E59-EAF3AC4788EC}"/>
                </a:ext>
              </a:extLst>
            </p:cNvPr>
            <p:cNvSpPr/>
            <p:nvPr/>
          </p:nvSpPr>
          <p:spPr>
            <a:xfrm>
              <a:off x="6216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4" name="Forme libre : forme 4243">
              <a:extLst>
                <a:ext uri="{FF2B5EF4-FFF2-40B4-BE49-F238E27FC236}">
                  <a16:creationId xmlns:a16="http://schemas.microsoft.com/office/drawing/2014/main" id="{28A9D88A-F1A6-4E27-97FC-4411B45D564D}"/>
                </a:ext>
              </a:extLst>
            </p:cNvPr>
            <p:cNvSpPr/>
            <p:nvPr/>
          </p:nvSpPr>
          <p:spPr>
            <a:xfrm>
              <a:off x="6411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5" name="Forme libre : forme 4244">
              <a:extLst>
                <a:ext uri="{FF2B5EF4-FFF2-40B4-BE49-F238E27FC236}">
                  <a16:creationId xmlns:a16="http://schemas.microsoft.com/office/drawing/2014/main" id="{A519CE13-5A16-498B-AE15-5493FCBB1A6D}"/>
                </a:ext>
              </a:extLst>
            </p:cNvPr>
            <p:cNvSpPr/>
            <p:nvPr/>
          </p:nvSpPr>
          <p:spPr>
            <a:xfrm>
              <a:off x="6606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6" name="Forme libre : forme 4245">
              <a:extLst>
                <a:ext uri="{FF2B5EF4-FFF2-40B4-BE49-F238E27FC236}">
                  <a16:creationId xmlns:a16="http://schemas.microsoft.com/office/drawing/2014/main" id="{D905C6EE-93A7-4E6B-AF13-3A0C1B8F20B0}"/>
                </a:ext>
              </a:extLst>
            </p:cNvPr>
            <p:cNvSpPr/>
            <p:nvPr/>
          </p:nvSpPr>
          <p:spPr>
            <a:xfrm>
              <a:off x="6800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7" name="Forme libre : forme 4246">
              <a:extLst>
                <a:ext uri="{FF2B5EF4-FFF2-40B4-BE49-F238E27FC236}">
                  <a16:creationId xmlns:a16="http://schemas.microsoft.com/office/drawing/2014/main" id="{6BAF9C7D-F658-484B-AC5E-7B5EAC0A7C2F}"/>
                </a:ext>
              </a:extLst>
            </p:cNvPr>
            <p:cNvSpPr/>
            <p:nvPr/>
          </p:nvSpPr>
          <p:spPr>
            <a:xfrm>
              <a:off x="6995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8" name="Forme libre : forme 4247">
              <a:extLst>
                <a:ext uri="{FF2B5EF4-FFF2-40B4-BE49-F238E27FC236}">
                  <a16:creationId xmlns:a16="http://schemas.microsoft.com/office/drawing/2014/main" id="{8619FC28-48AC-48CE-9C97-BE107279F442}"/>
                </a:ext>
              </a:extLst>
            </p:cNvPr>
            <p:cNvSpPr/>
            <p:nvPr/>
          </p:nvSpPr>
          <p:spPr>
            <a:xfrm>
              <a:off x="8942565"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9" name="Forme libre : forme 4248">
              <a:extLst>
                <a:ext uri="{FF2B5EF4-FFF2-40B4-BE49-F238E27FC236}">
                  <a16:creationId xmlns:a16="http://schemas.microsoft.com/office/drawing/2014/main" id="{09BDD2D7-B798-4201-AFA2-24C1D26DEB96}"/>
                </a:ext>
              </a:extLst>
            </p:cNvPr>
            <p:cNvSpPr/>
            <p:nvPr/>
          </p:nvSpPr>
          <p:spPr>
            <a:xfrm>
              <a:off x="91372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0" name="Forme libre : forme 4249">
              <a:extLst>
                <a:ext uri="{FF2B5EF4-FFF2-40B4-BE49-F238E27FC236}">
                  <a16:creationId xmlns:a16="http://schemas.microsoft.com/office/drawing/2014/main" id="{4FB54E63-A624-43B7-AB0E-72B9AEA73353}"/>
                </a:ext>
              </a:extLst>
            </p:cNvPr>
            <p:cNvSpPr/>
            <p:nvPr/>
          </p:nvSpPr>
          <p:spPr>
            <a:xfrm>
              <a:off x="9332032"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1" name="Forme libre : forme 4250">
              <a:extLst>
                <a:ext uri="{FF2B5EF4-FFF2-40B4-BE49-F238E27FC236}">
                  <a16:creationId xmlns:a16="http://schemas.microsoft.com/office/drawing/2014/main" id="{55E92D90-FD3D-46EF-9ED0-23FA60D86234}"/>
                </a:ext>
              </a:extLst>
            </p:cNvPr>
            <p:cNvSpPr/>
            <p:nvPr/>
          </p:nvSpPr>
          <p:spPr>
            <a:xfrm>
              <a:off x="95267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2" name="Forme libre : forme 4251">
              <a:extLst>
                <a:ext uri="{FF2B5EF4-FFF2-40B4-BE49-F238E27FC236}">
                  <a16:creationId xmlns:a16="http://schemas.microsoft.com/office/drawing/2014/main" id="{B6BF56B3-A8AF-4E9B-9EC9-523117F1B3E4}"/>
                </a:ext>
              </a:extLst>
            </p:cNvPr>
            <p:cNvSpPr/>
            <p:nvPr/>
          </p:nvSpPr>
          <p:spPr>
            <a:xfrm>
              <a:off x="97214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6" name="Forme libre : forme 4255">
              <a:extLst>
                <a:ext uri="{FF2B5EF4-FFF2-40B4-BE49-F238E27FC236}">
                  <a16:creationId xmlns:a16="http://schemas.microsoft.com/office/drawing/2014/main" id="{2E748F29-C004-4E46-93F3-18BDD5335C6C}"/>
                </a:ext>
              </a:extLst>
            </p:cNvPr>
            <p:cNvSpPr/>
            <p:nvPr/>
          </p:nvSpPr>
          <p:spPr>
            <a:xfrm>
              <a:off x="12837232"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7" name="Forme libre : forme 4256">
              <a:extLst>
                <a:ext uri="{FF2B5EF4-FFF2-40B4-BE49-F238E27FC236}">
                  <a16:creationId xmlns:a16="http://schemas.microsoft.com/office/drawing/2014/main" id="{6DF885DC-CC6A-455B-BCDA-2B8113EBE557}"/>
                </a:ext>
              </a:extLst>
            </p:cNvPr>
            <p:cNvSpPr/>
            <p:nvPr/>
          </p:nvSpPr>
          <p:spPr>
            <a:xfrm>
              <a:off x="13031966"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8" name="Forme libre : forme 4257">
              <a:extLst>
                <a:ext uri="{FF2B5EF4-FFF2-40B4-BE49-F238E27FC236}">
                  <a16:creationId xmlns:a16="http://schemas.microsoft.com/office/drawing/2014/main" id="{9102B69A-97BC-4BEA-A572-7CA449073C0E}"/>
                </a:ext>
              </a:extLst>
            </p:cNvPr>
            <p:cNvSpPr/>
            <p:nvPr/>
          </p:nvSpPr>
          <p:spPr>
            <a:xfrm>
              <a:off x="13226699"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9" name="Forme libre : forme 4258">
              <a:extLst>
                <a:ext uri="{FF2B5EF4-FFF2-40B4-BE49-F238E27FC236}">
                  <a16:creationId xmlns:a16="http://schemas.microsoft.com/office/drawing/2014/main" id="{C0B8A20D-0E6C-470D-95C5-80653BEE9AA0}"/>
                </a:ext>
              </a:extLst>
            </p:cNvPr>
            <p:cNvSpPr/>
            <p:nvPr/>
          </p:nvSpPr>
          <p:spPr>
            <a:xfrm>
              <a:off x="136161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260" name="Forme libre : forme 4259">
              <a:extLst>
                <a:ext uri="{FF2B5EF4-FFF2-40B4-BE49-F238E27FC236}">
                  <a16:creationId xmlns:a16="http://schemas.microsoft.com/office/drawing/2014/main" id="{2B1A27A9-C46B-4F73-ADB6-5FA9802D08FF}"/>
                </a:ext>
              </a:extLst>
            </p:cNvPr>
            <p:cNvSpPr/>
            <p:nvPr/>
          </p:nvSpPr>
          <p:spPr>
            <a:xfrm>
              <a:off x="13810899"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1" name="Forme libre : forme 4260">
              <a:extLst>
                <a:ext uri="{FF2B5EF4-FFF2-40B4-BE49-F238E27FC236}">
                  <a16:creationId xmlns:a16="http://schemas.microsoft.com/office/drawing/2014/main" id="{B51BC055-547E-4679-8DEB-E39DD609A3C0}"/>
                </a:ext>
              </a:extLst>
            </p:cNvPr>
            <p:cNvSpPr/>
            <p:nvPr/>
          </p:nvSpPr>
          <p:spPr>
            <a:xfrm>
              <a:off x="14005633"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2" name="Forme libre : forme 4261">
              <a:extLst>
                <a:ext uri="{FF2B5EF4-FFF2-40B4-BE49-F238E27FC236}">
                  <a16:creationId xmlns:a16="http://schemas.microsoft.com/office/drawing/2014/main" id="{CBE526C2-17AA-442F-82D3-3C09E4E4D2A4}"/>
                </a:ext>
              </a:extLst>
            </p:cNvPr>
            <p:cNvSpPr/>
            <p:nvPr/>
          </p:nvSpPr>
          <p:spPr>
            <a:xfrm>
              <a:off x="14394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3" name="Forme libre : forme 4262">
              <a:extLst>
                <a:ext uri="{FF2B5EF4-FFF2-40B4-BE49-F238E27FC236}">
                  <a16:creationId xmlns:a16="http://schemas.microsoft.com/office/drawing/2014/main" id="{CE1D7B37-5654-4752-82C2-46A76BF0FFEC}"/>
                </a:ext>
              </a:extLst>
            </p:cNvPr>
            <p:cNvSpPr/>
            <p:nvPr/>
          </p:nvSpPr>
          <p:spPr>
            <a:xfrm>
              <a:off x="14589530"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4" name="Forme libre : forme 4263">
              <a:extLst>
                <a:ext uri="{FF2B5EF4-FFF2-40B4-BE49-F238E27FC236}">
                  <a16:creationId xmlns:a16="http://schemas.microsoft.com/office/drawing/2014/main" id="{2684A4ED-A2F7-4147-8BAD-5142BE1F156F}"/>
                </a:ext>
              </a:extLst>
            </p:cNvPr>
            <p:cNvSpPr/>
            <p:nvPr/>
          </p:nvSpPr>
          <p:spPr>
            <a:xfrm>
              <a:off x="14784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5" name="Forme libre : forme 4264">
              <a:extLst>
                <a:ext uri="{FF2B5EF4-FFF2-40B4-BE49-F238E27FC236}">
                  <a16:creationId xmlns:a16="http://schemas.microsoft.com/office/drawing/2014/main" id="{AC06C44A-E37F-4B36-98A4-75222114D450}"/>
                </a:ext>
              </a:extLst>
            </p:cNvPr>
            <p:cNvSpPr/>
            <p:nvPr/>
          </p:nvSpPr>
          <p:spPr>
            <a:xfrm>
              <a:off x="149789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6" name="Forme libre : forme 4265">
              <a:extLst>
                <a:ext uri="{FF2B5EF4-FFF2-40B4-BE49-F238E27FC236}">
                  <a16:creationId xmlns:a16="http://schemas.microsoft.com/office/drawing/2014/main" id="{896BC0C3-3F2F-4561-A18C-35F832EFE86F}"/>
                </a:ext>
              </a:extLst>
            </p:cNvPr>
            <p:cNvSpPr/>
            <p:nvPr/>
          </p:nvSpPr>
          <p:spPr>
            <a:xfrm>
              <a:off x="151737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7" name="Forme libre : forme 4266">
              <a:extLst>
                <a:ext uri="{FF2B5EF4-FFF2-40B4-BE49-F238E27FC236}">
                  <a16:creationId xmlns:a16="http://schemas.microsoft.com/office/drawing/2014/main" id="{48937391-0450-45C1-86CF-847329B92CFF}"/>
                </a:ext>
              </a:extLst>
            </p:cNvPr>
            <p:cNvSpPr/>
            <p:nvPr/>
          </p:nvSpPr>
          <p:spPr>
            <a:xfrm>
              <a:off x="153684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8" name="Forme libre : forme 4267">
              <a:extLst>
                <a:ext uri="{FF2B5EF4-FFF2-40B4-BE49-F238E27FC236}">
                  <a16:creationId xmlns:a16="http://schemas.microsoft.com/office/drawing/2014/main" id="{0AA25B72-9223-43BE-9B1F-EE4FF70DB9FE}"/>
                </a:ext>
              </a:extLst>
            </p:cNvPr>
            <p:cNvSpPr/>
            <p:nvPr/>
          </p:nvSpPr>
          <p:spPr>
            <a:xfrm>
              <a:off x="155631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9" name="Forme libre : forme 4268">
              <a:extLst>
                <a:ext uri="{FF2B5EF4-FFF2-40B4-BE49-F238E27FC236}">
                  <a16:creationId xmlns:a16="http://schemas.microsoft.com/office/drawing/2014/main" id="{3A1A4A7A-C8C0-4BCD-90F1-BAF2BAF2F2AA}"/>
                </a:ext>
              </a:extLst>
            </p:cNvPr>
            <p:cNvSpPr/>
            <p:nvPr/>
          </p:nvSpPr>
          <p:spPr>
            <a:xfrm>
              <a:off x="157579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0" name="Forme libre : forme 4269">
              <a:extLst>
                <a:ext uri="{FF2B5EF4-FFF2-40B4-BE49-F238E27FC236}">
                  <a16:creationId xmlns:a16="http://schemas.microsoft.com/office/drawing/2014/main" id="{322AA207-63E8-4EEA-AA4F-179A264ADACA}"/>
                </a:ext>
              </a:extLst>
            </p:cNvPr>
            <p:cNvSpPr/>
            <p:nvPr/>
          </p:nvSpPr>
          <p:spPr>
            <a:xfrm>
              <a:off x="15952663"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71" name="Forme libre : forme 4270">
              <a:extLst>
                <a:ext uri="{FF2B5EF4-FFF2-40B4-BE49-F238E27FC236}">
                  <a16:creationId xmlns:a16="http://schemas.microsoft.com/office/drawing/2014/main" id="{761114C2-99D8-41D0-993D-50FC2051CA5F}"/>
                </a:ext>
              </a:extLst>
            </p:cNvPr>
            <p:cNvSpPr/>
            <p:nvPr/>
          </p:nvSpPr>
          <p:spPr>
            <a:xfrm>
              <a:off x="16147397"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2" name="Forme libre : forme 4271">
              <a:extLst>
                <a:ext uri="{FF2B5EF4-FFF2-40B4-BE49-F238E27FC236}">
                  <a16:creationId xmlns:a16="http://schemas.microsoft.com/office/drawing/2014/main" id="{C905CA89-B015-40E3-A9F2-408779C10C3B}"/>
                </a:ext>
              </a:extLst>
            </p:cNvPr>
            <p:cNvSpPr/>
            <p:nvPr/>
          </p:nvSpPr>
          <p:spPr>
            <a:xfrm>
              <a:off x="16342130"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3" name="Forme libre : forme 4272">
              <a:extLst>
                <a:ext uri="{FF2B5EF4-FFF2-40B4-BE49-F238E27FC236}">
                  <a16:creationId xmlns:a16="http://schemas.microsoft.com/office/drawing/2014/main" id="{6BF3BF09-F97D-403A-9FFD-42C1D2B3C190}"/>
                </a:ext>
              </a:extLst>
            </p:cNvPr>
            <p:cNvSpPr/>
            <p:nvPr/>
          </p:nvSpPr>
          <p:spPr>
            <a:xfrm>
              <a:off x="16536864"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4" name="Forme libre : forme 4273">
              <a:extLst>
                <a:ext uri="{FF2B5EF4-FFF2-40B4-BE49-F238E27FC236}">
                  <a16:creationId xmlns:a16="http://schemas.microsoft.com/office/drawing/2014/main" id="{5A645085-3198-4A30-9F74-708F29E1C15A}"/>
                </a:ext>
              </a:extLst>
            </p:cNvPr>
            <p:cNvSpPr/>
            <p:nvPr/>
          </p:nvSpPr>
          <p:spPr>
            <a:xfrm>
              <a:off x="16731597"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5" name="Forme libre : forme 4274">
              <a:extLst>
                <a:ext uri="{FF2B5EF4-FFF2-40B4-BE49-F238E27FC236}">
                  <a16:creationId xmlns:a16="http://schemas.microsoft.com/office/drawing/2014/main" id="{00CAB9F0-BF26-45C1-9596-A947BED05094}"/>
                </a:ext>
              </a:extLst>
            </p:cNvPr>
            <p:cNvSpPr/>
            <p:nvPr/>
          </p:nvSpPr>
          <p:spPr>
            <a:xfrm>
              <a:off x="169263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6" name="Forme libre : forme 4275">
              <a:extLst>
                <a:ext uri="{FF2B5EF4-FFF2-40B4-BE49-F238E27FC236}">
                  <a16:creationId xmlns:a16="http://schemas.microsoft.com/office/drawing/2014/main" id="{14D2232E-05C9-44C0-B337-0DA1B4F5D1A6}"/>
                </a:ext>
              </a:extLst>
            </p:cNvPr>
            <p:cNvSpPr/>
            <p:nvPr/>
          </p:nvSpPr>
          <p:spPr>
            <a:xfrm>
              <a:off x="171210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7" name="Forme libre : forme 4276">
              <a:extLst>
                <a:ext uri="{FF2B5EF4-FFF2-40B4-BE49-F238E27FC236}">
                  <a16:creationId xmlns:a16="http://schemas.microsoft.com/office/drawing/2014/main" id="{0349982A-2A45-4C4B-B8D3-8BC36E2ADBFE}"/>
                </a:ext>
              </a:extLst>
            </p:cNvPr>
            <p:cNvSpPr/>
            <p:nvPr/>
          </p:nvSpPr>
          <p:spPr>
            <a:xfrm>
              <a:off x="17315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8" name="Forme libre : forme 4277">
              <a:extLst>
                <a:ext uri="{FF2B5EF4-FFF2-40B4-BE49-F238E27FC236}">
                  <a16:creationId xmlns:a16="http://schemas.microsoft.com/office/drawing/2014/main" id="{7DB18E0F-A252-49A7-8279-F3E2225AEF48}"/>
                </a:ext>
              </a:extLst>
            </p:cNvPr>
            <p:cNvSpPr/>
            <p:nvPr/>
          </p:nvSpPr>
          <p:spPr>
            <a:xfrm>
              <a:off x="175105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9" name="Forme libre : forme 4278">
              <a:extLst>
                <a:ext uri="{FF2B5EF4-FFF2-40B4-BE49-F238E27FC236}">
                  <a16:creationId xmlns:a16="http://schemas.microsoft.com/office/drawing/2014/main" id="{22ED1C27-25DB-44E5-93D3-171CEE66F594}"/>
                </a:ext>
              </a:extLst>
            </p:cNvPr>
            <p:cNvSpPr/>
            <p:nvPr/>
          </p:nvSpPr>
          <p:spPr>
            <a:xfrm>
              <a:off x="17705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80" name="Forme libre : forme 4279">
              <a:extLst>
                <a:ext uri="{FF2B5EF4-FFF2-40B4-BE49-F238E27FC236}">
                  <a16:creationId xmlns:a16="http://schemas.microsoft.com/office/drawing/2014/main" id="{E1707F20-58B5-4645-AF95-F3FE10BE5155}"/>
                </a:ext>
              </a:extLst>
            </p:cNvPr>
            <p:cNvSpPr/>
            <p:nvPr/>
          </p:nvSpPr>
          <p:spPr>
            <a:xfrm>
              <a:off x="17899998"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81" name="Forme libre : forme 4280">
              <a:extLst>
                <a:ext uri="{FF2B5EF4-FFF2-40B4-BE49-F238E27FC236}">
                  <a16:creationId xmlns:a16="http://schemas.microsoft.com/office/drawing/2014/main" id="{B3458F67-4EE5-4753-A53C-83E4B5557D67}"/>
                </a:ext>
              </a:extLst>
            </p:cNvPr>
            <p:cNvSpPr/>
            <p:nvPr/>
          </p:nvSpPr>
          <p:spPr>
            <a:xfrm>
              <a:off x="180947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2" name="Forme libre : forme 4281">
              <a:extLst>
                <a:ext uri="{FF2B5EF4-FFF2-40B4-BE49-F238E27FC236}">
                  <a16:creationId xmlns:a16="http://schemas.microsoft.com/office/drawing/2014/main" id="{34BFAE40-18C3-4F38-A4D4-A8A4DA0EEF87}"/>
                </a:ext>
              </a:extLst>
            </p:cNvPr>
            <p:cNvSpPr/>
            <p:nvPr/>
          </p:nvSpPr>
          <p:spPr>
            <a:xfrm>
              <a:off x="182894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3" name="Forme libre : forme 4282">
              <a:extLst>
                <a:ext uri="{FF2B5EF4-FFF2-40B4-BE49-F238E27FC236}">
                  <a16:creationId xmlns:a16="http://schemas.microsoft.com/office/drawing/2014/main" id="{6F402A64-9258-4E16-B970-690B0D85CA0A}"/>
                </a:ext>
              </a:extLst>
            </p:cNvPr>
            <p:cNvSpPr/>
            <p:nvPr/>
          </p:nvSpPr>
          <p:spPr>
            <a:xfrm>
              <a:off x="184841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4" name="Forme libre : forme 4283">
              <a:extLst>
                <a:ext uri="{FF2B5EF4-FFF2-40B4-BE49-F238E27FC236}">
                  <a16:creationId xmlns:a16="http://schemas.microsoft.com/office/drawing/2014/main" id="{F6AA536D-0648-47D9-8739-EFB438D13C42}"/>
                </a:ext>
              </a:extLst>
            </p:cNvPr>
            <p:cNvSpPr/>
            <p:nvPr/>
          </p:nvSpPr>
          <p:spPr>
            <a:xfrm>
              <a:off x="186789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5" name="Forme libre : forme 4284">
              <a:extLst>
                <a:ext uri="{FF2B5EF4-FFF2-40B4-BE49-F238E27FC236}">
                  <a16:creationId xmlns:a16="http://schemas.microsoft.com/office/drawing/2014/main" id="{870E9137-C0FD-4D79-ACF8-18A08215D21F}"/>
                </a:ext>
              </a:extLst>
            </p:cNvPr>
            <p:cNvSpPr/>
            <p:nvPr/>
          </p:nvSpPr>
          <p:spPr>
            <a:xfrm>
              <a:off x="188736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6" name="Forme libre : forme 4285">
              <a:extLst>
                <a:ext uri="{FF2B5EF4-FFF2-40B4-BE49-F238E27FC236}">
                  <a16:creationId xmlns:a16="http://schemas.microsoft.com/office/drawing/2014/main" id="{327F1905-2142-49C9-9E7C-00E2599E50B8}"/>
                </a:ext>
              </a:extLst>
            </p:cNvPr>
            <p:cNvSpPr/>
            <p:nvPr/>
          </p:nvSpPr>
          <p:spPr>
            <a:xfrm>
              <a:off x="190683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7" name="Forme libre : forme 4286">
              <a:extLst>
                <a:ext uri="{FF2B5EF4-FFF2-40B4-BE49-F238E27FC236}">
                  <a16:creationId xmlns:a16="http://schemas.microsoft.com/office/drawing/2014/main" id="{49903375-E124-4959-8BB6-D5C2BA1DA135}"/>
                </a:ext>
              </a:extLst>
            </p:cNvPr>
            <p:cNvSpPr/>
            <p:nvPr/>
          </p:nvSpPr>
          <p:spPr>
            <a:xfrm>
              <a:off x="192631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8" name="Forme libre : forme 4287">
              <a:extLst>
                <a:ext uri="{FF2B5EF4-FFF2-40B4-BE49-F238E27FC236}">
                  <a16:creationId xmlns:a16="http://schemas.microsoft.com/office/drawing/2014/main" id="{2A3908C5-5CD6-482A-BC49-21CABC8C1B85}"/>
                </a:ext>
              </a:extLst>
            </p:cNvPr>
            <p:cNvSpPr/>
            <p:nvPr/>
          </p:nvSpPr>
          <p:spPr>
            <a:xfrm>
              <a:off x="194578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9" name="Forme libre : forme 4288">
              <a:extLst>
                <a:ext uri="{FF2B5EF4-FFF2-40B4-BE49-F238E27FC236}">
                  <a16:creationId xmlns:a16="http://schemas.microsoft.com/office/drawing/2014/main" id="{2C51EDAF-6256-4BF9-9AA4-6530BBAC443E}"/>
                </a:ext>
              </a:extLst>
            </p:cNvPr>
            <p:cNvSpPr/>
            <p:nvPr/>
          </p:nvSpPr>
          <p:spPr>
            <a:xfrm>
              <a:off x="19652598"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90" name="Forme libre : forme 4289">
              <a:extLst>
                <a:ext uri="{FF2B5EF4-FFF2-40B4-BE49-F238E27FC236}">
                  <a16:creationId xmlns:a16="http://schemas.microsoft.com/office/drawing/2014/main" id="{D9D83D3F-1CC7-4965-8D60-AC722283B1C3}"/>
                </a:ext>
              </a:extLst>
            </p:cNvPr>
            <p:cNvSpPr/>
            <p:nvPr/>
          </p:nvSpPr>
          <p:spPr>
            <a:xfrm>
              <a:off x="198473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1" name="Forme libre : forme 4290">
              <a:extLst>
                <a:ext uri="{FF2B5EF4-FFF2-40B4-BE49-F238E27FC236}">
                  <a16:creationId xmlns:a16="http://schemas.microsoft.com/office/drawing/2014/main" id="{2CF6DFB2-F147-402E-8067-CEA037695B2B}"/>
                </a:ext>
              </a:extLst>
            </p:cNvPr>
            <p:cNvSpPr/>
            <p:nvPr/>
          </p:nvSpPr>
          <p:spPr>
            <a:xfrm>
              <a:off x="20042064"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2" name="Forme libre : forme 4291">
              <a:extLst>
                <a:ext uri="{FF2B5EF4-FFF2-40B4-BE49-F238E27FC236}">
                  <a16:creationId xmlns:a16="http://schemas.microsoft.com/office/drawing/2014/main" id="{6724B650-48B6-4D33-B139-431A40E08ADB}"/>
                </a:ext>
              </a:extLst>
            </p:cNvPr>
            <p:cNvSpPr/>
            <p:nvPr/>
          </p:nvSpPr>
          <p:spPr>
            <a:xfrm>
              <a:off x="20236798"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3" name="Forme libre : forme 4292">
              <a:extLst>
                <a:ext uri="{FF2B5EF4-FFF2-40B4-BE49-F238E27FC236}">
                  <a16:creationId xmlns:a16="http://schemas.microsoft.com/office/drawing/2014/main" id="{BC0CADF6-2BA8-4529-A91D-9A1C9CC268A3}"/>
                </a:ext>
              </a:extLst>
            </p:cNvPr>
            <p:cNvSpPr/>
            <p:nvPr/>
          </p:nvSpPr>
          <p:spPr>
            <a:xfrm>
              <a:off x="20431531"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4" name="Forme libre : forme 4293">
              <a:extLst>
                <a:ext uri="{FF2B5EF4-FFF2-40B4-BE49-F238E27FC236}">
                  <a16:creationId xmlns:a16="http://schemas.microsoft.com/office/drawing/2014/main" id="{6CE71113-CA4F-414A-8ADA-A64D66E6E778}"/>
                </a:ext>
              </a:extLst>
            </p:cNvPr>
            <p:cNvSpPr/>
            <p:nvPr/>
          </p:nvSpPr>
          <p:spPr>
            <a:xfrm>
              <a:off x="20626265"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5" name="Forme libre : forme 4294">
              <a:extLst>
                <a:ext uri="{FF2B5EF4-FFF2-40B4-BE49-F238E27FC236}">
                  <a16:creationId xmlns:a16="http://schemas.microsoft.com/office/drawing/2014/main" id="{9178A69E-B73A-4768-B1CD-D279EC03F6FB}"/>
                </a:ext>
              </a:extLst>
            </p:cNvPr>
            <p:cNvSpPr/>
            <p:nvPr/>
          </p:nvSpPr>
          <p:spPr>
            <a:xfrm>
              <a:off x="208206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6" name="Forme libre : forme 4295">
              <a:extLst>
                <a:ext uri="{FF2B5EF4-FFF2-40B4-BE49-F238E27FC236}">
                  <a16:creationId xmlns:a16="http://schemas.microsoft.com/office/drawing/2014/main" id="{68AA9C7F-3C1A-4C6C-8964-4EB6B9D1D391}"/>
                </a:ext>
              </a:extLst>
            </p:cNvPr>
            <p:cNvSpPr/>
            <p:nvPr/>
          </p:nvSpPr>
          <p:spPr>
            <a:xfrm>
              <a:off x="210154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7" name="Forme libre : forme 4296">
              <a:extLst>
                <a:ext uri="{FF2B5EF4-FFF2-40B4-BE49-F238E27FC236}">
                  <a16:creationId xmlns:a16="http://schemas.microsoft.com/office/drawing/2014/main" id="{4F669F07-2DA1-499B-8480-CE817E88F662}"/>
                </a:ext>
              </a:extLst>
            </p:cNvPr>
            <p:cNvSpPr/>
            <p:nvPr/>
          </p:nvSpPr>
          <p:spPr>
            <a:xfrm>
              <a:off x="21210162"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8" name="Forme libre : forme 4297">
              <a:extLst>
                <a:ext uri="{FF2B5EF4-FFF2-40B4-BE49-F238E27FC236}">
                  <a16:creationId xmlns:a16="http://schemas.microsoft.com/office/drawing/2014/main" id="{A499226F-FF6F-483C-9430-0B54F48C0C79}"/>
                </a:ext>
              </a:extLst>
            </p:cNvPr>
            <p:cNvSpPr/>
            <p:nvPr/>
          </p:nvSpPr>
          <p:spPr>
            <a:xfrm>
              <a:off x="214048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9" name="Forme libre : forme 4298">
              <a:extLst>
                <a:ext uri="{FF2B5EF4-FFF2-40B4-BE49-F238E27FC236}">
                  <a16:creationId xmlns:a16="http://schemas.microsoft.com/office/drawing/2014/main" id="{3782C396-2102-4DCA-B184-9C3D350F82DA}"/>
                </a:ext>
              </a:extLst>
            </p:cNvPr>
            <p:cNvSpPr/>
            <p:nvPr/>
          </p:nvSpPr>
          <p:spPr>
            <a:xfrm>
              <a:off x="215996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0" name="Forme libre : forme 4299">
              <a:extLst>
                <a:ext uri="{FF2B5EF4-FFF2-40B4-BE49-F238E27FC236}">
                  <a16:creationId xmlns:a16="http://schemas.microsoft.com/office/drawing/2014/main" id="{B521E541-829E-4A76-A7D9-BD00F6A20987}"/>
                </a:ext>
              </a:extLst>
            </p:cNvPr>
            <p:cNvSpPr/>
            <p:nvPr/>
          </p:nvSpPr>
          <p:spPr>
            <a:xfrm>
              <a:off x="217943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1" name="Forme libre : forme 4300">
              <a:extLst>
                <a:ext uri="{FF2B5EF4-FFF2-40B4-BE49-F238E27FC236}">
                  <a16:creationId xmlns:a16="http://schemas.microsoft.com/office/drawing/2014/main" id="{8A1DACEB-37E4-436A-BF08-7B2027B6E97D}"/>
                </a:ext>
              </a:extLst>
            </p:cNvPr>
            <p:cNvSpPr/>
            <p:nvPr/>
          </p:nvSpPr>
          <p:spPr>
            <a:xfrm>
              <a:off x="219890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2" name="Forme libre : forme 4301">
              <a:extLst>
                <a:ext uri="{FF2B5EF4-FFF2-40B4-BE49-F238E27FC236}">
                  <a16:creationId xmlns:a16="http://schemas.microsoft.com/office/drawing/2014/main" id="{1B45E0D2-347F-447B-A47F-C602EF6AC74B}"/>
                </a:ext>
              </a:extLst>
            </p:cNvPr>
            <p:cNvSpPr/>
            <p:nvPr/>
          </p:nvSpPr>
          <p:spPr>
            <a:xfrm>
              <a:off x="22183830"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3" name="Forme libre : forme 4302">
              <a:extLst>
                <a:ext uri="{FF2B5EF4-FFF2-40B4-BE49-F238E27FC236}">
                  <a16:creationId xmlns:a16="http://schemas.microsoft.com/office/drawing/2014/main" id="{B028B0C7-F961-47D2-832C-B02BCE5047CF}"/>
                </a:ext>
              </a:extLst>
            </p:cNvPr>
            <p:cNvSpPr/>
            <p:nvPr/>
          </p:nvSpPr>
          <p:spPr>
            <a:xfrm>
              <a:off x="223785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4" name="Forme libre : forme 4303">
              <a:extLst>
                <a:ext uri="{FF2B5EF4-FFF2-40B4-BE49-F238E27FC236}">
                  <a16:creationId xmlns:a16="http://schemas.microsoft.com/office/drawing/2014/main" id="{ADD7AA7D-E592-420B-8919-4E0D930318CB}"/>
                </a:ext>
              </a:extLst>
            </p:cNvPr>
            <p:cNvSpPr/>
            <p:nvPr/>
          </p:nvSpPr>
          <p:spPr>
            <a:xfrm>
              <a:off x="22768028"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5" name="Forme libre : forme 4304">
              <a:extLst>
                <a:ext uri="{FF2B5EF4-FFF2-40B4-BE49-F238E27FC236}">
                  <a16:creationId xmlns:a16="http://schemas.microsoft.com/office/drawing/2014/main" id="{45D63F98-50E8-408A-B0A1-385FD5453848}"/>
                </a:ext>
              </a:extLst>
            </p:cNvPr>
            <p:cNvSpPr/>
            <p:nvPr/>
          </p:nvSpPr>
          <p:spPr>
            <a:xfrm>
              <a:off x="22962761"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6" name="Forme libre : forme 4305">
              <a:extLst>
                <a:ext uri="{FF2B5EF4-FFF2-40B4-BE49-F238E27FC236}">
                  <a16:creationId xmlns:a16="http://schemas.microsoft.com/office/drawing/2014/main" id="{7D878ADA-0000-4BD5-A23C-67B0C246260B}"/>
                </a:ext>
              </a:extLst>
            </p:cNvPr>
            <p:cNvSpPr/>
            <p:nvPr/>
          </p:nvSpPr>
          <p:spPr>
            <a:xfrm>
              <a:off x="2516970" y="50705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07" name="Forme libre : forme 4306">
              <a:extLst>
                <a:ext uri="{FF2B5EF4-FFF2-40B4-BE49-F238E27FC236}">
                  <a16:creationId xmlns:a16="http://schemas.microsoft.com/office/drawing/2014/main" id="{2D1DB931-D0D7-49E3-8EDD-9CF8CBE0B874}"/>
                </a:ext>
              </a:extLst>
            </p:cNvPr>
            <p:cNvSpPr/>
            <p:nvPr/>
          </p:nvSpPr>
          <p:spPr>
            <a:xfrm>
              <a:off x="2711400"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8" name="Forme libre : forme 4307">
              <a:extLst>
                <a:ext uri="{FF2B5EF4-FFF2-40B4-BE49-F238E27FC236}">
                  <a16:creationId xmlns:a16="http://schemas.microsoft.com/office/drawing/2014/main" id="{F1AC6239-610A-4172-A53B-DB059D12E732}"/>
                </a:ext>
              </a:extLst>
            </p:cNvPr>
            <p:cNvSpPr/>
            <p:nvPr/>
          </p:nvSpPr>
          <p:spPr>
            <a:xfrm>
              <a:off x="2906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9" name="Forme libre : forme 4308">
              <a:extLst>
                <a:ext uri="{FF2B5EF4-FFF2-40B4-BE49-F238E27FC236}">
                  <a16:creationId xmlns:a16="http://schemas.microsoft.com/office/drawing/2014/main" id="{E695739E-B19B-4A51-9776-F1910C8DFBBC}"/>
                </a:ext>
              </a:extLst>
            </p:cNvPr>
            <p:cNvSpPr/>
            <p:nvPr/>
          </p:nvSpPr>
          <p:spPr>
            <a:xfrm>
              <a:off x="31008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0" name="Forme libre : forme 4309">
              <a:extLst>
                <a:ext uri="{FF2B5EF4-FFF2-40B4-BE49-F238E27FC236}">
                  <a16:creationId xmlns:a16="http://schemas.microsoft.com/office/drawing/2014/main" id="{ABFB62A6-4D78-4534-9F18-E6BA2FA17008}"/>
                </a:ext>
              </a:extLst>
            </p:cNvPr>
            <p:cNvSpPr/>
            <p:nvPr/>
          </p:nvSpPr>
          <p:spPr>
            <a:xfrm>
              <a:off x="3295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1" name="Forme libre : forme 4310">
              <a:extLst>
                <a:ext uri="{FF2B5EF4-FFF2-40B4-BE49-F238E27FC236}">
                  <a16:creationId xmlns:a16="http://schemas.microsoft.com/office/drawing/2014/main" id="{199E274C-0369-4079-A80E-96AEDFB25146}"/>
                </a:ext>
              </a:extLst>
            </p:cNvPr>
            <p:cNvSpPr/>
            <p:nvPr/>
          </p:nvSpPr>
          <p:spPr>
            <a:xfrm>
              <a:off x="3490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2" name="Forme libre : forme 4311">
              <a:extLst>
                <a:ext uri="{FF2B5EF4-FFF2-40B4-BE49-F238E27FC236}">
                  <a16:creationId xmlns:a16="http://schemas.microsoft.com/office/drawing/2014/main" id="{C793B046-A116-43F8-9E37-B3304CB6641A}"/>
                </a:ext>
              </a:extLst>
            </p:cNvPr>
            <p:cNvSpPr/>
            <p:nvPr/>
          </p:nvSpPr>
          <p:spPr>
            <a:xfrm>
              <a:off x="3685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3" name="Forme libre : forme 4312">
              <a:extLst>
                <a:ext uri="{FF2B5EF4-FFF2-40B4-BE49-F238E27FC236}">
                  <a16:creationId xmlns:a16="http://schemas.microsoft.com/office/drawing/2014/main" id="{FD66426E-BA0C-41C3-9C55-17B3731ECB89}"/>
                </a:ext>
              </a:extLst>
            </p:cNvPr>
            <p:cNvSpPr/>
            <p:nvPr/>
          </p:nvSpPr>
          <p:spPr>
            <a:xfrm>
              <a:off x="3879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4" name="Forme libre : forme 4313">
              <a:extLst>
                <a:ext uri="{FF2B5EF4-FFF2-40B4-BE49-F238E27FC236}">
                  <a16:creationId xmlns:a16="http://schemas.microsoft.com/office/drawing/2014/main" id="{A043BF7E-6C26-436A-9986-9E2C62A3EBFE}"/>
                </a:ext>
              </a:extLst>
            </p:cNvPr>
            <p:cNvSpPr/>
            <p:nvPr/>
          </p:nvSpPr>
          <p:spPr>
            <a:xfrm>
              <a:off x="4074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5" name="Forme libre : forme 4314">
              <a:extLst>
                <a:ext uri="{FF2B5EF4-FFF2-40B4-BE49-F238E27FC236}">
                  <a16:creationId xmlns:a16="http://schemas.microsoft.com/office/drawing/2014/main" id="{A4CC9628-6831-480C-87BD-250A415F9A38}"/>
                </a:ext>
              </a:extLst>
            </p:cNvPr>
            <p:cNvSpPr/>
            <p:nvPr/>
          </p:nvSpPr>
          <p:spPr>
            <a:xfrm>
              <a:off x="42692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6" name="Forme libre : forme 4315">
              <a:extLst>
                <a:ext uri="{FF2B5EF4-FFF2-40B4-BE49-F238E27FC236}">
                  <a16:creationId xmlns:a16="http://schemas.microsoft.com/office/drawing/2014/main" id="{626C5B13-F49C-4802-A448-052A68A169F3}"/>
                </a:ext>
              </a:extLst>
            </p:cNvPr>
            <p:cNvSpPr/>
            <p:nvPr/>
          </p:nvSpPr>
          <p:spPr>
            <a:xfrm>
              <a:off x="44640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7" name="Forme libre : forme 4316">
              <a:extLst>
                <a:ext uri="{FF2B5EF4-FFF2-40B4-BE49-F238E27FC236}">
                  <a16:creationId xmlns:a16="http://schemas.microsoft.com/office/drawing/2014/main" id="{C5C882DF-14BC-4A45-9CAF-F567BB1F64F2}"/>
                </a:ext>
              </a:extLst>
            </p:cNvPr>
            <p:cNvSpPr/>
            <p:nvPr/>
          </p:nvSpPr>
          <p:spPr>
            <a:xfrm>
              <a:off x="46587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8" name="Forme libre : forme 4317">
              <a:extLst>
                <a:ext uri="{FF2B5EF4-FFF2-40B4-BE49-F238E27FC236}">
                  <a16:creationId xmlns:a16="http://schemas.microsoft.com/office/drawing/2014/main" id="{3FD44A99-D8B7-4DB1-81A9-1F1887CBA9A2}"/>
                </a:ext>
              </a:extLst>
            </p:cNvPr>
            <p:cNvSpPr/>
            <p:nvPr/>
          </p:nvSpPr>
          <p:spPr>
            <a:xfrm>
              <a:off x="48534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9" name="Forme libre : forme 4318">
              <a:extLst>
                <a:ext uri="{FF2B5EF4-FFF2-40B4-BE49-F238E27FC236}">
                  <a16:creationId xmlns:a16="http://schemas.microsoft.com/office/drawing/2014/main" id="{F1CDF049-8912-4C0A-8266-69B60EEED506}"/>
                </a:ext>
              </a:extLst>
            </p:cNvPr>
            <p:cNvSpPr/>
            <p:nvPr/>
          </p:nvSpPr>
          <p:spPr>
            <a:xfrm>
              <a:off x="50482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0" name="Forme libre : forme 4319">
              <a:extLst>
                <a:ext uri="{FF2B5EF4-FFF2-40B4-BE49-F238E27FC236}">
                  <a16:creationId xmlns:a16="http://schemas.microsoft.com/office/drawing/2014/main" id="{C54681AE-2634-4A7A-8BF2-8CB28C29D9AD}"/>
                </a:ext>
              </a:extLst>
            </p:cNvPr>
            <p:cNvSpPr/>
            <p:nvPr/>
          </p:nvSpPr>
          <p:spPr>
            <a:xfrm>
              <a:off x="52429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1" name="Forme libre : forme 4320">
              <a:extLst>
                <a:ext uri="{FF2B5EF4-FFF2-40B4-BE49-F238E27FC236}">
                  <a16:creationId xmlns:a16="http://schemas.microsoft.com/office/drawing/2014/main" id="{C5237E84-64BF-405F-9CB8-FC1EA4906E39}"/>
                </a:ext>
              </a:extLst>
            </p:cNvPr>
            <p:cNvSpPr/>
            <p:nvPr/>
          </p:nvSpPr>
          <p:spPr>
            <a:xfrm>
              <a:off x="54376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2" name="Forme libre : forme 4321">
              <a:extLst>
                <a:ext uri="{FF2B5EF4-FFF2-40B4-BE49-F238E27FC236}">
                  <a16:creationId xmlns:a16="http://schemas.microsoft.com/office/drawing/2014/main" id="{1FF4089C-74D7-4809-B07A-55FBF272D4BD}"/>
                </a:ext>
              </a:extLst>
            </p:cNvPr>
            <p:cNvSpPr/>
            <p:nvPr/>
          </p:nvSpPr>
          <p:spPr>
            <a:xfrm>
              <a:off x="56324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3" name="Forme libre : forme 4322">
              <a:extLst>
                <a:ext uri="{FF2B5EF4-FFF2-40B4-BE49-F238E27FC236}">
                  <a16:creationId xmlns:a16="http://schemas.microsoft.com/office/drawing/2014/main" id="{1F22F1D1-605B-4C11-B2F0-A5589FBD63E6}"/>
                </a:ext>
              </a:extLst>
            </p:cNvPr>
            <p:cNvSpPr/>
            <p:nvPr/>
          </p:nvSpPr>
          <p:spPr>
            <a:xfrm>
              <a:off x="5827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4" name="Forme libre : forme 4323">
              <a:extLst>
                <a:ext uri="{FF2B5EF4-FFF2-40B4-BE49-F238E27FC236}">
                  <a16:creationId xmlns:a16="http://schemas.microsoft.com/office/drawing/2014/main" id="{2CF4526F-01B6-4139-974F-4A32F0BFF83C}"/>
                </a:ext>
              </a:extLst>
            </p:cNvPr>
            <p:cNvSpPr/>
            <p:nvPr/>
          </p:nvSpPr>
          <p:spPr>
            <a:xfrm>
              <a:off x="6021868"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5" name="Forme libre : forme 4324">
              <a:extLst>
                <a:ext uri="{FF2B5EF4-FFF2-40B4-BE49-F238E27FC236}">
                  <a16:creationId xmlns:a16="http://schemas.microsoft.com/office/drawing/2014/main" id="{633C90DF-EA3C-4D5B-ADAB-10566F507CAD}"/>
                </a:ext>
              </a:extLst>
            </p:cNvPr>
            <p:cNvSpPr/>
            <p:nvPr/>
          </p:nvSpPr>
          <p:spPr>
            <a:xfrm>
              <a:off x="6216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6" name="Forme libre : forme 4325">
              <a:extLst>
                <a:ext uri="{FF2B5EF4-FFF2-40B4-BE49-F238E27FC236}">
                  <a16:creationId xmlns:a16="http://schemas.microsoft.com/office/drawing/2014/main" id="{DEC1E946-1CCE-46CF-8B39-60DB83299128}"/>
                </a:ext>
              </a:extLst>
            </p:cNvPr>
            <p:cNvSpPr/>
            <p:nvPr/>
          </p:nvSpPr>
          <p:spPr>
            <a:xfrm>
              <a:off x="6411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7" name="Forme libre : forme 4326">
              <a:extLst>
                <a:ext uri="{FF2B5EF4-FFF2-40B4-BE49-F238E27FC236}">
                  <a16:creationId xmlns:a16="http://schemas.microsoft.com/office/drawing/2014/main" id="{5D72A2C7-DD2F-487B-8486-F7139A59404A}"/>
                </a:ext>
              </a:extLst>
            </p:cNvPr>
            <p:cNvSpPr/>
            <p:nvPr/>
          </p:nvSpPr>
          <p:spPr>
            <a:xfrm>
              <a:off x="6606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8" name="Forme libre : forme 4327">
              <a:extLst>
                <a:ext uri="{FF2B5EF4-FFF2-40B4-BE49-F238E27FC236}">
                  <a16:creationId xmlns:a16="http://schemas.microsoft.com/office/drawing/2014/main" id="{FEA4D31C-3B24-456B-8366-6A4B7081C72F}"/>
                </a:ext>
              </a:extLst>
            </p:cNvPr>
            <p:cNvSpPr/>
            <p:nvPr/>
          </p:nvSpPr>
          <p:spPr>
            <a:xfrm>
              <a:off x="6800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9" name="Forme libre : forme 4328">
              <a:extLst>
                <a:ext uri="{FF2B5EF4-FFF2-40B4-BE49-F238E27FC236}">
                  <a16:creationId xmlns:a16="http://schemas.microsoft.com/office/drawing/2014/main" id="{9F853A4B-38AF-4C89-8DFA-26289F1D1115}"/>
                </a:ext>
              </a:extLst>
            </p:cNvPr>
            <p:cNvSpPr/>
            <p:nvPr/>
          </p:nvSpPr>
          <p:spPr>
            <a:xfrm>
              <a:off x="6995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0" name="Forme libre : forme 4329">
              <a:extLst>
                <a:ext uri="{FF2B5EF4-FFF2-40B4-BE49-F238E27FC236}">
                  <a16:creationId xmlns:a16="http://schemas.microsoft.com/office/drawing/2014/main" id="{894F9401-BDF6-4943-B7DB-526E638612CD}"/>
                </a:ext>
              </a:extLst>
            </p:cNvPr>
            <p:cNvSpPr/>
            <p:nvPr/>
          </p:nvSpPr>
          <p:spPr>
            <a:xfrm>
              <a:off x="91372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1" name="Forme libre : forme 4330">
              <a:extLst>
                <a:ext uri="{FF2B5EF4-FFF2-40B4-BE49-F238E27FC236}">
                  <a16:creationId xmlns:a16="http://schemas.microsoft.com/office/drawing/2014/main" id="{9412C9FF-307F-4AF4-B378-F74A087A8A1C}"/>
                </a:ext>
              </a:extLst>
            </p:cNvPr>
            <p:cNvSpPr/>
            <p:nvPr/>
          </p:nvSpPr>
          <p:spPr>
            <a:xfrm>
              <a:off x="9332032"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2" name="Forme libre : forme 4331">
              <a:extLst>
                <a:ext uri="{FF2B5EF4-FFF2-40B4-BE49-F238E27FC236}">
                  <a16:creationId xmlns:a16="http://schemas.microsoft.com/office/drawing/2014/main" id="{B784381C-2ABC-40DD-8D1B-E0A4E3ECB67E}"/>
                </a:ext>
              </a:extLst>
            </p:cNvPr>
            <p:cNvSpPr/>
            <p:nvPr/>
          </p:nvSpPr>
          <p:spPr>
            <a:xfrm>
              <a:off x="95267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3" name="Forme libre : forme 4332">
              <a:extLst>
                <a:ext uri="{FF2B5EF4-FFF2-40B4-BE49-F238E27FC236}">
                  <a16:creationId xmlns:a16="http://schemas.microsoft.com/office/drawing/2014/main" id="{4807D0D1-987E-4B97-8E9A-7A5169F2BA7D}"/>
                </a:ext>
              </a:extLst>
            </p:cNvPr>
            <p:cNvSpPr/>
            <p:nvPr/>
          </p:nvSpPr>
          <p:spPr>
            <a:xfrm>
              <a:off x="97214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7" name="Forme libre : forme 4336">
              <a:extLst>
                <a:ext uri="{FF2B5EF4-FFF2-40B4-BE49-F238E27FC236}">
                  <a16:creationId xmlns:a16="http://schemas.microsoft.com/office/drawing/2014/main" id="{785283F4-9ED0-4675-9B86-12199D752FA2}"/>
                </a:ext>
              </a:extLst>
            </p:cNvPr>
            <p:cNvSpPr/>
            <p:nvPr/>
          </p:nvSpPr>
          <p:spPr>
            <a:xfrm>
              <a:off x="12642499"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8" name="Forme libre : forme 4337">
              <a:extLst>
                <a:ext uri="{FF2B5EF4-FFF2-40B4-BE49-F238E27FC236}">
                  <a16:creationId xmlns:a16="http://schemas.microsoft.com/office/drawing/2014/main" id="{95C27062-1431-4004-9C78-44AE926BCD57}"/>
                </a:ext>
              </a:extLst>
            </p:cNvPr>
            <p:cNvSpPr/>
            <p:nvPr/>
          </p:nvSpPr>
          <p:spPr>
            <a:xfrm>
              <a:off x="12837232"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9" name="Forme libre : forme 4338">
              <a:extLst>
                <a:ext uri="{FF2B5EF4-FFF2-40B4-BE49-F238E27FC236}">
                  <a16:creationId xmlns:a16="http://schemas.microsoft.com/office/drawing/2014/main" id="{9FE3B0B5-3A99-4D95-9FC9-BD21F0697ADF}"/>
                </a:ext>
              </a:extLst>
            </p:cNvPr>
            <p:cNvSpPr/>
            <p:nvPr/>
          </p:nvSpPr>
          <p:spPr>
            <a:xfrm>
              <a:off x="13031966"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0" name="Forme libre : forme 4339">
              <a:extLst>
                <a:ext uri="{FF2B5EF4-FFF2-40B4-BE49-F238E27FC236}">
                  <a16:creationId xmlns:a16="http://schemas.microsoft.com/office/drawing/2014/main" id="{36EDB841-67C1-4DAD-99CF-C7246E2C8C64}"/>
                </a:ext>
              </a:extLst>
            </p:cNvPr>
            <p:cNvSpPr/>
            <p:nvPr/>
          </p:nvSpPr>
          <p:spPr>
            <a:xfrm>
              <a:off x="13421432"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1" name="Forme libre : forme 4340">
              <a:extLst>
                <a:ext uri="{FF2B5EF4-FFF2-40B4-BE49-F238E27FC236}">
                  <a16:creationId xmlns:a16="http://schemas.microsoft.com/office/drawing/2014/main" id="{4A36B136-3D64-4C2A-A89C-017AD0920EBA}"/>
                </a:ext>
              </a:extLst>
            </p:cNvPr>
            <p:cNvSpPr/>
            <p:nvPr/>
          </p:nvSpPr>
          <p:spPr>
            <a:xfrm>
              <a:off x="136161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342" name="Forme libre : forme 4341">
              <a:extLst>
                <a:ext uri="{FF2B5EF4-FFF2-40B4-BE49-F238E27FC236}">
                  <a16:creationId xmlns:a16="http://schemas.microsoft.com/office/drawing/2014/main" id="{B699E9EB-7677-4AB3-BCDF-EB1B1A1A09DC}"/>
                </a:ext>
              </a:extLst>
            </p:cNvPr>
            <p:cNvSpPr/>
            <p:nvPr/>
          </p:nvSpPr>
          <p:spPr>
            <a:xfrm>
              <a:off x="13810899"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3" name="Forme libre : forme 4342">
              <a:extLst>
                <a:ext uri="{FF2B5EF4-FFF2-40B4-BE49-F238E27FC236}">
                  <a16:creationId xmlns:a16="http://schemas.microsoft.com/office/drawing/2014/main" id="{BF0CEEB8-8B2B-4B95-BE17-593A5BCD379A}"/>
                </a:ext>
              </a:extLst>
            </p:cNvPr>
            <p:cNvSpPr/>
            <p:nvPr/>
          </p:nvSpPr>
          <p:spPr>
            <a:xfrm>
              <a:off x="14005633"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4" name="Forme libre : forme 4343">
              <a:extLst>
                <a:ext uri="{FF2B5EF4-FFF2-40B4-BE49-F238E27FC236}">
                  <a16:creationId xmlns:a16="http://schemas.microsoft.com/office/drawing/2014/main" id="{45F59DA8-C5EB-4302-B1B0-D064BF82AFCF}"/>
                </a:ext>
              </a:extLst>
            </p:cNvPr>
            <p:cNvSpPr/>
            <p:nvPr/>
          </p:nvSpPr>
          <p:spPr>
            <a:xfrm>
              <a:off x="142003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5" name="Forme libre : forme 4344">
              <a:extLst>
                <a:ext uri="{FF2B5EF4-FFF2-40B4-BE49-F238E27FC236}">
                  <a16:creationId xmlns:a16="http://schemas.microsoft.com/office/drawing/2014/main" id="{82B6ADE5-35F1-4600-B4F7-30D2E1265331}"/>
                </a:ext>
              </a:extLst>
            </p:cNvPr>
            <p:cNvSpPr/>
            <p:nvPr/>
          </p:nvSpPr>
          <p:spPr>
            <a:xfrm>
              <a:off x="14394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6" name="Forme libre : forme 4345">
              <a:extLst>
                <a:ext uri="{FF2B5EF4-FFF2-40B4-BE49-F238E27FC236}">
                  <a16:creationId xmlns:a16="http://schemas.microsoft.com/office/drawing/2014/main" id="{FBD90FF9-7198-4EF1-A414-6C8E45CAE2C4}"/>
                </a:ext>
              </a:extLst>
            </p:cNvPr>
            <p:cNvSpPr/>
            <p:nvPr/>
          </p:nvSpPr>
          <p:spPr>
            <a:xfrm>
              <a:off x="14589530"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7" name="Forme libre : forme 4346">
              <a:extLst>
                <a:ext uri="{FF2B5EF4-FFF2-40B4-BE49-F238E27FC236}">
                  <a16:creationId xmlns:a16="http://schemas.microsoft.com/office/drawing/2014/main" id="{BD288A03-EBAD-487E-8B72-78CBF43A04FC}"/>
                </a:ext>
              </a:extLst>
            </p:cNvPr>
            <p:cNvSpPr/>
            <p:nvPr/>
          </p:nvSpPr>
          <p:spPr>
            <a:xfrm>
              <a:off x="14784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8" name="Forme libre : forme 4347">
              <a:extLst>
                <a:ext uri="{FF2B5EF4-FFF2-40B4-BE49-F238E27FC236}">
                  <a16:creationId xmlns:a16="http://schemas.microsoft.com/office/drawing/2014/main" id="{99F28F01-2B9B-49C6-B215-2EEBA2A37E40}"/>
                </a:ext>
              </a:extLst>
            </p:cNvPr>
            <p:cNvSpPr/>
            <p:nvPr/>
          </p:nvSpPr>
          <p:spPr>
            <a:xfrm>
              <a:off x="149789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9" name="Forme libre : forme 4348">
              <a:extLst>
                <a:ext uri="{FF2B5EF4-FFF2-40B4-BE49-F238E27FC236}">
                  <a16:creationId xmlns:a16="http://schemas.microsoft.com/office/drawing/2014/main" id="{CF2EA950-8FC7-4F7A-85EE-F28F97355770}"/>
                </a:ext>
              </a:extLst>
            </p:cNvPr>
            <p:cNvSpPr/>
            <p:nvPr/>
          </p:nvSpPr>
          <p:spPr>
            <a:xfrm>
              <a:off x="151737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0" name="Forme libre : forme 4349">
              <a:extLst>
                <a:ext uri="{FF2B5EF4-FFF2-40B4-BE49-F238E27FC236}">
                  <a16:creationId xmlns:a16="http://schemas.microsoft.com/office/drawing/2014/main" id="{71CF6411-9CC4-4633-980A-70F50A2F4805}"/>
                </a:ext>
              </a:extLst>
            </p:cNvPr>
            <p:cNvSpPr/>
            <p:nvPr/>
          </p:nvSpPr>
          <p:spPr>
            <a:xfrm>
              <a:off x="153684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1" name="Forme libre : forme 4350">
              <a:extLst>
                <a:ext uri="{FF2B5EF4-FFF2-40B4-BE49-F238E27FC236}">
                  <a16:creationId xmlns:a16="http://schemas.microsoft.com/office/drawing/2014/main" id="{6FDB1D16-98F1-4F33-A912-F57A75542D5E}"/>
                </a:ext>
              </a:extLst>
            </p:cNvPr>
            <p:cNvSpPr/>
            <p:nvPr/>
          </p:nvSpPr>
          <p:spPr>
            <a:xfrm>
              <a:off x="155631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2" name="Forme libre : forme 4351">
              <a:extLst>
                <a:ext uri="{FF2B5EF4-FFF2-40B4-BE49-F238E27FC236}">
                  <a16:creationId xmlns:a16="http://schemas.microsoft.com/office/drawing/2014/main" id="{D3B0C6C3-F958-47B9-811F-8D06622A7897}"/>
                </a:ext>
              </a:extLst>
            </p:cNvPr>
            <p:cNvSpPr/>
            <p:nvPr/>
          </p:nvSpPr>
          <p:spPr>
            <a:xfrm>
              <a:off x="157579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3" name="Forme libre : forme 4352">
              <a:extLst>
                <a:ext uri="{FF2B5EF4-FFF2-40B4-BE49-F238E27FC236}">
                  <a16:creationId xmlns:a16="http://schemas.microsoft.com/office/drawing/2014/main" id="{CCCACFA0-D26B-4C0D-9CCE-A10D23D57D07}"/>
                </a:ext>
              </a:extLst>
            </p:cNvPr>
            <p:cNvSpPr/>
            <p:nvPr/>
          </p:nvSpPr>
          <p:spPr>
            <a:xfrm>
              <a:off x="15952663"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54" name="Forme libre : forme 4353">
              <a:extLst>
                <a:ext uri="{FF2B5EF4-FFF2-40B4-BE49-F238E27FC236}">
                  <a16:creationId xmlns:a16="http://schemas.microsoft.com/office/drawing/2014/main" id="{44E1CBDB-7FD3-4F22-A714-F6EBA1954BF1}"/>
                </a:ext>
              </a:extLst>
            </p:cNvPr>
            <p:cNvSpPr/>
            <p:nvPr/>
          </p:nvSpPr>
          <p:spPr>
            <a:xfrm>
              <a:off x="16147397"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5" name="Forme libre : forme 4354">
              <a:extLst>
                <a:ext uri="{FF2B5EF4-FFF2-40B4-BE49-F238E27FC236}">
                  <a16:creationId xmlns:a16="http://schemas.microsoft.com/office/drawing/2014/main" id="{8015A460-C209-411E-847C-9A08B1E4B407}"/>
                </a:ext>
              </a:extLst>
            </p:cNvPr>
            <p:cNvSpPr/>
            <p:nvPr/>
          </p:nvSpPr>
          <p:spPr>
            <a:xfrm>
              <a:off x="16342130"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6" name="Forme libre : forme 4355">
              <a:extLst>
                <a:ext uri="{FF2B5EF4-FFF2-40B4-BE49-F238E27FC236}">
                  <a16:creationId xmlns:a16="http://schemas.microsoft.com/office/drawing/2014/main" id="{78390C65-AA46-461D-B462-30C6CFBACA7E}"/>
                </a:ext>
              </a:extLst>
            </p:cNvPr>
            <p:cNvSpPr/>
            <p:nvPr/>
          </p:nvSpPr>
          <p:spPr>
            <a:xfrm>
              <a:off x="16536864"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7" name="Forme libre : forme 4356">
              <a:extLst>
                <a:ext uri="{FF2B5EF4-FFF2-40B4-BE49-F238E27FC236}">
                  <a16:creationId xmlns:a16="http://schemas.microsoft.com/office/drawing/2014/main" id="{540AEFA5-3B93-40EE-B6BF-DD79F5D4C364}"/>
                </a:ext>
              </a:extLst>
            </p:cNvPr>
            <p:cNvSpPr/>
            <p:nvPr/>
          </p:nvSpPr>
          <p:spPr>
            <a:xfrm>
              <a:off x="16731597"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8" name="Forme libre : forme 4357">
              <a:extLst>
                <a:ext uri="{FF2B5EF4-FFF2-40B4-BE49-F238E27FC236}">
                  <a16:creationId xmlns:a16="http://schemas.microsoft.com/office/drawing/2014/main" id="{7CEBBAE3-E481-49C3-AF6B-107398648BCA}"/>
                </a:ext>
              </a:extLst>
            </p:cNvPr>
            <p:cNvSpPr/>
            <p:nvPr/>
          </p:nvSpPr>
          <p:spPr>
            <a:xfrm>
              <a:off x="169263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9" name="Forme libre : forme 4358">
              <a:extLst>
                <a:ext uri="{FF2B5EF4-FFF2-40B4-BE49-F238E27FC236}">
                  <a16:creationId xmlns:a16="http://schemas.microsoft.com/office/drawing/2014/main" id="{0AD352DD-25EF-4821-89DA-5EAB2457B473}"/>
                </a:ext>
              </a:extLst>
            </p:cNvPr>
            <p:cNvSpPr/>
            <p:nvPr/>
          </p:nvSpPr>
          <p:spPr>
            <a:xfrm>
              <a:off x="171210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0" name="Forme libre : forme 4359">
              <a:extLst>
                <a:ext uri="{FF2B5EF4-FFF2-40B4-BE49-F238E27FC236}">
                  <a16:creationId xmlns:a16="http://schemas.microsoft.com/office/drawing/2014/main" id="{39EF11DF-A9D2-40D9-9B33-5121CD0055BE}"/>
                </a:ext>
              </a:extLst>
            </p:cNvPr>
            <p:cNvSpPr/>
            <p:nvPr/>
          </p:nvSpPr>
          <p:spPr>
            <a:xfrm>
              <a:off x="17315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1" name="Forme libre : forme 4360">
              <a:extLst>
                <a:ext uri="{FF2B5EF4-FFF2-40B4-BE49-F238E27FC236}">
                  <a16:creationId xmlns:a16="http://schemas.microsoft.com/office/drawing/2014/main" id="{EC8B3478-6FCB-4F6B-A493-4AEFD0B64C07}"/>
                </a:ext>
              </a:extLst>
            </p:cNvPr>
            <p:cNvSpPr/>
            <p:nvPr/>
          </p:nvSpPr>
          <p:spPr>
            <a:xfrm>
              <a:off x="175105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2" name="Forme libre : forme 4361">
              <a:extLst>
                <a:ext uri="{FF2B5EF4-FFF2-40B4-BE49-F238E27FC236}">
                  <a16:creationId xmlns:a16="http://schemas.microsoft.com/office/drawing/2014/main" id="{2EC20656-E694-4ABB-9C07-3DD42CB87864}"/>
                </a:ext>
              </a:extLst>
            </p:cNvPr>
            <p:cNvSpPr/>
            <p:nvPr/>
          </p:nvSpPr>
          <p:spPr>
            <a:xfrm>
              <a:off x="17705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3" name="Forme libre : forme 4362">
              <a:extLst>
                <a:ext uri="{FF2B5EF4-FFF2-40B4-BE49-F238E27FC236}">
                  <a16:creationId xmlns:a16="http://schemas.microsoft.com/office/drawing/2014/main" id="{EBE6D710-1800-49C8-9872-57BA46BB192C}"/>
                </a:ext>
              </a:extLst>
            </p:cNvPr>
            <p:cNvSpPr/>
            <p:nvPr/>
          </p:nvSpPr>
          <p:spPr>
            <a:xfrm>
              <a:off x="17899998"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64" name="Forme libre : forme 4363">
              <a:extLst>
                <a:ext uri="{FF2B5EF4-FFF2-40B4-BE49-F238E27FC236}">
                  <a16:creationId xmlns:a16="http://schemas.microsoft.com/office/drawing/2014/main" id="{C94FCF43-C1A5-426F-A2EE-381DC60E3709}"/>
                </a:ext>
              </a:extLst>
            </p:cNvPr>
            <p:cNvSpPr/>
            <p:nvPr/>
          </p:nvSpPr>
          <p:spPr>
            <a:xfrm>
              <a:off x="180947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5" name="Forme libre : forme 4364">
              <a:extLst>
                <a:ext uri="{FF2B5EF4-FFF2-40B4-BE49-F238E27FC236}">
                  <a16:creationId xmlns:a16="http://schemas.microsoft.com/office/drawing/2014/main" id="{784BA856-1421-4B66-8D14-BE7FCE6648BF}"/>
                </a:ext>
              </a:extLst>
            </p:cNvPr>
            <p:cNvSpPr/>
            <p:nvPr/>
          </p:nvSpPr>
          <p:spPr>
            <a:xfrm>
              <a:off x="182894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6" name="Forme libre : forme 4365">
              <a:extLst>
                <a:ext uri="{FF2B5EF4-FFF2-40B4-BE49-F238E27FC236}">
                  <a16:creationId xmlns:a16="http://schemas.microsoft.com/office/drawing/2014/main" id="{D1CF2190-AF93-4E85-B115-DE915B761036}"/>
                </a:ext>
              </a:extLst>
            </p:cNvPr>
            <p:cNvSpPr/>
            <p:nvPr/>
          </p:nvSpPr>
          <p:spPr>
            <a:xfrm>
              <a:off x="184841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7" name="Forme libre : forme 4366">
              <a:extLst>
                <a:ext uri="{FF2B5EF4-FFF2-40B4-BE49-F238E27FC236}">
                  <a16:creationId xmlns:a16="http://schemas.microsoft.com/office/drawing/2014/main" id="{452A91FA-0453-4F75-99FD-FB550FAE372D}"/>
                </a:ext>
              </a:extLst>
            </p:cNvPr>
            <p:cNvSpPr/>
            <p:nvPr/>
          </p:nvSpPr>
          <p:spPr>
            <a:xfrm>
              <a:off x="186789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8" name="Forme libre : forme 4367">
              <a:extLst>
                <a:ext uri="{FF2B5EF4-FFF2-40B4-BE49-F238E27FC236}">
                  <a16:creationId xmlns:a16="http://schemas.microsoft.com/office/drawing/2014/main" id="{38E335E5-2F95-400B-BC9F-5613B73F0AD7}"/>
                </a:ext>
              </a:extLst>
            </p:cNvPr>
            <p:cNvSpPr/>
            <p:nvPr/>
          </p:nvSpPr>
          <p:spPr>
            <a:xfrm>
              <a:off x="188736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9" name="Forme libre : forme 4368">
              <a:extLst>
                <a:ext uri="{FF2B5EF4-FFF2-40B4-BE49-F238E27FC236}">
                  <a16:creationId xmlns:a16="http://schemas.microsoft.com/office/drawing/2014/main" id="{7A3B5898-70A4-418C-A09E-639EEB311C24}"/>
                </a:ext>
              </a:extLst>
            </p:cNvPr>
            <p:cNvSpPr/>
            <p:nvPr/>
          </p:nvSpPr>
          <p:spPr>
            <a:xfrm>
              <a:off x="190683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0" name="Forme libre : forme 4369">
              <a:extLst>
                <a:ext uri="{FF2B5EF4-FFF2-40B4-BE49-F238E27FC236}">
                  <a16:creationId xmlns:a16="http://schemas.microsoft.com/office/drawing/2014/main" id="{2C536081-B0D3-47B7-9377-F2E029064E88}"/>
                </a:ext>
              </a:extLst>
            </p:cNvPr>
            <p:cNvSpPr/>
            <p:nvPr/>
          </p:nvSpPr>
          <p:spPr>
            <a:xfrm>
              <a:off x="192631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1" name="Forme libre : forme 4370">
              <a:extLst>
                <a:ext uri="{FF2B5EF4-FFF2-40B4-BE49-F238E27FC236}">
                  <a16:creationId xmlns:a16="http://schemas.microsoft.com/office/drawing/2014/main" id="{2C7F3228-8908-4F0E-A31B-BE8606A75736}"/>
                </a:ext>
              </a:extLst>
            </p:cNvPr>
            <p:cNvSpPr/>
            <p:nvPr/>
          </p:nvSpPr>
          <p:spPr>
            <a:xfrm>
              <a:off x="194578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2" name="Forme libre : forme 4371">
              <a:extLst>
                <a:ext uri="{FF2B5EF4-FFF2-40B4-BE49-F238E27FC236}">
                  <a16:creationId xmlns:a16="http://schemas.microsoft.com/office/drawing/2014/main" id="{D44DE921-6EAA-4B62-AAAE-2CD24174F050}"/>
                </a:ext>
              </a:extLst>
            </p:cNvPr>
            <p:cNvSpPr/>
            <p:nvPr/>
          </p:nvSpPr>
          <p:spPr>
            <a:xfrm>
              <a:off x="19652598"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3" name="Forme libre : forme 4372">
              <a:extLst>
                <a:ext uri="{FF2B5EF4-FFF2-40B4-BE49-F238E27FC236}">
                  <a16:creationId xmlns:a16="http://schemas.microsoft.com/office/drawing/2014/main" id="{5EEBBA9D-7089-4296-ADE8-9648CC636D55}"/>
                </a:ext>
              </a:extLst>
            </p:cNvPr>
            <p:cNvSpPr/>
            <p:nvPr/>
          </p:nvSpPr>
          <p:spPr>
            <a:xfrm>
              <a:off x="198473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4" name="Forme libre : forme 4373">
              <a:extLst>
                <a:ext uri="{FF2B5EF4-FFF2-40B4-BE49-F238E27FC236}">
                  <a16:creationId xmlns:a16="http://schemas.microsoft.com/office/drawing/2014/main" id="{FAD93B4F-E9FF-4158-8EE7-AD1D4281E105}"/>
                </a:ext>
              </a:extLst>
            </p:cNvPr>
            <p:cNvSpPr/>
            <p:nvPr/>
          </p:nvSpPr>
          <p:spPr>
            <a:xfrm>
              <a:off x="20042064"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5" name="Forme libre : forme 4374">
              <a:extLst>
                <a:ext uri="{FF2B5EF4-FFF2-40B4-BE49-F238E27FC236}">
                  <a16:creationId xmlns:a16="http://schemas.microsoft.com/office/drawing/2014/main" id="{C555479B-8718-4621-8262-BC8149FEE8CC}"/>
                </a:ext>
              </a:extLst>
            </p:cNvPr>
            <p:cNvSpPr/>
            <p:nvPr/>
          </p:nvSpPr>
          <p:spPr>
            <a:xfrm>
              <a:off x="20236798"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6" name="Forme libre : forme 4375">
              <a:extLst>
                <a:ext uri="{FF2B5EF4-FFF2-40B4-BE49-F238E27FC236}">
                  <a16:creationId xmlns:a16="http://schemas.microsoft.com/office/drawing/2014/main" id="{1AECCD81-7DAA-472A-9B31-884B51688497}"/>
                </a:ext>
              </a:extLst>
            </p:cNvPr>
            <p:cNvSpPr/>
            <p:nvPr/>
          </p:nvSpPr>
          <p:spPr>
            <a:xfrm>
              <a:off x="20431531"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7" name="Forme libre : forme 4376">
              <a:extLst>
                <a:ext uri="{FF2B5EF4-FFF2-40B4-BE49-F238E27FC236}">
                  <a16:creationId xmlns:a16="http://schemas.microsoft.com/office/drawing/2014/main" id="{BB27A125-F784-4362-BEF5-E0B59513CD01}"/>
                </a:ext>
              </a:extLst>
            </p:cNvPr>
            <p:cNvSpPr/>
            <p:nvPr/>
          </p:nvSpPr>
          <p:spPr>
            <a:xfrm>
              <a:off x="20626265"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8" name="Forme libre : forme 4377">
              <a:extLst>
                <a:ext uri="{FF2B5EF4-FFF2-40B4-BE49-F238E27FC236}">
                  <a16:creationId xmlns:a16="http://schemas.microsoft.com/office/drawing/2014/main" id="{9AC92ABB-9370-4996-AC07-A3D355718F6A}"/>
                </a:ext>
              </a:extLst>
            </p:cNvPr>
            <p:cNvSpPr/>
            <p:nvPr/>
          </p:nvSpPr>
          <p:spPr>
            <a:xfrm>
              <a:off x="208206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9" name="Forme libre : forme 4378">
              <a:extLst>
                <a:ext uri="{FF2B5EF4-FFF2-40B4-BE49-F238E27FC236}">
                  <a16:creationId xmlns:a16="http://schemas.microsoft.com/office/drawing/2014/main" id="{DEAB421D-73BB-430B-BD35-6FEC4AAA51DA}"/>
                </a:ext>
              </a:extLst>
            </p:cNvPr>
            <p:cNvSpPr/>
            <p:nvPr/>
          </p:nvSpPr>
          <p:spPr>
            <a:xfrm>
              <a:off x="210154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0" name="Forme libre : forme 4379">
              <a:extLst>
                <a:ext uri="{FF2B5EF4-FFF2-40B4-BE49-F238E27FC236}">
                  <a16:creationId xmlns:a16="http://schemas.microsoft.com/office/drawing/2014/main" id="{39102D84-E610-4B72-A096-05DD01E599A8}"/>
                </a:ext>
              </a:extLst>
            </p:cNvPr>
            <p:cNvSpPr/>
            <p:nvPr/>
          </p:nvSpPr>
          <p:spPr>
            <a:xfrm>
              <a:off x="21210162"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1" name="Forme libre : forme 4380">
              <a:extLst>
                <a:ext uri="{FF2B5EF4-FFF2-40B4-BE49-F238E27FC236}">
                  <a16:creationId xmlns:a16="http://schemas.microsoft.com/office/drawing/2014/main" id="{9D0DC2EA-7415-49C3-8679-9C22C1AB6AE7}"/>
                </a:ext>
              </a:extLst>
            </p:cNvPr>
            <p:cNvSpPr/>
            <p:nvPr/>
          </p:nvSpPr>
          <p:spPr>
            <a:xfrm>
              <a:off x="214048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2" name="Forme libre : forme 4381">
              <a:extLst>
                <a:ext uri="{FF2B5EF4-FFF2-40B4-BE49-F238E27FC236}">
                  <a16:creationId xmlns:a16="http://schemas.microsoft.com/office/drawing/2014/main" id="{E4AF5E82-E57D-460D-A4A4-C97641F3AED3}"/>
                </a:ext>
              </a:extLst>
            </p:cNvPr>
            <p:cNvSpPr/>
            <p:nvPr/>
          </p:nvSpPr>
          <p:spPr>
            <a:xfrm>
              <a:off x="215996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3" name="Forme libre : forme 4382">
              <a:extLst>
                <a:ext uri="{FF2B5EF4-FFF2-40B4-BE49-F238E27FC236}">
                  <a16:creationId xmlns:a16="http://schemas.microsoft.com/office/drawing/2014/main" id="{6E902DD7-DBD2-4890-A8F0-0B507570D60E}"/>
                </a:ext>
              </a:extLst>
            </p:cNvPr>
            <p:cNvSpPr/>
            <p:nvPr/>
          </p:nvSpPr>
          <p:spPr>
            <a:xfrm>
              <a:off x="21794363"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4" name="Forme libre : forme 4383">
              <a:extLst>
                <a:ext uri="{FF2B5EF4-FFF2-40B4-BE49-F238E27FC236}">
                  <a16:creationId xmlns:a16="http://schemas.microsoft.com/office/drawing/2014/main" id="{C7C71DEF-5C6B-4EA5-A2F9-3955AE15F5FF}"/>
                </a:ext>
              </a:extLst>
            </p:cNvPr>
            <p:cNvSpPr/>
            <p:nvPr/>
          </p:nvSpPr>
          <p:spPr>
            <a:xfrm>
              <a:off x="219890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5" name="Forme libre : forme 4384">
              <a:extLst>
                <a:ext uri="{FF2B5EF4-FFF2-40B4-BE49-F238E27FC236}">
                  <a16:creationId xmlns:a16="http://schemas.microsoft.com/office/drawing/2014/main" id="{52A7C1A8-12AC-4F4B-BC07-0F4BC8675657}"/>
                </a:ext>
              </a:extLst>
            </p:cNvPr>
            <p:cNvSpPr/>
            <p:nvPr/>
          </p:nvSpPr>
          <p:spPr>
            <a:xfrm>
              <a:off x="22183830"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6" name="Forme libre : forme 4385">
              <a:extLst>
                <a:ext uri="{FF2B5EF4-FFF2-40B4-BE49-F238E27FC236}">
                  <a16:creationId xmlns:a16="http://schemas.microsoft.com/office/drawing/2014/main" id="{F868B751-473B-4496-8E37-577203C392AB}"/>
                </a:ext>
              </a:extLst>
            </p:cNvPr>
            <p:cNvSpPr/>
            <p:nvPr/>
          </p:nvSpPr>
          <p:spPr>
            <a:xfrm>
              <a:off x="2516970" y="52653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87" name="Forme libre : forme 4386">
              <a:extLst>
                <a:ext uri="{FF2B5EF4-FFF2-40B4-BE49-F238E27FC236}">
                  <a16:creationId xmlns:a16="http://schemas.microsoft.com/office/drawing/2014/main" id="{70305CFF-57AC-47A7-A2DC-701CB7706E1B}"/>
                </a:ext>
              </a:extLst>
            </p:cNvPr>
            <p:cNvSpPr/>
            <p:nvPr/>
          </p:nvSpPr>
          <p:spPr>
            <a:xfrm>
              <a:off x="2711400"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8" name="Forme libre : forme 4387">
              <a:extLst>
                <a:ext uri="{FF2B5EF4-FFF2-40B4-BE49-F238E27FC236}">
                  <a16:creationId xmlns:a16="http://schemas.microsoft.com/office/drawing/2014/main" id="{AA73BDB9-E97F-4B68-99DD-35F40DD43494}"/>
                </a:ext>
              </a:extLst>
            </p:cNvPr>
            <p:cNvSpPr/>
            <p:nvPr/>
          </p:nvSpPr>
          <p:spPr>
            <a:xfrm>
              <a:off x="2906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9" name="Forme libre : forme 4388">
              <a:extLst>
                <a:ext uri="{FF2B5EF4-FFF2-40B4-BE49-F238E27FC236}">
                  <a16:creationId xmlns:a16="http://schemas.microsoft.com/office/drawing/2014/main" id="{96909562-7C66-4E1B-AC3C-DDBD69CE2552}"/>
                </a:ext>
              </a:extLst>
            </p:cNvPr>
            <p:cNvSpPr/>
            <p:nvPr/>
          </p:nvSpPr>
          <p:spPr>
            <a:xfrm>
              <a:off x="31008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0" name="Forme libre : forme 4389">
              <a:extLst>
                <a:ext uri="{FF2B5EF4-FFF2-40B4-BE49-F238E27FC236}">
                  <a16:creationId xmlns:a16="http://schemas.microsoft.com/office/drawing/2014/main" id="{A56DE195-E389-4078-91C4-2038D421E1C7}"/>
                </a:ext>
              </a:extLst>
            </p:cNvPr>
            <p:cNvSpPr/>
            <p:nvPr/>
          </p:nvSpPr>
          <p:spPr>
            <a:xfrm>
              <a:off x="3295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1" name="Forme libre : forme 4390">
              <a:extLst>
                <a:ext uri="{FF2B5EF4-FFF2-40B4-BE49-F238E27FC236}">
                  <a16:creationId xmlns:a16="http://schemas.microsoft.com/office/drawing/2014/main" id="{7201D9DB-4832-432F-BBF6-F07C06CFC0B0}"/>
                </a:ext>
              </a:extLst>
            </p:cNvPr>
            <p:cNvSpPr/>
            <p:nvPr/>
          </p:nvSpPr>
          <p:spPr>
            <a:xfrm>
              <a:off x="3490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2" name="Forme libre : forme 4391">
              <a:extLst>
                <a:ext uri="{FF2B5EF4-FFF2-40B4-BE49-F238E27FC236}">
                  <a16:creationId xmlns:a16="http://schemas.microsoft.com/office/drawing/2014/main" id="{451DB0B4-2871-493E-8CB9-CA4A5563D7ED}"/>
                </a:ext>
              </a:extLst>
            </p:cNvPr>
            <p:cNvSpPr/>
            <p:nvPr/>
          </p:nvSpPr>
          <p:spPr>
            <a:xfrm>
              <a:off x="3685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3" name="Forme libre : forme 4392">
              <a:extLst>
                <a:ext uri="{FF2B5EF4-FFF2-40B4-BE49-F238E27FC236}">
                  <a16:creationId xmlns:a16="http://schemas.microsoft.com/office/drawing/2014/main" id="{C18408AD-0FB8-40D5-968D-2175BDAFD604}"/>
                </a:ext>
              </a:extLst>
            </p:cNvPr>
            <p:cNvSpPr/>
            <p:nvPr/>
          </p:nvSpPr>
          <p:spPr>
            <a:xfrm>
              <a:off x="3879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4" name="Forme libre : forme 4393">
              <a:extLst>
                <a:ext uri="{FF2B5EF4-FFF2-40B4-BE49-F238E27FC236}">
                  <a16:creationId xmlns:a16="http://schemas.microsoft.com/office/drawing/2014/main" id="{D3A2D12B-1807-43F9-B325-80FE395109EA}"/>
                </a:ext>
              </a:extLst>
            </p:cNvPr>
            <p:cNvSpPr/>
            <p:nvPr/>
          </p:nvSpPr>
          <p:spPr>
            <a:xfrm>
              <a:off x="40745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5" name="Forme libre : forme 4394">
              <a:extLst>
                <a:ext uri="{FF2B5EF4-FFF2-40B4-BE49-F238E27FC236}">
                  <a16:creationId xmlns:a16="http://schemas.microsoft.com/office/drawing/2014/main" id="{DCAB09E3-2059-477A-84BE-17FFADBFD852}"/>
                </a:ext>
              </a:extLst>
            </p:cNvPr>
            <p:cNvSpPr/>
            <p:nvPr/>
          </p:nvSpPr>
          <p:spPr>
            <a:xfrm>
              <a:off x="42692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6" name="Forme libre : forme 4395">
              <a:extLst>
                <a:ext uri="{FF2B5EF4-FFF2-40B4-BE49-F238E27FC236}">
                  <a16:creationId xmlns:a16="http://schemas.microsoft.com/office/drawing/2014/main" id="{17241332-AC01-43B7-A5EA-7A1E1938113E}"/>
                </a:ext>
              </a:extLst>
            </p:cNvPr>
            <p:cNvSpPr/>
            <p:nvPr/>
          </p:nvSpPr>
          <p:spPr>
            <a:xfrm>
              <a:off x="44640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7" name="Forme libre : forme 4396">
              <a:extLst>
                <a:ext uri="{FF2B5EF4-FFF2-40B4-BE49-F238E27FC236}">
                  <a16:creationId xmlns:a16="http://schemas.microsoft.com/office/drawing/2014/main" id="{491B8AA3-35CC-4E4C-8E40-6924AFF288C3}"/>
                </a:ext>
              </a:extLst>
            </p:cNvPr>
            <p:cNvSpPr/>
            <p:nvPr/>
          </p:nvSpPr>
          <p:spPr>
            <a:xfrm>
              <a:off x="4658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8" name="Forme libre : forme 4397">
              <a:extLst>
                <a:ext uri="{FF2B5EF4-FFF2-40B4-BE49-F238E27FC236}">
                  <a16:creationId xmlns:a16="http://schemas.microsoft.com/office/drawing/2014/main" id="{7EA1C55C-6B40-4ADE-AB49-AAEBA9D92EF9}"/>
                </a:ext>
              </a:extLst>
            </p:cNvPr>
            <p:cNvSpPr/>
            <p:nvPr/>
          </p:nvSpPr>
          <p:spPr>
            <a:xfrm>
              <a:off x="48534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9" name="Forme libre : forme 4398">
              <a:extLst>
                <a:ext uri="{FF2B5EF4-FFF2-40B4-BE49-F238E27FC236}">
                  <a16:creationId xmlns:a16="http://schemas.microsoft.com/office/drawing/2014/main" id="{7D8233D5-8D80-48B9-8DDD-F296EC331E2E}"/>
                </a:ext>
              </a:extLst>
            </p:cNvPr>
            <p:cNvSpPr/>
            <p:nvPr/>
          </p:nvSpPr>
          <p:spPr>
            <a:xfrm>
              <a:off x="50482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0" name="Forme libre : forme 4399">
              <a:extLst>
                <a:ext uri="{FF2B5EF4-FFF2-40B4-BE49-F238E27FC236}">
                  <a16:creationId xmlns:a16="http://schemas.microsoft.com/office/drawing/2014/main" id="{8B9802E5-6CE1-450C-97C0-F8CF9D964412}"/>
                </a:ext>
              </a:extLst>
            </p:cNvPr>
            <p:cNvSpPr/>
            <p:nvPr/>
          </p:nvSpPr>
          <p:spPr>
            <a:xfrm>
              <a:off x="52429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1" name="Forme libre : forme 4400">
              <a:extLst>
                <a:ext uri="{FF2B5EF4-FFF2-40B4-BE49-F238E27FC236}">
                  <a16:creationId xmlns:a16="http://schemas.microsoft.com/office/drawing/2014/main" id="{8B35DDC8-D486-4245-9787-6ADAE3B50036}"/>
                </a:ext>
              </a:extLst>
            </p:cNvPr>
            <p:cNvSpPr/>
            <p:nvPr/>
          </p:nvSpPr>
          <p:spPr>
            <a:xfrm>
              <a:off x="54376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2" name="Forme libre : forme 4401">
              <a:extLst>
                <a:ext uri="{FF2B5EF4-FFF2-40B4-BE49-F238E27FC236}">
                  <a16:creationId xmlns:a16="http://schemas.microsoft.com/office/drawing/2014/main" id="{C28AB8F0-A1D1-4483-9247-CC5E9A8A7DFC}"/>
                </a:ext>
              </a:extLst>
            </p:cNvPr>
            <p:cNvSpPr/>
            <p:nvPr/>
          </p:nvSpPr>
          <p:spPr>
            <a:xfrm>
              <a:off x="56324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3" name="Forme libre : forme 4402">
              <a:extLst>
                <a:ext uri="{FF2B5EF4-FFF2-40B4-BE49-F238E27FC236}">
                  <a16:creationId xmlns:a16="http://schemas.microsoft.com/office/drawing/2014/main" id="{852E76D4-C9CD-4FF8-A300-6084CAEE5AF1}"/>
                </a:ext>
              </a:extLst>
            </p:cNvPr>
            <p:cNvSpPr/>
            <p:nvPr/>
          </p:nvSpPr>
          <p:spPr>
            <a:xfrm>
              <a:off x="5827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4" name="Forme libre : forme 4403">
              <a:extLst>
                <a:ext uri="{FF2B5EF4-FFF2-40B4-BE49-F238E27FC236}">
                  <a16:creationId xmlns:a16="http://schemas.microsoft.com/office/drawing/2014/main" id="{E1FED4F8-9372-4BF5-A2FE-A8B879B93F76}"/>
                </a:ext>
              </a:extLst>
            </p:cNvPr>
            <p:cNvSpPr/>
            <p:nvPr/>
          </p:nvSpPr>
          <p:spPr>
            <a:xfrm>
              <a:off x="6021868"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5" name="Forme libre : forme 4404">
              <a:extLst>
                <a:ext uri="{FF2B5EF4-FFF2-40B4-BE49-F238E27FC236}">
                  <a16:creationId xmlns:a16="http://schemas.microsoft.com/office/drawing/2014/main" id="{9250F1B2-AAC5-4C3F-B334-1EA0DB279848}"/>
                </a:ext>
              </a:extLst>
            </p:cNvPr>
            <p:cNvSpPr/>
            <p:nvPr/>
          </p:nvSpPr>
          <p:spPr>
            <a:xfrm>
              <a:off x="6216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6" name="Forme libre : forme 4405">
              <a:extLst>
                <a:ext uri="{FF2B5EF4-FFF2-40B4-BE49-F238E27FC236}">
                  <a16:creationId xmlns:a16="http://schemas.microsoft.com/office/drawing/2014/main" id="{1F53100B-8526-4AA4-8225-603F04EA280A}"/>
                </a:ext>
              </a:extLst>
            </p:cNvPr>
            <p:cNvSpPr/>
            <p:nvPr/>
          </p:nvSpPr>
          <p:spPr>
            <a:xfrm>
              <a:off x="6411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7" name="Forme libre : forme 4406">
              <a:extLst>
                <a:ext uri="{FF2B5EF4-FFF2-40B4-BE49-F238E27FC236}">
                  <a16:creationId xmlns:a16="http://schemas.microsoft.com/office/drawing/2014/main" id="{6248F2E5-5FE9-424D-B454-4BEE07BBB5C9}"/>
                </a:ext>
              </a:extLst>
            </p:cNvPr>
            <p:cNvSpPr/>
            <p:nvPr/>
          </p:nvSpPr>
          <p:spPr>
            <a:xfrm>
              <a:off x="6606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8" name="Forme libre : forme 4407">
              <a:extLst>
                <a:ext uri="{FF2B5EF4-FFF2-40B4-BE49-F238E27FC236}">
                  <a16:creationId xmlns:a16="http://schemas.microsoft.com/office/drawing/2014/main" id="{E1770383-097D-4386-84B4-2D2C66C42B68}"/>
                </a:ext>
              </a:extLst>
            </p:cNvPr>
            <p:cNvSpPr/>
            <p:nvPr/>
          </p:nvSpPr>
          <p:spPr>
            <a:xfrm>
              <a:off x="6800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9" name="Forme libre : forme 4408">
              <a:extLst>
                <a:ext uri="{FF2B5EF4-FFF2-40B4-BE49-F238E27FC236}">
                  <a16:creationId xmlns:a16="http://schemas.microsoft.com/office/drawing/2014/main" id="{56ED776A-ABAD-47C3-9314-E2BF384FB1C2}"/>
                </a:ext>
              </a:extLst>
            </p:cNvPr>
            <p:cNvSpPr/>
            <p:nvPr/>
          </p:nvSpPr>
          <p:spPr>
            <a:xfrm>
              <a:off x="7579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0" name="Forme libre : forme 4409">
              <a:extLst>
                <a:ext uri="{FF2B5EF4-FFF2-40B4-BE49-F238E27FC236}">
                  <a16:creationId xmlns:a16="http://schemas.microsoft.com/office/drawing/2014/main" id="{3F96FEAF-39AB-42F1-9F63-2766147E6B21}"/>
                </a:ext>
              </a:extLst>
            </p:cNvPr>
            <p:cNvSpPr/>
            <p:nvPr/>
          </p:nvSpPr>
          <p:spPr>
            <a:xfrm>
              <a:off x="7774165"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1" name="Forme libre : forme 4410">
              <a:extLst>
                <a:ext uri="{FF2B5EF4-FFF2-40B4-BE49-F238E27FC236}">
                  <a16:creationId xmlns:a16="http://schemas.microsoft.com/office/drawing/2014/main" id="{B0DAAEF3-9C03-491E-B87D-9B7D8590FCF7}"/>
                </a:ext>
              </a:extLst>
            </p:cNvPr>
            <p:cNvSpPr/>
            <p:nvPr/>
          </p:nvSpPr>
          <p:spPr>
            <a:xfrm>
              <a:off x="9332032"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2" name="Forme libre : forme 4411">
              <a:extLst>
                <a:ext uri="{FF2B5EF4-FFF2-40B4-BE49-F238E27FC236}">
                  <a16:creationId xmlns:a16="http://schemas.microsoft.com/office/drawing/2014/main" id="{2136C5E3-E430-40F3-BEC7-4B62419A1643}"/>
                </a:ext>
              </a:extLst>
            </p:cNvPr>
            <p:cNvSpPr/>
            <p:nvPr/>
          </p:nvSpPr>
          <p:spPr>
            <a:xfrm>
              <a:off x="9526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3" name="Forme libre : forme 4412">
              <a:extLst>
                <a:ext uri="{FF2B5EF4-FFF2-40B4-BE49-F238E27FC236}">
                  <a16:creationId xmlns:a16="http://schemas.microsoft.com/office/drawing/2014/main" id="{BA52CE13-6D16-470C-8003-3F3E98630BFA}"/>
                </a:ext>
              </a:extLst>
            </p:cNvPr>
            <p:cNvSpPr/>
            <p:nvPr/>
          </p:nvSpPr>
          <p:spPr>
            <a:xfrm>
              <a:off x="9721499"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4" name="Forme libre : forme 4413">
              <a:extLst>
                <a:ext uri="{FF2B5EF4-FFF2-40B4-BE49-F238E27FC236}">
                  <a16:creationId xmlns:a16="http://schemas.microsoft.com/office/drawing/2014/main" id="{A987DF15-0C82-4862-A180-8AE974D58D37}"/>
                </a:ext>
              </a:extLst>
            </p:cNvPr>
            <p:cNvSpPr/>
            <p:nvPr/>
          </p:nvSpPr>
          <p:spPr>
            <a:xfrm>
              <a:off x="12447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5" name="Forme libre : forme 4414">
              <a:extLst>
                <a:ext uri="{FF2B5EF4-FFF2-40B4-BE49-F238E27FC236}">
                  <a16:creationId xmlns:a16="http://schemas.microsoft.com/office/drawing/2014/main" id="{B3B12701-85A7-4CF2-9C1B-BF2522EB1468}"/>
                </a:ext>
              </a:extLst>
            </p:cNvPr>
            <p:cNvSpPr/>
            <p:nvPr/>
          </p:nvSpPr>
          <p:spPr>
            <a:xfrm>
              <a:off x="12642499"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6" name="Forme libre : forme 4415">
              <a:extLst>
                <a:ext uri="{FF2B5EF4-FFF2-40B4-BE49-F238E27FC236}">
                  <a16:creationId xmlns:a16="http://schemas.microsoft.com/office/drawing/2014/main" id="{A79E2862-75BF-4B04-932D-A5D174AAF15D}"/>
                </a:ext>
              </a:extLst>
            </p:cNvPr>
            <p:cNvSpPr/>
            <p:nvPr/>
          </p:nvSpPr>
          <p:spPr>
            <a:xfrm>
              <a:off x="12837232"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7" name="Forme libre : forme 4416">
              <a:extLst>
                <a:ext uri="{FF2B5EF4-FFF2-40B4-BE49-F238E27FC236}">
                  <a16:creationId xmlns:a16="http://schemas.microsoft.com/office/drawing/2014/main" id="{C7C62EBE-84C6-4D46-839A-6F79E5863CBC}"/>
                </a:ext>
              </a:extLst>
            </p:cNvPr>
            <p:cNvSpPr/>
            <p:nvPr/>
          </p:nvSpPr>
          <p:spPr>
            <a:xfrm>
              <a:off x="13421432"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8" name="Forme libre : forme 4417">
              <a:extLst>
                <a:ext uri="{FF2B5EF4-FFF2-40B4-BE49-F238E27FC236}">
                  <a16:creationId xmlns:a16="http://schemas.microsoft.com/office/drawing/2014/main" id="{768EE3A5-E837-45F7-A65E-FBAFC38E6D32}"/>
                </a:ext>
              </a:extLst>
            </p:cNvPr>
            <p:cNvSpPr/>
            <p:nvPr/>
          </p:nvSpPr>
          <p:spPr>
            <a:xfrm>
              <a:off x="136161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419" name="Forme libre : forme 4418">
              <a:extLst>
                <a:ext uri="{FF2B5EF4-FFF2-40B4-BE49-F238E27FC236}">
                  <a16:creationId xmlns:a16="http://schemas.microsoft.com/office/drawing/2014/main" id="{6F5927CD-96DA-4DF3-B48B-E3138178F533}"/>
                </a:ext>
              </a:extLst>
            </p:cNvPr>
            <p:cNvSpPr/>
            <p:nvPr/>
          </p:nvSpPr>
          <p:spPr>
            <a:xfrm>
              <a:off x="13810899"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0" name="Forme libre : forme 4419">
              <a:extLst>
                <a:ext uri="{FF2B5EF4-FFF2-40B4-BE49-F238E27FC236}">
                  <a16:creationId xmlns:a16="http://schemas.microsoft.com/office/drawing/2014/main" id="{B2C39015-1671-4E88-8F45-386F3D654F32}"/>
                </a:ext>
              </a:extLst>
            </p:cNvPr>
            <p:cNvSpPr/>
            <p:nvPr/>
          </p:nvSpPr>
          <p:spPr>
            <a:xfrm>
              <a:off x="14005633"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1" name="Forme libre : forme 4420">
              <a:extLst>
                <a:ext uri="{FF2B5EF4-FFF2-40B4-BE49-F238E27FC236}">
                  <a16:creationId xmlns:a16="http://schemas.microsoft.com/office/drawing/2014/main" id="{B3E9A3E2-B88F-41E8-9787-F18B0775A7A8}"/>
                </a:ext>
              </a:extLst>
            </p:cNvPr>
            <p:cNvSpPr/>
            <p:nvPr/>
          </p:nvSpPr>
          <p:spPr>
            <a:xfrm>
              <a:off x="142003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2" name="Forme libre : forme 4421">
              <a:extLst>
                <a:ext uri="{FF2B5EF4-FFF2-40B4-BE49-F238E27FC236}">
                  <a16:creationId xmlns:a16="http://schemas.microsoft.com/office/drawing/2014/main" id="{425A7A80-8FAA-43EC-927C-0CDD325D5E3D}"/>
                </a:ext>
              </a:extLst>
            </p:cNvPr>
            <p:cNvSpPr/>
            <p:nvPr/>
          </p:nvSpPr>
          <p:spPr>
            <a:xfrm>
              <a:off x="14394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3" name="Forme libre : forme 4422">
              <a:extLst>
                <a:ext uri="{FF2B5EF4-FFF2-40B4-BE49-F238E27FC236}">
                  <a16:creationId xmlns:a16="http://schemas.microsoft.com/office/drawing/2014/main" id="{52A46AF2-C42C-4E9B-8C34-2C27BEFC7E91}"/>
                </a:ext>
              </a:extLst>
            </p:cNvPr>
            <p:cNvSpPr/>
            <p:nvPr/>
          </p:nvSpPr>
          <p:spPr>
            <a:xfrm>
              <a:off x="14589530"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4" name="Forme libre : forme 4423">
              <a:extLst>
                <a:ext uri="{FF2B5EF4-FFF2-40B4-BE49-F238E27FC236}">
                  <a16:creationId xmlns:a16="http://schemas.microsoft.com/office/drawing/2014/main" id="{389F4926-B0A4-49B5-8FE0-46EB774FB011}"/>
                </a:ext>
              </a:extLst>
            </p:cNvPr>
            <p:cNvSpPr/>
            <p:nvPr/>
          </p:nvSpPr>
          <p:spPr>
            <a:xfrm>
              <a:off x="14784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5" name="Forme libre : forme 4424">
              <a:extLst>
                <a:ext uri="{FF2B5EF4-FFF2-40B4-BE49-F238E27FC236}">
                  <a16:creationId xmlns:a16="http://schemas.microsoft.com/office/drawing/2014/main" id="{62703583-CCF4-453F-89B7-D1441B3026BB}"/>
                </a:ext>
              </a:extLst>
            </p:cNvPr>
            <p:cNvSpPr/>
            <p:nvPr/>
          </p:nvSpPr>
          <p:spPr>
            <a:xfrm>
              <a:off x="149789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6" name="Forme libre : forme 4425">
              <a:extLst>
                <a:ext uri="{FF2B5EF4-FFF2-40B4-BE49-F238E27FC236}">
                  <a16:creationId xmlns:a16="http://schemas.microsoft.com/office/drawing/2014/main" id="{975B1D60-EFA2-45B7-BEC5-4F275055A28B}"/>
                </a:ext>
              </a:extLst>
            </p:cNvPr>
            <p:cNvSpPr/>
            <p:nvPr/>
          </p:nvSpPr>
          <p:spPr>
            <a:xfrm>
              <a:off x="151737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7" name="Forme libre : forme 4426">
              <a:extLst>
                <a:ext uri="{FF2B5EF4-FFF2-40B4-BE49-F238E27FC236}">
                  <a16:creationId xmlns:a16="http://schemas.microsoft.com/office/drawing/2014/main" id="{4C52D587-5419-4982-B5C3-578FA8E4DB7B}"/>
                </a:ext>
              </a:extLst>
            </p:cNvPr>
            <p:cNvSpPr/>
            <p:nvPr/>
          </p:nvSpPr>
          <p:spPr>
            <a:xfrm>
              <a:off x="153684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8" name="Forme libre : forme 4427">
              <a:extLst>
                <a:ext uri="{FF2B5EF4-FFF2-40B4-BE49-F238E27FC236}">
                  <a16:creationId xmlns:a16="http://schemas.microsoft.com/office/drawing/2014/main" id="{F172F12E-3F6D-423B-AE10-16B582150957}"/>
                </a:ext>
              </a:extLst>
            </p:cNvPr>
            <p:cNvSpPr/>
            <p:nvPr/>
          </p:nvSpPr>
          <p:spPr>
            <a:xfrm>
              <a:off x="155631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9" name="Forme libre : forme 4428">
              <a:extLst>
                <a:ext uri="{FF2B5EF4-FFF2-40B4-BE49-F238E27FC236}">
                  <a16:creationId xmlns:a16="http://schemas.microsoft.com/office/drawing/2014/main" id="{57132165-0824-487D-8727-9F467E458E31}"/>
                </a:ext>
              </a:extLst>
            </p:cNvPr>
            <p:cNvSpPr/>
            <p:nvPr/>
          </p:nvSpPr>
          <p:spPr>
            <a:xfrm>
              <a:off x="157579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0" name="Forme libre : forme 4429">
              <a:extLst>
                <a:ext uri="{FF2B5EF4-FFF2-40B4-BE49-F238E27FC236}">
                  <a16:creationId xmlns:a16="http://schemas.microsoft.com/office/drawing/2014/main" id="{617AA17F-61F8-432C-8CBF-D79A11525E34}"/>
                </a:ext>
              </a:extLst>
            </p:cNvPr>
            <p:cNvSpPr/>
            <p:nvPr/>
          </p:nvSpPr>
          <p:spPr>
            <a:xfrm>
              <a:off x="15952663"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31" name="Forme libre : forme 4430">
              <a:extLst>
                <a:ext uri="{FF2B5EF4-FFF2-40B4-BE49-F238E27FC236}">
                  <a16:creationId xmlns:a16="http://schemas.microsoft.com/office/drawing/2014/main" id="{69EDE339-85FF-410B-ADEE-584304F69413}"/>
                </a:ext>
              </a:extLst>
            </p:cNvPr>
            <p:cNvSpPr/>
            <p:nvPr/>
          </p:nvSpPr>
          <p:spPr>
            <a:xfrm>
              <a:off x="16147397"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2" name="Forme libre : forme 4431">
              <a:extLst>
                <a:ext uri="{FF2B5EF4-FFF2-40B4-BE49-F238E27FC236}">
                  <a16:creationId xmlns:a16="http://schemas.microsoft.com/office/drawing/2014/main" id="{C211B035-A39D-402B-9EE0-55B514BD3EEA}"/>
                </a:ext>
              </a:extLst>
            </p:cNvPr>
            <p:cNvSpPr/>
            <p:nvPr/>
          </p:nvSpPr>
          <p:spPr>
            <a:xfrm>
              <a:off x="16342130"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3" name="Forme libre : forme 4432">
              <a:extLst>
                <a:ext uri="{FF2B5EF4-FFF2-40B4-BE49-F238E27FC236}">
                  <a16:creationId xmlns:a16="http://schemas.microsoft.com/office/drawing/2014/main" id="{D339B680-7CD2-4546-80CB-BADF973ABA5F}"/>
                </a:ext>
              </a:extLst>
            </p:cNvPr>
            <p:cNvSpPr/>
            <p:nvPr/>
          </p:nvSpPr>
          <p:spPr>
            <a:xfrm>
              <a:off x="16536864"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4" name="Forme libre : forme 4433">
              <a:extLst>
                <a:ext uri="{FF2B5EF4-FFF2-40B4-BE49-F238E27FC236}">
                  <a16:creationId xmlns:a16="http://schemas.microsoft.com/office/drawing/2014/main" id="{418BB779-BC67-46D2-8B05-160897575CB5}"/>
                </a:ext>
              </a:extLst>
            </p:cNvPr>
            <p:cNvSpPr/>
            <p:nvPr/>
          </p:nvSpPr>
          <p:spPr>
            <a:xfrm>
              <a:off x="16731597"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5" name="Forme libre : forme 4434">
              <a:extLst>
                <a:ext uri="{FF2B5EF4-FFF2-40B4-BE49-F238E27FC236}">
                  <a16:creationId xmlns:a16="http://schemas.microsoft.com/office/drawing/2014/main" id="{5549A936-E6E1-4730-B6B4-41E06DA84528}"/>
                </a:ext>
              </a:extLst>
            </p:cNvPr>
            <p:cNvSpPr/>
            <p:nvPr/>
          </p:nvSpPr>
          <p:spPr>
            <a:xfrm>
              <a:off x="169263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6" name="Forme libre : forme 4435">
              <a:extLst>
                <a:ext uri="{FF2B5EF4-FFF2-40B4-BE49-F238E27FC236}">
                  <a16:creationId xmlns:a16="http://schemas.microsoft.com/office/drawing/2014/main" id="{79D62E68-DBA3-40B4-BCCB-A161F1580153}"/>
                </a:ext>
              </a:extLst>
            </p:cNvPr>
            <p:cNvSpPr/>
            <p:nvPr/>
          </p:nvSpPr>
          <p:spPr>
            <a:xfrm>
              <a:off x="171210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7" name="Forme libre : forme 4436">
              <a:extLst>
                <a:ext uri="{FF2B5EF4-FFF2-40B4-BE49-F238E27FC236}">
                  <a16:creationId xmlns:a16="http://schemas.microsoft.com/office/drawing/2014/main" id="{4F8A89F1-484C-4070-9A14-1FC7DA2D2AAE}"/>
                </a:ext>
              </a:extLst>
            </p:cNvPr>
            <p:cNvSpPr/>
            <p:nvPr/>
          </p:nvSpPr>
          <p:spPr>
            <a:xfrm>
              <a:off x="17315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8" name="Forme libre : forme 4437">
              <a:extLst>
                <a:ext uri="{FF2B5EF4-FFF2-40B4-BE49-F238E27FC236}">
                  <a16:creationId xmlns:a16="http://schemas.microsoft.com/office/drawing/2014/main" id="{F8B2552E-28F6-4285-BD7F-24D5A7F63EDB}"/>
                </a:ext>
              </a:extLst>
            </p:cNvPr>
            <p:cNvSpPr/>
            <p:nvPr/>
          </p:nvSpPr>
          <p:spPr>
            <a:xfrm>
              <a:off x="175105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9" name="Forme libre : forme 4438">
              <a:extLst>
                <a:ext uri="{FF2B5EF4-FFF2-40B4-BE49-F238E27FC236}">
                  <a16:creationId xmlns:a16="http://schemas.microsoft.com/office/drawing/2014/main" id="{99A102DC-0F47-4A27-BE30-DEC02F92948C}"/>
                </a:ext>
              </a:extLst>
            </p:cNvPr>
            <p:cNvSpPr/>
            <p:nvPr/>
          </p:nvSpPr>
          <p:spPr>
            <a:xfrm>
              <a:off x="17705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40" name="Forme libre : forme 4439">
              <a:extLst>
                <a:ext uri="{FF2B5EF4-FFF2-40B4-BE49-F238E27FC236}">
                  <a16:creationId xmlns:a16="http://schemas.microsoft.com/office/drawing/2014/main" id="{F865965F-6180-41D1-AA99-7D82D8FB2349}"/>
                </a:ext>
              </a:extLst>
            </p:cNvPr>
            <p:cNvSpPr/>
            <p:nvPr/>
          </p:nvSpPr>
          <p:spPr>
            <a:xfrm>
              <a:off x="17899998"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41" name="Forme libre : forme 4440">
              <a:extLst>
                <a:ext uri="{FF2B5EF4-FFF2-40B4-BE49-F238E27FC236}">
                  <a16:creationId xmlns:a16="http://schemas.microsoft.com/office/drawing/2014/main" id="{C95AA1AF-D95F-499E-A8F4-04E6873DA1B2}"/>
                </a:ext>
              </a:extLst>
            </p:cNvPr>
            <p:cNvSpPr/>
            <p:nvPr/>
          </p:nvSpPr>
          <p:spPr>
            <a:xfrm>
              <a:off x="180947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2" name="Forme libre : forme 4441">
              <a:extLst>
                <a:ext uri="{FF2B5EF4-FFF2-40B4-BE49-F238E27FC236}">
                  <a16:creationId xmlns:a16="http://schemas.microsoft.com/office/drawing/2014/main" id="{9A3A6D02-4F11-4DE7-9F3A-9DC07816CFA0}"/>
                </a:ext>
              </a:extLst>
            </p:cNvPr>
            <p:cNvSpPr/>
            <p:nvPr/>
          </p:nvSpPr>
          <p:spPr>
            <a:xfrm>
              <a:off x="182894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3" name="Forme libre : forme 4442">
              <a:extLst>
                <a:ext uri="{FF2B5EF4-FFF2-40B4-BE49-F238E27FC236}">
                  <a16:creationId xmlns:a16="http://schemas.microsoft.com/office/drawing/2014/main" id="{AE952D7C-86F5-4639-BBDF-D6200A5E622E}"/>
                </a:ext>
              </a:extLst>
            </p:cNvPr>
            <p:cNvSpPr/>
            <p:nvPr/>
          </p:nvSpPr>
          <p:spPr>
            <a:xfrm>
              <a:off x="184841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4" name="Forme libre : forme 4443">
              <a:extLst>
                <a:ext uri="{FF2B5EF4-FFF2-40B4-BE49-F238E27FC236}">
                  <a16:creationId xmlns:a16="http://schemas.microsoft.com/office/drawing/2014/main" id="{4D487390-A9EA-4549-A1C8-EA17BF754337}"/>
                </a:ext>
              </a:extLst>
            </p:cNvPr>
            <p:cNvSpPr/>
            <p:nvPr/>
          </p:nvSpPr>
          <p:spPr>
            <a:xfrm>
              <a:off x="186789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5" name="Forme libre : forme 4444">
              <a:extLst>
                <a:ext uri="{FF2B5EF4-FFF2-40B4-BE49-F238E27FC236}">
                  <a16:creationId xmlns:a16="http://schemas.microsoft.com/office/drawing/2014/main" id="{A485270E-F84C-4629-9EE7-BB875A207D2F}"/>
                </a:ext>
              </a:extLst>
            </p:cNvPr>
            <p:cNvSpPr/>
            <p:nvPr/>
          </p:nvSpPr>
          <p:spPr>
            <a:xfrm>
              <a:off x="188736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6" name="Forme libre : forme 4445">
              <a:extLst>
                <a:ext uri="{FF2B5EF4-FFF2-40B4-BE49-F238E27FC236}">
                  <a16:creationId xmlns:a16="http://schemas.microsoft.com/office/drawing/2014/main" id="{D6F2F785-FDB6-499D-88D8-2D12F8598DFF}"/>
                </a:ext>
              </a:extLst>
            </p:cNvPr>
            <p:cNvSpPr/>
            <p:nvPr/>
          </p:nvSpPr>
          <p:spPr>
            <a:xfrm>
              <a:off x="190683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7" name="Forme libre : forme 4446">
              <a:extLst>
                <a:ext uri="{FF2B5EF4-FFF2-40B4-BE49-F238E27FC236}">
                  <a16:creationId xmlns:a16="http://schemas.microsoft.com/office/drawing/2014/main" id="{7E8EED84-4893-489E-8B81-D0F6EB703243}"/>
                </a:ext>
              </a:extLst>
            </p:cNvPr>
            <p:cNvSpPr/>
            <p:nvPr/>
          </p:nvSpPr>
          <p:spPr>
            <a:xfrm>
              <a:off x="192631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8" name="Forme libre : forme 4447">
              <a:extLst>
                <a:ext uri="{FF2B5EF4-FFF2-40B4-BE49-F238E27FC236}">
                  <a16:creationId xmlns:a16="http://schemas.microsoft.com/office/drawing/2014/main" id="{AC53F252-A2FA-4EAE-B4C6-8995456FB1FC}"/>
                </a:ext>
              </a:extLst>
            </p:cNvPr>
            <p:cNvSpPr/>
            <p:nvPr/>
          </p:nvSpPr>
          <p:spPr>
            <a:xfrm>
              <a:off x="194578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9" name="Forme libre : forme 4448">
              <a:extLst>
                <a:ext uri="{FF2B5EF4-FFF2-40B4-BE49-F238E27FC236}">
                  <a16:creationId xmlns:a16="http://schemas.microsoft.com/office/drawing/2014/main" id="{938080D9-3037-4168-A545-A3A56D04F80B}"/>
                </a:ext>
              </a:extLst>
            </p:cNvPr>
            <p:cNvSpPr/>
            <p:nvPr/>
          </p:nvSpPr>
          <p:spPr>
            <a:xfrm>
              <a:off x="19652598"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50" name="Forme libre : forme 4449">
              <a:extLst>
                <a:ext uri="{FF2B5EF4-FFF2-40B4-BE49-F238E27FC236}">
                  <a16:creationId xmlns:a16="http://schemas.microsoft.com/office/drawing/2014/main" id="{2F883310-7C8C-488E-A039-F7CE1CC466DC}"/>
                </a:ext>
              </a:extLst>
            </p:cNvPr>
            <p:cNvSpPr/>
            <p:nvPr/>
          </p:nvSpPr>
          <p:spPr>
            <a:xfrm>
              <a:off x="198473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1" name="Forme libre : forme 4450">
              <a:extLst>
                <a:ext uri="{FF2B5EF4-FFF2-40B4-BE49-F238E27FC236}">
                  <a16:creationId xmlns:a16="http://schemas.microsoft.com/office/drawing/2014/main" id="{6045BFAF-111F-49F9-8444-99054552CEC4}"/>
                </a:ext>
              </a:extLst>
            </p:cNvPr>
            <p:cNvSpPr/>
            <p:nvPr/>
          </p:nvSpPr>
          <p:spPr>
            <a:xfrm>
              <a:off x="20042064"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2" name="Forme libre : forme 4451">
              <a:extLst>
                <a:ext uri="{FF2B5EF4-FFF2-40B4-BE49-F238E27FC236}">
                  <a16:creationId xmlns:a16="http://schemas.microsoft.com/office/drawing/2014/main" id="{855CEDFF-28A7-4AE0-876A-CBCEC2648BF5}"/>
                </a:ext>
              </a:extLst>
            </p:cNvPr>
            <p:cNvSpPr/>
            <p:nvPr/>
          </p:nvSpPr>
          <p:spPr>
            <a:xfrm>
              <a:off x="20236798"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3" name="Forme libre : forme 4452">
              <a:extLst>
                <a:ext uri="{FF2B5EF4-FFF2-40B4-BE49-F238E27FC236}">
                  <a16:creationId xmlns:a16="http://schemas.microsoft.com/office/drawing/2014/main" id="{80066C9B-6FE2-4D19-B5C4-76928CACF692}"/>
                </a:ext>
              </a:extLst>
            </p:cNvPr>
            <p:cNvSpPr/>
            <p:nvPr/>
          </p:nvSpPr>
          <p:spPr>
            <a:xfrm>
              <a:off x="20431531"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4" name="Forme libre : forme 4453">
              <a:extLst>
                <a:ext uri="{FF2B5EF4-FFF2-40B4-BE49-F238E27FC236}">
                  <a16:creationId xmlns:a16="http://schemas.microsoft.com/office/drawing/2014/main" id="{99FAEC54-4D28-4128-9722-C06EADECE18E}"/>
                </a:ext>
              </a:extLst>
            </p:cNvPr>
            <p:cNvSpPr/>
            <p:nvPr/>
          </p:nvSpPr>
          <p:spPr>
            <a:xfrm>
              <a:off x="20626265"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5" name="Forme libre : forme 4454">
              <a:extLst>
                <a:ext uri="{FF2B5EF4-FFF2-40B4-BE49-F238E27FC236}">
                  <a16:creationId xmlns:a16="http://schemas.microsoft.com/office/drawing/2014/main" id="{420FF745-2E73-4069-A19A-6188F25822F4}"/>
                </a:ext>
              </a:extLst>
            </p:cNvPr>
            <p:cNvSpPr/>
            <p:nvPr/>
          </p:nvSpPr>
          <p:spPr>
            <a:xfrm>
              <a:off x="208206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6" name="Forme libre : forme 4455">
              <a:extLst>
                <a:ext uri="{FF2B5EF4-FFF2-40B4-BE49-F238E27FC236}">
                  <a16:creationId xmlns:a16="http://schemas.microsoft.com/office/drawing/2014/main" id="{18163393-6986-4EB9-BE8C-9BF04988AF9E}"/>
                </a:ext>
              </a:extLst>
            </p:cNvPr>
            <p:cNvSpPr/>
            <p:nvPr/>
          </p:nvSpPr>
          <p:spPr>
            <a:xfrm>
              <a:off x="210154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7" name="Forme libre : forme 4456">
              <a:extLst>
                <a:ext uri="{FF2B5EF4-FFF2-40B4-BE49-F238E27FC236}">
                  <a16:creationId xmlns:a16="http://schemas.microsoft.com/office/drawing/2014/main" id="{14B3B0E1-FFF2-4E9F-8BFD-3993B8C79FC1}"/>
                </a:ext>
              </a:extLst>
            </p:cNvPr>
            <p:cNvSpPr/>
            <p:nvPr/>
          </p:nvSpPr>
          <p:spPr>
            <a:xfrm>
              <a:off x="21210162"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8" name="Forme libre : forme 4457">
              <a:extLst>
                <a:ext uri="{FF2B5EF4-FFF2-40B4-BE49-F238E27FC236}">
                  <a16:creationId xmlns:a16="http://schemas.microsoft.com/office/drawing/2014/main" id="{47F83B76-410D-461B-AC30-1FF8566268E2}"/>
                </a:ext>
              </a:extLst>
            </p:cNvPr>
            <p:cNvSpPr/>
            <p:nvPr/>
          </p:nvSpPr>
          <p:spPr>
            <a:xfrm>
              <a:off x="214048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9" name="Forme libre : forme 4458">
              <a:extLst>
                <a:ext uri="{FF2B5EF4-FFF2-40B4-BE49-F238E27FC236}">
                  <a16:creationId xmlns:a16="http://schemas.microsoft.com/office/drawing/2014/main" id="{0C87CC9D-6B62-4E9B-B133-D163AD7FF052}"/>
                </a:ext>
              </a:extLst>
            </p:cNvPr>
            <p:cNvSpPr/>
            <p:nvPr/>
          </p:nvSpPr>
          <p:spPr>
            <a:xfrm>
              <a:off x="215996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0" name="Forme libre : forme 4459">
              <a:extLst>
                <a:ext uri="{FF2B5EF4-FFF2-40B4-BE49-F238E27FC236}">
                  <a16:creationId xmlns:a16="http://schemas.microsoft.com/office/drawing/2014/main" id="{DDB4F93F-85F7-48C9-8B2C-27CDA038C2F4}"/>
                </a:ext>
              </a:extLst>
            </p:cNvPr>
            <p:cNvSpPr/>
            <p:nvPr/>
          </p:nvSpPr>
          <p:spPr>
            <a:xfrm>
              <a:off x="21794363"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1" name="Forme libre : forme 4460">
              <a:extLst>
                <a:ext uri="{FF2B5EF4-FFF2-40B4-BE49-F238E27FC236}">
                  <a16:creationId xmlns:a16="http://schemas.microsoft.com/office/drawing/2014/main" id="{870FDA04-57F8-4198-B528-A2831C5E4A90}"/>
                </a:ext>
              </a:extLst>
            </p:cNvPr>
            <p:cNvSpPr/>
            <p:nvPr/>
          </p:nvSpPr>
          <p:spPr>
            <a:xfrm>
              <a:off x="219890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2" name="Forme libre : forme 4461">
              <a:extLst>
                <a:ext uri="{FF2B5EF4-FFF2-40B4-BE49-F238E27FC236}">
                  <a16:creationId xmlns:a16="http://schemas.microsoft.com/office/drawing/2014/main" id="{BE0C9024-328B-4ABE-B9BB-AA1B0F093119}"/>
                </a:ext>
              </a:extLst>
            </p:cNvPr>
            <p:cNvSpPr/>
            <p:nvPr/>
          </p:nvSpPr>
          <p:spPr>
            <a:xfrm>
              <a:off x="2906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3" name="Forme libre : forme 4462">
              <a:extLst>
                <a:ext uri="{FF2B5EF4-FFF2-40B4-BE49-F238E27FC236}">
                  <a16:creationId xmlns:a16="http://schemas.microsoft.com/office/drawing/2014/main" id="{924D6B39-3520-44F2-89C7-035BFC43FDE9}"/>
                </a:ext>
              </a:extLst>
            </p:cNvPr>
            <p:cNvSpPr/>
            <p:nvPr/>
          </p:nvSpPr>
          <p:spPr>
            <a:xfrm>
              <a:off x="31008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4" name="Forme libre : forme 4463">
              <a:extLst>
                <a:ext uri="{FF2B5EF4-FFF2-40B4-BE49-F238E27FC236}">
                  <a16:creationId xmlns:a16="http://schemas.microsoft.com/office/drawing/2014/main" id="{B6006A90-E55C-43E3-8EED-CA7D333F7C29}"/>
                </a:ext>
              </a:extLst>
            </p:cNvPr>
            <p:cNvSpPr/>
            <p:nvPr/>
          </p:nvSpPr>
          <p:spPr>
            <a:xfrm>
              <a:off x="3295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5" name="Forme libre : forme 4464">
              <a:extLst>
                <a:ext uri="{FF2B5EF4-FFF2-40B4-BE49-F238E27FC236}">
                  <a16:creationId xmlns:a16="http://schemas.microsoft.com/office/drawing/2014/main" id="{F740A864-360F-4D33-88BD-CE3A9CC7D0A2}"/>
                </a:ext>
              </a:extLst>
            </p:cNvPr>
            <p:cNvSpPr/>
            <p:nvPr/>
          </p:nvSpPr>
          <p:spPr>
            <a:xfrm>
              <a:off x="3490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6" name="Forme libre : forme 4465">
              <a:extLst>
                <a:ext uri="{FF2B5EF4-FFF2-40B4-BE49-F238E27FC236}">
                  <a16:creationId xmlns:a16="http://schemas.microsoft.com/office/drawing/2014/main" id="{1767EB07-1FD2-492D-8348-EEEDB79FAD97}"/>
                </a:ext>
              </a:extLst>
            </p:cNvPr>
            <p:cNvSpPr/>
            <p:nvPr/>
          </p:nvSpPr>
          <p:spPr>
            <a:xfrm>
              <a:off x="3685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7" name="Forme libre : forme 4466">
              <a:extLst>
                <a:ext uri="{FF2B5EF4-FFF2-40B4-BE49-F238E27FC236}">
                  <a16:creationId xmlns:a16="http://schemas.microsoft.com/office/drawing/2014/main" id="{5C745AEC-B029-4FFD-95F2-286EF046CCAE}"/>
                </a:ext>
              </a:extLst>
            </p:cNvPr>
            <p:cNvSpPr/>
            <p:nvPr/>
          </p:nvSpPr>
          <p:spPr>
            <a:xfrm>
              <a:off x="38798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8" name="Forme libre : forme 4467">
              <a:extLst>
                <a:ext uri="{FF2B5EF4-FFF2-40B4-BE49-F238E27FC236}">
                  <a16:creationId xmlns:a16="http://schemas.microsoft.com/office/drawing/2014/main" id="{E6EC053C-A0E7-4F44-A613-DBF43F6C23F5}"/>
                </a:ext>
              </a:extLst>
            </p:cNvPr>
            <p:cNvSpPr/>
            <p:nvPr/>
          </p:nvSpPr>
          <p:spPr>
            <a:xfrm>
              <a:off x="40745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9" name="Forme libre : forme 4468">
              <a:extLst>
                <a:ext uri="{FF2B5EF4-FFF2-40B4-BE49-F238E27FC236}">
                  <a16:creationId xmlns:a16="http://schemas.microsoft.com/office/drawing/2014/main" id="{A8CA60CC-2BCC-4D0C-A855-FE2732112670}"/>
                </a:ext>
              </a:extLst>
            </p:cNvPr>
            <p:cNvSpPr/>
            <p:nvPr/>
          </p:nvSpPr>
          <p:spPr>
            <a:xfrm>
              <a:off x="42692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0" name="Forme libre : forme 4469">
              <a:extLst>
                <a:ext uri="{FF2B5EF4-FFF2-40B4-BE49-F238E27FC236}">
                  <a16:creationId xmlns:a16="http://schemas.microsoft.com/office/drawing/2014/main" id="{6A4589FF-BEE0-423C-AA96-D30E2F336974}"/>
                </a:ext>
              </a:extLst>
            </p:cNvPr>
            <p:cNvSpPr/>
            <p:nvPr/>
          </p:nvSpPr>
          <p:spPr>
            <a:xfrm>
              <a:off x="44640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1" name="Forme libre : forme 4470">
              <a:extLst>
                <a:ext uri="{FF2B5EF4-FFF2-40B4-BE49-F238E27FC236}">
                  <a16:creationId xmlns:a16="http://schemas.microsoft.com/office/drawing/2014/main" id="{2D104057-D879-4A29-A532-BAEA5A5B1E1E}"/>
                </a:ext>
              </a:extLst>
            </p:cNvPr>
            <p:cNvSpPr/>
            <p:nvPr/>
          </p:nvSpPr>
          <p:spPr>
            <a:xfrm>
              <a:off x="4658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2" name="Forme libre : forme 4471">
              <a:extLst>
                <a:ext uri="{FF2B5EF4-FFF2-40B4-BE49-F238E27FC236}">
                  <a16:creationId xmlns:a16="http://schemas.microsoft.com/office/drawing/2014/main" id="{41191642-E8A9-45AF-B0B6-6BBB6BBEEDCA}"/>
                </a:ext>
              </a:extLst>
            </p:cNvPr>
            <p:cNvSpPr/>
            <p:nvPr/>
          </p:nvSpPr>
          <p:spPr>
            <a:xfrm>
              <a:off x="48534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3" name="Forme libre : forme 4472">
              <a:extLst>
                <a:ext uri="{FF2B5EF4-FFF2-40B4-BE49-F238E27FC236}">
                  <a16:creationId xmlns:a16="http://schemas.microsoft.com/office/drawing/2014/main" id="{F7E00ADD-0A64-4821-98FC-7C79BFCD311C}"/>
                </a:ext>
              </a:extLst>
            </p:cNvPr>
            <p:cNvSpPr/>
            <p:nvPr/>
          </p:nvSpPr>
          <p:spPr>
            <a:xfrm>
              <a:off x="50482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4" name="Forme libre : forme 4473">
              <a:extLst>
                <a:ext uri="{FF2B5EF4-FFF2-40B4-BE49-F238E27FC236}">
                  <a16:creationId xmlns:a16="http://schemas.microsoft.com/office/drawing/2014/main" id="{9CFFED0A-CAEC-4444-9C21-981730A455A4}"/>
                </a:ext>
              </a:extLst>
            </p:cNvPr>
            <p:cNvSpPr/>
            <p:nvPr/>
          </p:nvSpPr>
          <p:spPr>
            <a:xfrm>
              <a:off x="52429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5" name="Forme libre : forme 4474">
              <a:extLst>
                <a:ext uri="{FF2B5EF4-FFF2-40B4-BE49-F238E27FC236}">
                  <a16:creationId xmlns:a16="http://schemas.microsoft.com/office/drawing/2014/main" id="{A82F80A9-84D9-4EEA-8607-3B0A817CEB3D}"/>
                </a:ext>
              </a:extLst>
            </p:cNvPr>
            <p:cNvSpPr/>
            <p:nvPr/>
          </p:nvSpPr>
          <p:spPr>
            <a:xfrm>
              <a:off x="54376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6" name="Forme libre : forme 4475">
              <a:extLst>
                <a:ext uri="{FF2B5EF4-FFF2-40B4-BE49-F238E27FC236}">
                  <a16:creationId xmlns:a16="http://schemas.microsoft.com/office/drawing/2014/main" id="{E320EBC8-972B-4218-A0A1-BBB5D4C0D8CB}"/>
                </a:ext>
              </a:extLst>
            </p:cNvPr>
            <p:cNvSpPr/>
            <p:nvPr/>
          </p:nvSpPr>
          <p:spPr>
            <a:xfrm>
              <a:off x="56324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7" name="Forme libre : forme 4476">
              <a:extLst>
                <a:ext uri="{FF2B5EF4-FFF2-40B4-BE49-F238E27FC236}">
                  <a16:creationId xmlns:a16="http://schemas.microsoft.com/office/drawing/2014/main" id="{D4196841-11F6-49AE-ABCD-67CD9F52161D}"/>
                </a:ext>
              </a:extLst>
            </p:cNvPr>
            <p:cNvSpPr/>
            <p:nvPr/>
          </p:nvSpPr>
          <p:spPr>
            <a:xfrm>
              <a:off x="5827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8" name="Forme libre : forme 4477">
              <a:extLst>
                <a:ext uri="{FF2B5EF4-FFF2-40B4-BE49-F238E27FC236}">
                  <a16:creationId xmlns:a16="http://schemas.microsoft.com/office/drawing/2014/main" id="{EB3BB60B-950F-4145-B8B0-030D085047E6}"/>
                </a:ext>
              </a:extLst>
            </p:cNvPr>
            <p:cNvSpPr/>
            <p:nvPr/>
          </p:nvSpPr>
          <p:spPr>
            <a:xfrm>
              <a:off x="6021868"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9" name="Forme libre : forme 4478">
              <a:extLst>
                <a:ext uri="{FF2B5EF4-FFF2-40B4-BE49-F238E27FC236}">
                  <a16:creationId xmlns:a16="http://schemas.microsoft.com/office/drawing/2014/main" id="{685F0B96-A5DA-46D9-A2FE-4D7AA8E24A7C}"/>
                </a:ext>
              </a:extLst>
            </p:cNvPr>
            <p:cNvSpPr/>
            <p:nvPr/>
          </p:nvSpPr>
          <p:spPr>
            <a:xfrm>
              <a:off x="6216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0" name="Forme libre : forme 4479">
              <a:extLst>
                <a:ext uri="{FF2B5EF4-FFF2-40B4-BE49-F238E27FC236}">
                  <a16:creationId xmlns:a16="http://schemas.microsoft.com/office/drawing/2014/main" id="{32941854-3993-404E-A8C8-1D7CF23DC39D}"/>
                </a:ext>
              </a:extLst>
            </p:cNvPr>
            <p:cNvSpPr/>
            <p:nvPr/>
          </p:nvSpPr>
          <p:spPr>
            <a:xfrm>
              <a:off x="6411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1" name="Forme libre : forme 4480">
              <a:extLst>
                <a:ext uri="{FF2B5EF4-FFF2-40B4-BE49-F238E27FC236}">
                  <a16:creationId xmlns:a16="http://schemas.microsoft.com/office/drawing/2014/main" id="{9D5104BB-F577-456A-8677-B3714BA4F8CA}"/>
                </a:ext>
              </a:extLst>
            </p:cNvPr>
            <p:cNvSpPr/>
            <p:nvPr/>
          </p:nvSpPr>
          <p:spPr>
            <a:xfrm>
              <a:off x="6606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2" name="Forme libre : forme 4481">
              <a:extLst>
                <a:ext uri="{FF2B5EF4-FFF2-40B4-BE49-F238E27FC236}">
                  <a16:creationId xmlns:a16="http://schemas.microsoft.com/office/drawing/2014/main" id="{5825A3B1-C215-4FAF-81E6-F8B2E4285901}"/>
                </a:ext>
              </a:extLst>
            </p:cNvPr>
            <p:cNvSpPr/>
            <p:nvPr/>
          </p:nvSpPr>
          <p:spPr>
            <a:xfrm>
              <a:off x="7579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3" name="Forme libre : forme 4482">
              <a:extLst>
                <a:ext uri="{FF2B5EF4-FFF2-40B4-BE49-F238E27FC236}">
                  <a16:creationId xmlns:a16="http://schemas.microsoft.com/office/drawing/2014/main" id="{F60C4CCE-53B5-4F03-8A39-4206073AB650}"/>
                </a:ext>
              </a:extLst>
            </p:cNvPr>
            <p:cNvSpPr/>
            <p:nvPr/>
          </p:nvSpPr>
          <p:spPr>
            <a:xfrm>
              <a:off x="7774165"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4" name="Forme libre : forme 4483">
              <a:extLst>
                <a:ext uri="{FF2B5EF4-FFF2-40B4-BE49-F238E27FC236}">
                  <a16:creationId xmlns:a16="http://schemas.microsoft.com/office/drawing/2014/main" id="{E105A814-0B74-488B-B40D-0C2EE972FB71}"/>
                </a:ext>
              </a:extLst>
            </p:cNvPr>
            <p:cNvSpPr/>
            <p:nvPr/>
          </p:nvSpPr>
          <p:spPr>
            <a:xfrm>
              <a:off x="7968899"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5" name="Forme libre : forme 4484">
              <a:extLst>
                <a:ext uri="{FF2B5EF4-FFF2-40B4-BE49-F238E27FC236}">
                  <a16:creationId xmlns:a16="http://schemas.microsoft.com/office/drawing/2014/main" id="{BE394B82-06A4-42B4-9721-84361BB3B725}"/>
                </a:ext>
              </a:extLst>
            </p:cNvPr>
            <p:cNvSpPr/>
            <p:nvPr/>
          </p:nvSpPr>
          <p:spPr>
            <a:xfrm>
              <a:off x="124477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86" name="Forme libre : forme 4485">
              <a:extLst>
                <a:ext uri="{FF2B5EF4-FFF2-40B4-BE49-F238E27FC236}">
                  <a16:creationId xmlns:a16="http://schemas.microsoft.com/office/drawing/2014/main" id="{83A1110D-EC11-40E5-BB11-8467495486E4}"/>
                </a:ext>
              </a:extLst>
            </p:cNvPr>
            <p:cNvSpPr/>
            <p:nvPr/>
          </p:nvSpPr>
          <p:spPr>
            <a:xfrm>
              <a:off x="12642499"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7" name="Forme libre : forme 4486">
              <a:extLst>
                <a:ext uri="{FF2B5EF4-FFF2-40B4-BE49-F238E27FC236}">
                  <a16:creationId xmlns:a16="http://schemas.microsoft.com/office/drawing/2014/main" id="{1F64F8CD-D866-4C9A-8124-9D36009D67CF}"/>
                </a:ext>
              </a:extLst>
            </p:cNvPr>
            <p:cNvSpPr/>
            <p:nvPr/>
          </p:nvSpPr>
          <p:spPr>
            <a:xfrm>
              <a:off x="12837232"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8" name="Forme libre : forme 4487">
              <a:extLst>
                <a:ext uri="{FF2B5EF4-FFF2-40B4-BE49-F238E27FC236}">
                  <a16:creationId xmlns:a16="http://schemas.microsoft.com/office/drawing/2014/main" id="{DDB522C5-A500-49CA-91F6-5EC56ED81F96}"/>
                </a:ext>
              </a:extLst>
            </p:cNvPr>
            <p:cNvSpPr/>
            <p:nvPr/>
          </p:nvSpPr>
          <p:spPr>
            <a:xfrm>
              <a:off x="13810899"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89" name="Forme libre : forme 4488">
              <a:extLst>
                <a:ext uri="{FF2B5EF4-FFF2-40B4-BE49-F238E27FC236}">
                  <a16:creationId xmlns:a16="http://schemas.microsoft.com/office/drawing/2014/main" id="{D7D42D2B-2C49-45A0-9A0B-CD463CE5A5CD}"/>
                </a:ext>
              </a:extLst>
            </p:cNvPr>
            <p:cNvSpPr/>
            <p:nvPr/>
          </p:nvSpPr>
          <p:spPr>
            <a:xfrm>
              <a:off x="14005633"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0" name="Forme libre : forme 4489">
              <a:extLst>
                <a:ext uri="{FF2B5EF4-FFF2-40B4-BE49-F238E27FC236}">
                  <a16:creationId xmlns:a16="http://schemas.microsoft.com/office/drawing/2014/main" id="{034C09BC-E4B0-4898-80B2-EFA001ACD7C5}"/>
                </a:ext>
              </a:extLst>
            </p:cNvPr>
            <p:cNvSpPr/>
            <p:nvPr/>
          </p:nvSpPr>
          <p:spPr>
            <a:xfrm>
              <a:off x="142003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1" name="Forme libre : forme 4490">
              <a:extLst>
                <a:ext uri="{FF2B5EF4-FFF2-40B4-BE49-F238E27FC236}">
                  <a16:creationId xmlns:a16="http://schemas.microsoft.com/office/drawing/2014/main" id="{10D5DB5C-9C29-49AC-9755-F014BB51A39E}"/>
                </a:ext>
              </a:extLst>
            </p:cNvPr>
            <p:cNvSpPr/>
            <p:nvPr/>
          </p:nvSpPr>
          <p:spPr>
            <a:xfrm>
              <a:off x="14394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2" name="Forme libre : forme 4491">
              <a:extLst>
                <a:ext uri="{FF2B5EF4-FFF2-40B4-BE49-F238E27FC236}">
                  <a16:creationId xmlns:a16="http://schemas.microsoft.com/office/drawing/2014/main" id="{3A6B55CC-5295-402C-83B7-3B9EB9636B52}"/>
                </a:ext>
              </a:extLst>
            </p:cNvPr>
            <p:cNvSpPr/>
            <p:nvPr/>
          </p:nvSpPr>
          <p:spPr>
            <a:xfrm>
              <a:off x="14589530"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3" name="Forme libre : forme 4492">
              <a:extLst>
                <a:ext uri="{FF2B5EF4-FFF2-40B4-BE49-F238E27FC236}">
                  <a16:creationId xmlns:a16="http://schemas.microsoft.com/office/drawing/2014/main" id="{E16737D2-2867-4C08-9ED3-0EDA3D810469}"/>
                </a:ext>
              </a:extLst>
            </p:cNvPr>
            <p:cNvSpPr/>
            <p:nvPr/>
          </p:nvSpPr>
          <p:spPr>
            <a:xfrm>
              <a:off x="14784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4" name="Forme libre : forme 4493">
              <a:extLst>
                <a:ext uri="{FF2B5EF4-FFF2-40B4-BE49-F238E27FC236}">
                  <a16:creationId xmlns:a16="http://schemas.microsoft.com/office/drawing/2014/main" id="{45900AD9-C726-4F8C-BD67-5FF124182F09}"/>
                </a:ext>
              </a:extLst>
            </p:cNvPr>
            <p:cNvSpPr/>
            <p:nvPr/>
          </p:nvSpPr>
          <p:spPr>
            <a:xfrm>
              <a:off x="149789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5" name="Forme libre : forme 4494">
              <a:extLst>
                <a:ext uri="{FF2B5EF4-FFF2-40B4-BE49-F238E27FC236}">
                  <a16:creationId xmlns:a16="http://schemas.microsoft.com/office/drawing/2014/main" id="{F8496CD9-F6FE-43B3-A5CC-4B3A3CC029D0}"/>
                </a:ext>
              </a:extLst>
            </p:cNvPr>
            <p:cNvSpPr/>
            <p:nvPr/>
          </p:nvSpPr>
          <p:spPr>
            <a:xfrm>
              <a:off x="151737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6" name="Forme libre : forme 4495">
              <a:extLst>
                <a:ext uri="{FF2B5EF4-FFF2-40B4-BE49-F238E27FC236}">
                  <a16:creationId xmlns:a16="http://schemas.microsoft.com/office/drawing/2014/main" id="{06366CF4-1F8C-427A-9F6C-A9592546B622}"/>
                </a:ext>
              </a:extLst>
            </p:cNvPr>
            <p:cNvSpPr/>
            <p:nvPr/>
          </p:nvSpPr>
          <p:spPr>
            <a:xfrm>
              <a:off x="153684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7" name="Forme libre : forme 4496">
              <a:extLst>
                <a:ext uri="{FF2B5EF4-FFF2-40B4-BE49-F238E27FC236}">
                  <a16:creationId xmlns:a16="http://schemas.microsoft.com/office/drawing/2014/main" id="{D258AAF4-F3C2-4973-91DB-C13DC6F1B086}"/>
                </a:ext>
              </a:extLst>
            </p:cNvPr>
            <p:cNvSpPr/>
            <p:nvPr/>
          </p:nvSpPr>
          <p:spPr>
            <a:xfrm>
              <a:off x="155631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8" name="Forme libre : forme 4497">
              <a:extLst>
                <a:ext uri="{FF2B5EF4-FFF2-40B4-BE49-F238E27FC236}">
                  <a16:creationId xmlns:a16="http://schemas.microsoft.com/office/drawing/2014/main" id="{9FF18FC7-D090-42C5-BC3F-3F5D80BD0D4D}"/>
                </a:ext>
              </a:extLst>
            </p:cNvPr>
            <p:cNvSpPr/>
            <p:nvPr/>
          </p:nvSpPr>
          <p:spPr>
            <a:xfrm>
              <a:off x="157579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9" name="Forme libre : forme 4498">
              <a:extLst>
                <a:ext uri="{FF2B5EF4-FFF2-40B4-BE49-F238E27FC236}">
                  <a16:creationId xmlns:a16="http://schemas.microsoft.com/office/drawing/2014/main" id="{98A96666-7745-4B64-B100-221B05AC75C7}"/>
                </a:ext>
              </a:extLst>
            </p:cNvPr>
            <p:cNvSpPr/>
            <p:nvPr/>
          </p:nvSpPr>
          <p:spPr>
            <a:xfrm>
              <a:off x="15952663"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00" name="Forme libre : forme 4499">
              <a:extLst>
                <a:ext uri="{FF2B5EF4-FFF2-40B4-BE49-F238E27FC236}">
                  <a16:creationId xmlns:a16="http://schemas.microsoft.com/office/drawing/2014/main" id="{D2F737E3-4ABD-46D5-A5BF-0188757DCCFC}"/>
                </a:ext>
              </a:extLst>
            </p:cNvPr>
            <p:cNvSpPr/>
            <p:nvPr/>
          </p:nvSpPr>
          <p:spPr>
            <a:xfrm>
              <a:off x="16147397"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1" name="Forme libre : forme 4500">
              <a:extLst>
                <a:ext uri="{FF2B5EF4-FFF2-40B4-BE49-F238E27FC236}">
                  <a16:creationId xmlns:a16="http://schemas.microsoft.com/office/drawing/2014/main" id="{DCE6E1FF-8D63-46F0-85F5-221591866541}"/>
                </a:ext>
              </a:extLst>
            </p:cNvPr>
            <p:cNvSpPr/>
            <p:nvPr/>
          </p:nvSpPr>
          <p:spPr>
            <a:xfrm>
              <a:off x="16342130"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2" name="Forme libre : forme 4501">
              <a:extLst>
                <a:ext uri="{FF2B5EF4-FFF2-40B4-BE49-F238E27FC236}">
                  <a16:creationId xmlns:a16="http://schemas.microsoft.com/office/drawing/2014/main" id="{60FBE195-217A-442C-A045-471F131C9020}"/>
                </a:ext>
              </a:extLst>
            </p:cNvPr>
            <p:cNvSpPr/>
            <p:nvPr/>
          </p:nvSpPr>
          <p:spPr>
            <a:xfrm>
              <a:off x="16536864"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3" name="Forme libre : forme 4502">
              <a:extLst>
                <a:ext uri="{FF2B5EF4-FFF2-40B4-BE49-F238E27FC236}">
                  <a16:creationId xmlns:a16="http://schemas.microsoft.com/office/drawing/2014/main" id="{327711EB-1B55-49E4-8B24-0E3F64026E45}"/>
                </a:ext>
              </a:extLst>
            </p:cNvPr>
            <p:cNvSpPr/>
            <p:nvPr/>
          </p:nvSpPr>
          <p:spPr>
            <a:xfrm>
              <a:off x="16731597"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4" name="Forme libre : forme 4503">
              <a:extLst>
                <a:ext uri="{FF2B5EF4-FFF2-40B4-BE49-F238E27FC236}">
                  <a16:creationId xmlns:a16="http://schemas.microsoft.com/office/drawing/2014/main" id="{64032317-C1B2-4ABE-AA08-CF2060CE2485}"/>
                </a:ext>
              </a:extLst>
            </p:cNvPr>
            <p:cNvSpPr/>
            <p:nvPr/>
          </p:nvSpPr>
          <p:spPr>
            <a:xfrm>
              <a:off x="169263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5" name="Forme libre : forme 4504">
              <a:extLst>
                <a:ext uri="{FF2B5EF4-FFF2-40B4-BE49-F238E27FC236}">
                  <a16:creationId xmlns:a16="http://schemas.microsoft.com/office/drawing/2014/main" id="{4B62F189-77E7-4401-94A1-A75B1BB8F7F1}"/>
                </a:ext>
              </a:extLst>
            </p:cNvPr>
            <p:cNvSpPr/>
            <p:nvPr/>
          </p:nvSpPr>
          <p:spPr>
            <a:xfrm>
              <a:off x="171210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6" name="Forme libre : forme 4505">
              <a:extLst>
                <a:ext uri="{FF2B5EF4-FFF2-40B4-BE49-F238E27FC236}">
                  <a16:creationId xmlns:a16="http://schemas.microsoft.com/office/drawing/2014/main" id="{015A3541-1C73-407D-96E8-C12ECE21BD8C}"/>
                </a:ext>
              </a:extLst>
            </p:cNvPr>
            <p:cNvSpPr/>
            <p:nvPr/>
          </p:nvSpPr>
          <p:spPr>
            <a:xfrm>
              <a:off x="17315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7" name="Forme libre : forme 4506">
              <a:extLst>
                <a:ext uri="{FF2B5EF4-FFF2-40B4-BE49-F238E27FC236}">
                  <a16:creationId xmlns:a16="http://schemas.microsoft.com/office/drawing/2014/main" id="{C7C7107A-486A-4ADE-A547-0701E64107DD}"/>
                </a:ext>
              </a:extLst>
            </p:cNvPr>
            <p:cNvSpPr/>
            <p:nvPr/>
          </p:nvSpPr>
          <p:spPr>
            <a:xfrm>
              <a:off x="175105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8" name="Forme libre : forme 4507">
              <a:extLst>
                <a:ext uri="{FF2B5EF4-FFF2-40B4-BE49-F238E27FC236}">
                  <a16:creationId xmlns:a16="http://schemas.microsoft.com/office/drawing/2014/main" id="{ADC2C89B-B8C8-4C65-80CA-BA21D698F6AE}"/>
                </a:ext>
              </a:extLst>
            </p:cNvPr>
            <p:cNvSpPr/>
            <p:nvPr/>
          </p:nvSpPr>
          <p:spPr>
            <a:xfrm>
              <a:off x="17705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9" name="Forme libre : forme 4508">
              <a:extLst>
                <a:ext uri="{FF2B5EF4-FFF2-40B4-BE49-F238E27FC236}">
                  <a16:creationId xmlns:a16="http://schemas.microsoft.com/office/drawing/2014/main" id="{2A9D7F6E-4D2E-4247-91DD-4DB704151D2B}"/>
                </a:ext>
              </a:extLst>
            </p:cNvPr>
            <p:cNvSpPr/>
            <p:nvPr/>
          </p:nvSpPr>
          <p:spPr>
            <a:xfrm>
              <a:off x="17899998"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10" name="Forme libre : forme 4509">
              <a:extLst>
                <a:ext uri="{FF2B5EF4-FFF2-40B4-BE49-F238E27FC236}">
                  <a16:creationId xmlns:a16="http://schemas.microsoft.com/office/drawing/2014/main" id="{A93029A0-DCBA-47B2-8694-7C4F3B8A6A57}"/>
                </a:ext>
              </a:extLst>
            </p:cNvPr>
            <p:cNvSpPr/>
            <p:nvPr/>
          </p:nvSpPr>
          <p:spPr>
            <a:xfrm>
              <a:off x="180947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1" name="Forme libre : forme 4510">
              <a:extLst>
                <a:ext uri="{FF2B5EF4-FFF2-40B4-BE49-F238E27FC236}">
                  <a16:creationId xmlns:a16="http://schemas.microsoft.com/office/drawing/2014/main" id="{220B2FF1-09C5-4A03-ACFD-30A1810A54EA}"/>
                </a:ext>
              </a:extLst>
            </p:cNvPr>
            <p:cNvSpPr/>
            <p:nvPr/>
          </p:nvSpPr>
          <p:spPr>
            <a:xfrm>
              <a:off x="182894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2" name="Forme libre : forme 4511">
              <a:extLst>
                <a:ext uri="{FF2B5EF4-FFF2-40B4-BE49-F238E27FC236}">
                  <a16:creationId xmlns:a16="http://schemas.microsoft.com/office/drawing/2014/main" id="{F1D3026E-846E-4085-95C8-6967AFA00341}"/>
                </a:ext>
              </a:extLst>
            </p:cNvPr>
            <p:cNvSpPr/>
            <p:nvPr/>
          </p:nvSpPr>
          <p:spPr>
            <a:xfrm>
              <a:off x="184841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3" name="Forme libre : forme 4512">
              <a:extLst>
                <a:ext uri="{FF2B5EF4-FFF2-40B4-BE49-F238E27FC236}">
                  <a16:creationId xmlns:a16="http://schemas.microsoft.com/office/drawing/2014/main" id="{8FF155CF-6409-412D-93E6-FEDF8B23DD75}"/>
                </a:ext>
              </a:extLst>
            </p:cNvPr>
            <p:cNvSpPr/>
            <p:nvPr/>
          </p:nvSpPr>
          <p:spPr>
            <a:xfrm>
              <a:off x="186789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4" name="Forme libre : forme 4513">
              <a:extLst>
                <a:ext uri="{FF2B5EF4-FFF2-40B4-BE49-F238E27FC236}">
                  <a16:creationId xmlns:a16="http://schemas.microsoft.com/office/drawing/2014/main" id="{4B407A09-DD87-4763-878D-2D45C3955702}"/>
                </a:ext>
              </a:extLst>
            </p:cNvPr>
            <p:cNvSpPr/>
            <p:nvPr/>
          </p:nvSpPr>
          <p:spPr>
            <a:xfrm>
              <a:off x="188736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5" name="Forme libre : forme 4514">
              <a:extLst>
                <a:ext uri="{FF2B5EF4-FFF2-40B4-BE49-F238E27FC236}">
                  <a16:creationId xmlns:a16="http://schemas.microsoft.com/office/drawing/2014/main" id="{9821013D-5F7B-4768-A0D0-5F0FEEEDA888}"/>
                </a:ext>
              </a:extLst>
            </p:cNvPr>
            <p:cNvSpPr/>
            <p:nvPr/>
          </p:nvSpPr>
          <p:spPr>
            <a:xfrm>
              <a:off x="190683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6" name="Forme libre : forme 4515">
              <a:extLst>
                <a:ext uri="{FF2B5EF4-FFF2-40B4-BE49-F238E27FC236}">
                  <a16:creationId xmlns:a16="http://schemas.microsoft.com/office/drawing/2014/main" id="{982C1676-E2D2-49D2-9F17-0FE3F18AD110}"/>
                </a:ext>
              </a:extLst>
            </p:cNvPr>
            <p:cNvSpPr/>
            <p:nvPr/>
          </p:nvSpPr>
          <p:spPr>
            <a:xfrm>
              <a:off x="192631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7" name="Forme libre : forme 4516">
              <a:extLst>
                <a:ext uri="{FF2B5EF4-FFF2-40B4-BE49-F238E27FC236}">
                  <a16:creationId xmlns:a16="http://schemas.microsoft.com/office/drawing/2014/main" id="{515F83B7-9606-4634-8AED-5B7AB849CAE7}"/>
                </a:ext>
              </a:extLst>
            </p:cNvPr>
            <p:cNvSpPr/>
            <p:nvPr/>
          </p:nvSpPr>
          <p:spPr>
            <a:xfrm>
              <a:off x="194578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8" name="Forme libre : forme 4517">
              <a:extLst>
                <a:ext uri="{FF2B5EF4-FFF2-40B4-BE49-F238E27FC236}">
                  <a16:creationId xmlns:a16="http://schemas.microsoft.com/office/drawing/2014/main" id="{97F34F7E-01F7-4662-80CC-8E04C146A3F6}"/>
                </a:ext>
              </a:extLst>
            </p:cNvPr>
            <p:cNvSpPr/>
            <p:nvPr/>
          </p:nvSpPr>
          <p:spPr>
            <a:xfrm>
              <a:off x="19652598"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9" name="Forme libre : forme 4518">
              <a:extLst>
                <a:ext uri="{FF2B5EF4-FFF2-40B4-BE49-F238E27FC236}">
                  <a16:creationId xmlns:a16="http://schemas.microsoft.com/office/drawing/2014/main" id="{AC2B7EEF-C674-4379-845A-4107E166A131}"/>
                </a:ext>
              </a:extLst>
            </p:cNvPr>
            <p:cNvSpPr/>
            <p:nvPr/>
          </p:nvSpPr>
          <p:spPr>
            <a:xfrm>
              <a:off x="198473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0" name="Forme libre : forme 4519">
              <a:extLst>
                <a:ext uri="{FF2B5EF4-FFF2-40B4-BE49-F238E27FC236}">
                  <a16:creationId xmlns:a16="http://schemas.microsoft.com/office/drawing/2014/main" id="{95335C77-32B5-4D2C-8C6E-4EC2164707BA}"/>
                </a:ext>
              </a:extLst>
            </p:cNvPr>
            <p:cNvSpPr/>
            <p:nvPr/>
          </p:nvSpPr>
          <p:spPr>
            <a:xfrm>
              <a:off x="20042064"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1" name="Forme libre : forme 4520">
              <a:extLst>
                <a:ext uri="{FF2B5EF4-FFF2-40B4-BE49-F238E27FC236}">
                  <a16:creationId xmlns:a16="http://schemas.microsoft.com/office/drawing/2014/main" id="{18B7A406-5F9C-4852-BBAD-6D88D422303D}"/>
                </a:ext>
              </a:extLst>
            </p:cNvPr>
            <p:cNvSpPr/>
            <p:nvPr/>
          </p:nvSpPr>
          <p:spPr>
            <a:xfrm>
              <a:off x="20236798"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2" name="Forme libre : forme 4521">
              <a:extLst>
                <a:ext uri="{FF2B5EF4-FFF2-40B4-BE49-F238E27FC236}">
                  <a16:creationId xmlns:a16="http://schemas.microsoft.com/office/drawing/2014/main" id="{779D2C98-F0D5-4D64-A1B4-63A658DD1D16}"/>
                </a:ext>
              </a:extLst>
            </p:cNvPr>
            <p:cNvSpPr/>
            <p:nvPr/>
          </p:nvSpPr>
          <p:spPr>
            <a:xfrm>
              <a:off x="20431531"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3" name="Forme libre : forme 4522">
              <a:extLst>
                <a:ext uri="{FF2B5EF4-FFF2-40B4-BE49-F238E27FC236}">
                  <a16:creationId xmlns:a16="http://schemas.microsoft.com/office/drawing/2014/main" id="{B2C4F554-7939-44EA-98B8-30907F1D2878}"/>
                </a:ext>
              </a:extLst>
            </p:cNvPr>
            <p:cNvSpPr/>
            <p:nvPr/>
          </p:nvSpPr>
          <p:spPr>
            <a:xfrm>
              <a:off x="20626265"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4" name="Forme libre : forme 4523">
              <a:extLst>
                <a:ext uri="{FF2B5EF4-FFF2-40B4-BE49-F238E27FC236}">
                  <a16:creationId xmlns:a16="http://schemas.microsoft.com/office/drawing/2014/main" id="{64FE8F5D-D99A-46D2-8803-7A1259693BF9}"/>
                </a:ext>
              </a:extLst>
            </p:cNvPr>
            <p:cNvSpPr/>
            <p:nvPr/>
          </p:nvSpPr>
          <p:spPr>
            <a:xfrm>
              <a:off x="20820696"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5" name="Forme libre : forme 4524">
              <a:extLst>
                <a:ext uri="{FF2B5EF4-FFF2-40B4-BE49-F238E27FC236}">
                  <a16:creationId xmlns:a16="http://schemas.microsoft.com/office/drawing/2014/main" id="{930EDD89-1001-4FB5-A499-48CBAF8649D4}"/>
                </a:ext>
              </a:extLst>
            </p:cNvPr>
            <p:cNvSpPr/>
            <p:nvPr/>
          </p:nvSpPr>
          <p:spPr>
            <a:xfrm>
              <a:off x="21599629"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6" name="Forme libre : forme 4525">
              <a:extLst>
                <a:ext uri="{FF2B5EF4-FFF2-40B4-BE49-F238E27FC236}">
                  <a16:creationId xmlns:a16="http://schemas.microsoft.com/office/drawing/2014/main" id="{5B689070-F60E-4793-8040-7B8AC45528E8}"/>
                </a:ext>
              </a:extLst>
            </p:cNvPr>
            <p:cNvSpPr/>
            <p:nvPr/>
          </p:nvSpPr>
          <p:spPr>
            <a:xfrm>
              <a:off x="21794363"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7" name="Forme libre : forme 4526">
              <a:extLst>
                <a:ext uri="{FF2B5EF4-FFF2-40B4-BE49-F238E27FC236}">
                  <a16:creationId xmlns:a16="http://schemas.microsoft.com/office/drawing/2014/main" id="{43866675-B1C2-4B14-8F55-EB0641C04574}"/>
                </a:ext>
              </a:extLst>
            </p:cNvPr>
            <p:cNvSpPr/>
            <p:nvPr/>
          </p:nvSpPr>
          <p:spPr>
            <a:xfrm>
              <a:off x="2516970" y="56547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528" name="Forme libre : forme 4527">
              <a:extLst>
                <a:ext uri="{FF2B5EF4-FFF2-40B4-BE49-F238E27FC236}">
                  <a16:creationId xmlns:a16="http://schemas.microsoft.com/office/drawing/2014/main" id="{CAE69C37-8E39-47D5-BA30-CF7DD515C45E}"/>
                </a:ext>
              </a:extLst>
            </p:cNvPr>
            <p:cNvSpPr/>
            <p:nvPr/>
          </p:nvSpPr>
          <p:spPr>
            <a:xfrm>
              <a:off x="2711400"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29" name="Forme libre : forme 4528">
              <a:extLst>
                <a:ext uri="{FF2B5EF4-FFF2-40B4-BE49-F238E27FC236}">
                  <a16:creationId xmlns:a16="http://schemas.microsoft.com/office/drawing/2014/main" id="{749DC5AA-4025-43C0-992C-7371CBC5827A}"/>
                </a:ext>
              </a:extLst>
            </p:cNvPr>
            <p:cNvSpPr/>
            <p:nvPr/>
          </p:nvSpPr>
          <p:spPr>
            <a:xfrm>
              <a:off x="2906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0" name="Forme libre : forme 4529">
              <a:extLst>
                <a:ext uri="{FF2B5EF4-FFF2-40B4-BE49-F238E27FC236}">
                  <a16:creationId xmlns:a16="http://schemas.microsoft.com/office/drawing/2014/main" id="{664399E7-3913-4F11-AE7F-FC82911E62C9}"/>
                </a:ext>
              </a:extLst>
            </p:cNvPr>
            <p:cNvSpPr/>
            <p:nvPr/>
          </p:nvSpPr>
          <p:spPr>
            <a:xfrm>
              <a:off x="31008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1" name="Forme libre : forme 4530">
              <a:extLst>
                <a:ext uri="{FF2B5EF4-FFF2-40B4-BE49-F238E27FC236}">
                  <a16:creationId xmlns:a16="http://schemas.microsoft.com/office/drawing/2014/main" id="{8B9E870D-F90A-4E40-9629-C9D830403C9D}"/>
                </a:ext>
              </a:extLst>
            </p:cNvPr>
            <p:cNvSpPr/>
            <p:nvPr/>
          </p:nvSpPr>
          <p:spPr>
            <a:xfrm>
              <a:off x="3295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2" name="Forme libre : forme 4531">
              <a:extLst>
                <a:ext uri="{FF2B5EF4-FFF2-40B4-BE49-F238E27FC236}">
                  <a16:creationId xmlns:a16="http://schemas.microsoft.com/office/drawing/2014/main" id="{C4190254-3981-4880-A1CE-BBF6BFE27B0E}"/>
                </a:ext>
              </a:extLst>
            </p:cNvPr>
            <p:cNvSpPr/>
            <p:nvPr/>
          </p:nvSpPr>
          <p:spPr>
            <a:xfrm>
              <a:off x="3490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3" name="Forme libre : forme 4532">
              <a:extLst>
                <a:ext uri="{FF2B5EF4-FFF2-40B4-BE49-F238E27FC236}">
                  <a16:creationId xmlns:a16="http://schemas.microsoft.com/office/drawing/2014/main" id="{83C9EF8E-695E-4854-9007-563B78012BCA}"/>
                </a:ext>
              </a:extLst>
            </p:cNvPr>
            <p:cNvSpPr/>
            <p:nvPr/>
          </p:nvSpPr>
          <p:spPr>
            <a:xfrm>
              <a:off x="36850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4" name="Forme libre : forme 4533">
              <a:extLst>
                <a:ext uri="{FF2B5EF4-FFF2-40B4-BE49-F238E27FC236}">
                  <a16:creationId xmlns:a16="http://schemas.microsoft.com/office/drawing/2014/main" id="{771C025A-9105-4DBF-9B13-DC4602FEF2CA}"/>
                </a:ext>
              </a:extLst>
            </p:cNvPr>
            <p:cNvSpPr/>
            <p:nvPr/>
          </p:nvSpPr>
          <p:spPr>
            <a:xfrm>
              <a:off x="38798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5" name="Forme libre : forme 4534">
              <a:extLst>
                <a:ext uri="{FF2B5EF4-FFF2-40B4-BE49-F238E27FC236}">
                  <a16:creationId xmlns:a16="http://schemas.microsoft.com/office/drawing/2014/main" id="{B2680E11-8239-4D14-9BFC-B29A53383908}"/>
                </a:ext>
              </a:extLst>
            </p:cNvPr>
            <p:cNvSpPr/>
            <p:nvPr/>
          </p:nvSpPr>
          <p:spPr>
            <a:xfrm>
              <a:off x="40745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6" name="Forme libre : forme 4535">
              <a:extLst>
                <a:ext uri="{FF2B5EF4-FFF2-40B4-BE49-F238E27FC236}">
                  <a16:creationId xmlns:a16="http://schemas.microsoft.com/office/drawing/2014/main" id="{FFC1B8C3-D809-4D48-92FF-1B4738CA30D1}"/>
                </a:ext>
              </a:extLst>
            </p:cNvPr>
            <p:cNvSpPr/>
            <p:nvPr/>
          </p:nvSpPr>
          <p:spPr>
            <a:xfrm>
              <a:off x="42692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7" name="Forme libre : forme 4536">
              <a:extLst>
                <a:ext uri="{FF2B5EF4-FFF2-40B4-BE49-F238E27FC236}">
                  <a16:creationId xmlns:a16="http://schemas.microsoft.com/office/drawing/2014/main" id="{C5EF0982-D708-4FF8-A079-31C29F96B9F4}"/>
                </a:ext>
              </a:extLst>
            </p:cNvPr>
            <p:cNvSpPr/>
            <p:nvPr/>
          </p:nvSpPr>
          <p:spPr>
            <a:xfrm>
              <a:off x="44640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8" name="Forme libre : forme 4537">
              <a:extLst>
                <a:ext uri="{FF2B5EF4-FFF2-40B4-BE49-F238E27FC236}">
                  <a16:creationId xmlns:a16="http://schemas.microsoft.com/office/drawing/2014/main" id="{2CA3022D-2C07-4C6D-AEAD-760982B425FA}"/>
                </a:ext>
              </a:extLst>
            </p:cNvPr>
            <p:cNvSpPr/>
            <p:nvPr/>
          </p:nvSpPr>
          <p:spPr>
            <a:xfrm>
              <a:off x="4658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9" name="Forme libre : forme 4538">
              <a:extLst>
                <a:ext uri="{FF2B5EF4-FFF2-40B4-BE49-F238E27FC236}">
                  <a16:creationId xmlns:a16="http://schemas.microsoft.com/office/drawing/2014/main" id="{B5717E6C-0222-4ECC-A68F-339B3DF53E56}"/>
                </a:ext>
              </a:extLst>
            </p:cNvPr>
            <p:cNvSpPr/>
            <p:nvPr/>
          </p:nvSpPr>
          <p:spPr>
            <a:xfrm>
              <a:off x="48534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0" name="Forme libre : forme 4539">
              <a:extLst>
                <a:ext uri="{FF2B5EF4-FFF2-40B4-BE49-F238E27FC236}">
                  <a16:creationId xmlns:a16="http://schemas.microsoft.com/office/drawing/2014/main" id="{36F149CE-AABA-45DB-8D78-FE7CE94EC380}"/>
                </a:ext>
              </a:extLst>
            </p:cNvPr>
            <p:cNvSpPr/>
            <p:nvPr/>
          </p:nvSpPr>
          <p:spPr>
            <a:xfrm>
              <a:off x="50482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1" name="Forme libre : forme 4540">
              <a:extLst>
                <a:ext uri="{FF2B5EF4-FFF2-40B4-BE49-F238E27FC236}">
                  <a16:creationId xmlns:a16="http://schemas.microsoft.com/office/drawing/2014/main" id="{DE10CEB4-01F9-415F-84FC-D8FE63F28B5E}"/>
                </a:ext>
              </a:extLst>
            </p:cNvPr>
            <p:cNvSpPr/>
            <p:nvPr/>
          </p:nvSpPr>
          <p:spPr>
            <a:xfrm>
              <a:off x="52429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2" name="Forme libre : forme 4541">
              <a:extLst>
                <a:ext uri="{FF2B5EF4-FFF2-40B4-BE49-F238E27FC236}">
                  <a16:creationId xmlns:a16="http://schemas.microsoft.com/office/drawing/2014/main" id="{86B99DFA-A1BB-4D45-9402-7400267DDF1C}"/>
                </a:ext>
              </a:extLst>
            </p:cNvPr>
            <p:cNvSpPr/>
            <p:nvPr/>
          </p:nvSpPr>
          <p:spPr>
            <a:xfrm>
              <a:off x="54376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3" name="Forme libre : forme 4542">
              <a:extLst>
                <a:ext uri="{FF2B5EF4-FFF2-40B4-BE49-F238E27FC236}">
                  <a16:creationId xmlns:a16="http://schemas.microsoft.com/office/drawing/2014/main" id="{620095B1-0618-4009-A8C7-DC3970FBCDA7}"/>
                </a:ext>
              </a:extLst>
            </p:cNvPr>
            <p:cNvSpPr/>
            <p:nvPr/>
          </p:nvSpPr>
          <p:spPr>
            <a:xfrm>
              <a:off x="56324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4" name="Forme libre : forme 4543">
              <a:extLst>
                <a:ext uri="{FF2B5EF4-FFF2-40B4-BE49-F238E27FC236}">
                  <a16:creationId xmlns:a16="http://schemas.microsoft.com/office/drawing/2014/main" id="{4E14016C-8054-4185-AF6D-ADEA44A41C4C}"/>
                </a:ext>
              </a:extLst>
            </p:cNvPr>
            <p:cNvSpPr/>
            <p:nvPr/>
          </p:nvSpPr>
          <p:spPr>
            <a:xfrm>
              <a:off x="5827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5" name="Forme libre : forme 4544">
              <a:extLst>
                <a:ext uri="{FF2B5EF4-FFF2-40B4-BE49-F238E27FC236}">
                  <a16:creationId xmlns:a16="http://schemas.microsoft.com/office/drawing/2014/main" id="{84A37650-62C3-4CBC-99E0-2A2F348D6B40}"/>
                </a:ext>
              </a:extLst>
            </p:cNvPr>
            <p:cNvSpPr/>
            <p:nvPr/>
          </p:nvSpPr>
          <p:spPr>
            <a:xfrm>
              <a:off x="6021868"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6" name="Forme libre : forme 4545">
              <a:extLst>
                <a:ext uri="{FF2B5EF4-FFF2-40B4-BE49-F238E27FC236}">
                  <a16:creationId xmlns:a16="http://schemas.microsoft.com/office/drawing/2014/main" id="{D3B71F51-5DD0-4192-AD7B-8F9062A8D49D}"/>
                </a:ext>
              </a:extLst>
            </p:cNvPr>
            <p:cNvSpPr/>
            <p:nvPr/>
          </p:nvSpPr>
          <p:spPr>
            <a:xfrm>
              <a:off x="6216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7" name="Forme libre : forme 4546">
              <a:extLst>
                <a:ext uri="{FF2B5EF4-FFF2-40B4-BE49-F238E27FC236}">
                  <a16:creationId xmlns:a16="http://schemas.microsoft.com/office/drawing/2014/main" id="{8A96D386-9EB0-4401-A8EE-BB5198B3B0BB}"/>
                </a:ext>
              </a:extLst>
            </p:cNvPr>
            <p:cNvSpPr/>
            <p:nvPr/>
          </p:nvSpPr>
          <p:spPr>
            <a:xfrm>
              <a:off x="6411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8" name="Forme libre : forme 4547">
              <a:extLst>
                <a:ext uri="{FF2B5EF4-FFF2-40B4-BE49-F238E27FC236}">
                  <a16:creationId xmlns:a16="http://schemas.microsoft.com/office/drawing/2014/main" id="{7CDDB064-8661-4C1E-A3D6-9DC113B4B1EF}"/>
                </a:ext>
              </a:extLst>
            </p:cNvPr>
            <p:cNvSpPr/>
            <p:nvPr/>
          </p:nvSpPr>
          <p:spPr>
            <a:xfrm>
              <a:off x="7579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9" name="Forme libre : forme 4548">
              <a:extLst>
                <a:ext uri="{FF2B5EF4-FFF2-40B4-BE49-F238E27FC236}">
                  <a16:creationId xmlns:a16="http://schemas.microsoft.com/office/drawing/2014/main" id="{41C29EFB-92BD-4BC9-83AD-84FE51E9EABE}"/>
                </a:ext>
              </a:extLst>
            </p:cNvPr>
            <p:cNvSpPr/>
            <p:nvPr/>
          </p:nvSpPr>
          <p:spPr>
            <a:xfrm>
              <a:off x="77741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0" name="Forme libre : forme 4549">
              <a:extLst>
                <a:ext uri="{FF2B5EF4-FFF2-40B4-BE49-F238E27FC236}">
                  <a16:creationId xmlns:a16="http://schemas.microsoft.com/office/drawing/2014/main" id="{92613618-4838-4098-9301-3DD4F72B1197}"/>
                </a:ext>
              </a:extLst>
            </p:cNvPr>
            <p:cNvSpPr/>
            <p:nvPr/>
          </p:nvSpPr>
          <p:spPr>
            <a:xfrm>
              <a:off x="7968899"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1" name="Forme libre : forme 4550">
              <a:extLst>
                <a:ext uri="{FF2B5EF4-FFF2-40B4-BE49-F238E27FC236}">
                  <a16:creationId xmlns:a16="http://schemas.microsoft.com/office/drawing/2014/main" id="{53A80E80-1233-403D-943F-E6DF6C414B4F}"/>
                </a:ext>
              </a:extLst>
            </p:cNvPr>
            <p:cNvSpPr/>
            <p:nvPr/>
          </p:nvSpPr>
          <p:spPr>
            <a:xfrm>
              <a:off x="83583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2" name="Forme libre : forme 4551">
              <a:extLst>
                <a:ext uri="{FF2B5EF4-FFF2-40B4-BE49-F238E27FC236}">
                  <a16:creationId xmlns:a16="http://schemas.microsoft.com/office/drawing/2014/main" id="{59E47938-4440-44CE-8B00-26EC6EEEE374}"/>
                </a:ext>
              </a:extLst>
            </p:cNvPr>
            <p:cNvSpPr/>
            <p:nvPr/>
          </p:nvSpPr>
          <p:spPr>
            <a:xfrm>
              <a:off x="124477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53" name="Forme libre : forme 4552">
              <a:extLst>
                <a:ext uri="{FF2B5EF4-FFF2-40B4-BE49-F238E27FC236}">
                  <a16:creationId xmlns:a16="http://schemas.microsoft.com/office/drawing/2014/main" id="{010CDE89-B50D-423C-AE19-5D98D96C3432}"/>
                </a:ext>
              </a:extLst>
            </p:cNvPr>
            <p:cNvSpPr/>
            <p:nvPr/>
          </p:nvSpPr>
          <p:spPr>
            <a:xfrm>
              <a:off x="12837232"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4" name="Forme libre : forme 4553">
              <a:extLst>
                <a:ext uri="{FF2B5EF4-FFF2-40B4-BE49-F238E27FC236}">
                  <a16:creationId xmlns:a16="http://schemas.microsoft.com/office/drawing/2014/main" id="{5215FCAB-4DD8-461B-A897-2648D3D65825}"/>
                </a:ext>
              </a:extLst>
            </p:cNvPr>
            <p:cNvSpPr/>
            <p:nvPr/>
          </p:nvSpPr>
          <p:spPr>
            <a:xfrm>
              <a:off x="13031966"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5" name="Forme libre : forme 4554">
              <a:extLst>
                <a:ext uri="{FF2B5EF4-FFF2-40B4-BE49-F238E27FC236}">
                  <a16:creationId xmlns:a16="http://schemas.microsoft.com/office/drawing/2014/main" id="{A7E3E839-2BCC-4026-8B57-67123FACD6C4}"/>
                </a:ext>
              </a:extLst>
            </p:cNvPr>
            <p:cNvSpPr/>
            <p:nvPr/>
          </p:nvSpPr>
          <p:spPr>
            <a:xfrm>
              <a:off x="13421432"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6" name="Forme libre : forme 4555">
              <a:extLst>
                <a:ext uri="{FF2B5EF4-FFF2-40B4-BE49-F238E27FC236}">
                  <a16:creationId xmlns:a16="http://schemas.microsoft.com/office/drawing/2014/main" id="{BDA563CA-0216-4580-AA7D-A7A836A9B9CB}"/>
                </a:ext>
              </a:extLst>
            </p:cNvPr>
            <p:cNvSpPr/>
            <p:nvPr/>
          </p:nvSpPr>
          <p:spPr>
            <a:xfrm>
              <a:off x="136161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557" name="Forme libre : forme 4556">
              <a:extLst>
                <a:ext uri="{FF2B5EF4-FFF2-40B4-BE49-F238E27FC236}">
                  <a16:creationId xmlns:a16="http://schemas.microsoft.com/office/drawing/2014/main" id="{32D60F8A-1AB8-4F4F-86D7-6C09BEA86F2F}"/>
                </a:ext>
              </a:extLst>
            </p:cNvPr>
            <p:cNvSpPr/>
            <p:nvPr/>
          </p:nvSpPr>
          <p:spPr>
            <a:xfrm>
              <a:off x="13810899"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8" name="Forme libre : forme 4557">
              <a:extLst>
                <a:ext uri="{FF2B5EF4-FFF2-40B4-BE49-F238E27FC236}">
                  <a16:creationId xmlns:a16="http://schemas.microsoft.com/office/drawing/2014/main" id="{D9EAA72B-F0ED-4476-8862-748A3F93DE75}"/>
                </a:ext>
              </a:extLst>
            </p:cNvPr>
            <p:cNvSpPr/>
            <p:nvPr/>
          </p:nvSpPr>
          <p:spPr>
            <a:xfrm>
              <a:off x="14005633"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9" name="Forme libre : forme 4558">
              <a:extLst>
                <a:ext uri="{FF2B5EF4-FFF2-40B4-BE49-F238E27FC236}">
                  <a16:creationId xmlns:a16="http://schemas.microsoft.com/office/drawing/2014/main" id="{06AE86A8-9885-4968-904A-BEBB277DE335}"/>
                </a:ext>
              </a:extLst>
            </p:cNvPr>
            <p:cNvSpPr/>
            <p:nvPr/>
          </p:nvSpPr>
          <p:spPr>
            <a:xfrm>
              <a:off x="142003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60" name="Forme libre : forme 4559">
              <a:extLst>
                <a:ext uri="{FF2B5EF4-FFF2-40B4-BE49-F238E27FC236}">
                  <a16:creationId xmlns:a16="http://schemas.microsoft.com/office/drawing/2014/main" id="{A0E7E67D-6E0F-4AD3-ADFB-4877ED677E83}"/>
                </a:ext>
              </a:extLst>
            </p:cNvPr>
            <p:cNvSpPr/>
            <p:nvPr/>
          </p:nvSpPr>
          <p:spPr>
            <a:xfrm>
              <a:off x="14394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1" name="Forme libre : forme 4560">
              <a:extLst>
                <a:ext uri="{FF2B5EF4-FFF2-40B4-BE49-F238E27FC236}">
                  <a16:creationId xmlns:a16="http://schemas.microsoft.com/office/drawing/2014/main" id="{564D9AA3-7C65-4B8A-9A96-F2C280291321}"/>
                </a:ext>
              </a:extLst>
            </p:cNvPr>
            <p:cNvSpPr/>
            <p:nvPr/>
          </p:nvSpPr>
          <p:spPr>
            <a:xfrm>
              <a:off x="14589530"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2" name="Forme libre : forme 4561">
              <a:extLst>
                <a:ext uri="{FF2B5EF4-FFF2-40B4-BE49-F238E27FC236}">
                  <a16:creationId xmlns:a16="http://schemas.microsoft.com/office/drawing/2014/main" id="{041A18C1-3713-4F84-8EA6-801C032B77B6}"/>
                </a:ext>
              </a:extLst>
            </p:cNvPr>
            <p:cNvSpPr/>
            <p:nvPr/>
          </p:nvSpPr>
          <p:spPr>
            <a:xfrm>
              <a:off x="14784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3" name="Forme libre : forme 4562">
              <a:extLst>
                <a:ext uri="{FF2B5EF4-FFF2-40B4-BE49-F238E27FC236}">
                  <a16:creationId xmlns:a16="http://schemas.microsoft.com/office/drawing/2014/main" id="{0A227636-0DD6-41F6-AB7A-9E9B5E844B2C}"/>
                </a:ext>
              </a:extLst>
            </p:cNvPr>
            <p:cNvSpPr/>
            <p:nvPr/>
          </p:nvSpPr>
          <p:spPr>
            <a:xfrm>
              <a:off x="149789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4" name="Forme libre : forme 4563">
              <a:extLst>
                <a:ext uri="{FF2B5EF4-FFF2-40B4-BE49-F238E27FC236}">
                  <a16:creationId xmlns:a16="http://schemas.microsoft.com/office/drawing/2014/main" id="{B2AA5864-C546-4DFB-994C-442BD3A03EBC}"/>
                </a:ext>
              </a:extLst>
            </p:cNvPr>
            <p:cNvSpPr/>
            <p:nvPr/>
          </p:nvSpPr>
          <p:spPr>
            <a:xfrm>
              <a:off x="151737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5" name="Forme libre : forme 4564">
              <a:extLst>
                <a:ext uri="{FF2B5EF4-FFF2-40B4-BE49-F238E27FC236}">
                  <a16:creationId xmlns:a16="http://schemas.microsoft.com/office/drawing/2014/main" id="{04C5416B-5FAA-4216-AD39-0C0F4B8A9CEA}"/>
                </a:ext>
              </a:extLst>
            </p:cNvPr>
            <p:cNvSpPr/>
            <p:nvPr/>
          </p:nvSpPr>
          <p:spPr>
            <a:xfrm>
              <a:off x="153684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6" name="Forme libre : forme 4565">
              <a:extLst>
                <a:ext uri="{FF2B5EF4-FFF2-40B4-BE49-F238E27FC236}">
                  <a16:creationId xmlns:a16="http://schemas.microsoft.com/office/drawing/2014/main" id="{BB59BDBD-31F4-4692-A779-49022BC267D3}"/>
                </a:ext>
              </a:extLst>
            </p:cNvPr>
            <p:cNvSpPr/>
            <p:nvPr/>
          </p:nvSpPr>
          <p:spPr>
            <a:xfrm>
              <a:off x="155631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7" name="Forme libre : forme 4566">
              <a:extLst>
                <a:ext uri="{FF2B5EF4-FFF2-40B4-BE49-F238E27FC236}">
                  <a16:creationId xmlns:a16="http://schemas.microsoft.com/office/drawing/2014/main" id="{EF249B69-89B9-4034-AC07-740A98AEEA53}"/>
                </a:ext>
              </a:extLst>
            </p:cNvPr>
            <p:cNvSpPr/>
            <p:nvPr/>
          </p:nvSpPr>
          <p:spPr>
            <a:xfrm>
              <a:off x="157579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8" name="Forme libre : forme 4567">
              <a:extLst>
                <a:ext uri="{FF2B5EF4-FFF2-40B4-BE49-F238E27FC236}">
                  <a16:creationId xmlns:a16="http://schemas.microsoft.com/office/drawing/2014/main" id="{20E98909-0177-4713-AD53-953FAC7ED796}"/>
                </a:ext>
              </a:extLst>
            </p:cNvPr>
            <p:cNvSpPr/>
            <p:nvPr/>
          </p:nvSpPr>
          <p:spPr>
            <a:xfrm>
              <a:off x="15952663"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69" name="Forme libre : forme 4568">
              <a:extLst>
                <a:ext uri="{FF2B5EF4-FFF2-40B4-BE49-F238E27FC236}">
                  <a16:creationId xmlns:a16="http://schemas.microsoft.com/office/drawing/2014/main" id="{DC4FBCC5-9178-4941-9D32-251AAC79790C}"/>
                </a:ext>
              </a:extLst>
            </p:cNvPr>
            <p:cNvSpPr/>
            <p:nvPr/>
          </p:nvSpPr>
          <p:spPr>
            <a:xfrm>
              <a:off x="16147397"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0" name="Forme libre : forme 4569">
              <a:extLst>
                <a:ext uri="{FF2B5EF4-FFF2-40B4-BE49-F238E27FC236}">
                  <a16:creationId xmlns:a16="http://schemas.microsoft.com/office/drawing/2014/main" id="{7E156B59-3431-4267-A3B1-C853F962016F}"/>
                </a:ext>
              </a:extLst>
            </p:cNvPr>
            <p:cNvSpPr/>
            <p:nvPr/>
          </p:nvSpPr>
          <p:spPr>
            <a:xfrm>
              <a:off x="16342130"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1" name="Forme libre : forme 4570">
              <a:extLst>
                <a:ext uri="{FF2B5EF4-FFF2-40B4-BE49-F238E27FC236}">
                  <a16:creationId xmlns:a16="http://schemas.microsoft.com/office/drawing/2014/main" id="{F10E701C-4521-4B63-976C-FBBE25D8E2F7}"/>
                </a:ext>
              </a:extLst>
            </p:cNvPr>
            <p:cNvSpPr/>
            <p:nvPr/>
          </p:nvSpPr>
          <p:spPr>
            <a:xfrm>
              <a:off x="16536864"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2" name="Forme libre : forme 4571">
              <a:extLst>
                <a:ext uri="{FF2B5EF4-FFF2-40B4-BE49-F238E27FC236}">
                  <a16:creationId xmlns:a16="http://schemas.microsoft.com/office/drawing/2014/main" id="{E984A078-28F5-4568-9542-F93177C0E887}"/>
                </a:ext>
              </a:extLst>
            </p:cNvPr>
            <p:cNvSpPr/>
            <p:nvPr/>
          </p:nvSpPr>
          <p:spPr>
            <a:xfrm>
              <a:off x="16731597"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3" name="Forme libre : forme 4572">
              <a:extLst>
                <a:ext uri="{FF2B5EF4-FFF2-40B4-BE49-F238E27FC236}">
                  <a16:creationId xmlns:a16="http://schemas.microsoft.com/office/drawing/2014/main" id="{05F1568B-C350-4052-9AD3-E7BF8B3296A5}"/>
                </a:ext>
              </a:extLst>
            </p:cNvPr>
            <p:cNvSpPr/>
            <p:nvPr/>
          </p:nvSpPr>
          <p:spPr>
            <a:xfrm>
              <a:off x="169263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4" name="Forme libre : forme 4573">
              <a:extLst>
                <a:ext uri="{FF2B5EF4-FFF2-40B4-BE49-F238E27FC236}">
                  <a16:creationId xmlns:a16="http://schemas.microsoft.com/office/drawing/2014/main" id="{1381DDC7-7926-4654-B1A3-4986859576A5}"/>
                </a:ext>
              </a:extLst>
            </p:cNvPr>
            <p:cNvSpPr/>
            <p:nvPr/>
          </p:nvSpPr>
          <p:spPr>
            <a:xfrm>
              <a:off x="171210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5" name="Forme libre : forme 4574">
              <a:extLst>
                <a:ext uri="{FF2B5EF4-FFF2-40B4-BE49-F238E27FC236}">
                  <a16:creationId xmlns:a16="http://schemas.microsoft.com/office/drawing/2014/main" id="{A9EBC349-D62D-442A-B98C-C17133AC39B6}"/>
                </a:ext>
              </a:extLst>
            </p:cNvPr>
            <p:cNvSpPr/>
            <p:nvPr/>
          </p:nvSpPr>
          <p:spPr>
            <a:xfrm>
              <a:off x="17315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6" name="Forme libre : forme 4575">
              <a:extLst>
                <a:ext uri="{FF2B5EF4-FFF2-40B4-BE49-F238E27FC236}">
                  <a16:creationId xmlns:a16="http://schemas.microsoft.com/office/drawing/2014/main" id="{FA645EE9-6D50-467A-A57A-CCD6C472627A}"/>
                </a:ext>
              </a:extLst>
            </p:cNvPr>
            <p:cNvSpPr/>
            <p:nvPr/>
          </p:nvSpPr>
          <p:spPr>
            <a:xfrm>
              <a:off x="175105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7" name="Forme libre : forme 4576">
              <a:extLst>
                <a:ext uri="{FF2B5EF4-FFF2-40B4-BE49-F238E27FC236}">
                  <a16:creationId xmlns:a16="http://schemas.microsoft.com/office/drawing/2014/main" id="{9446CF3B-A1EB-4109-B5B4-406D3D679C0C}"/>
                </a:ext>
              </a:extLst>
            </p:cNvPr>
            <p:cNvSpPr/>
            <p:nvPr/>
          </p:nvSpPr>
          <p:spPr>
            <a:xfrm>
              <a:off x="17705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8" name="Forme libre : forme 4577">
              <a:extLst>
                <a:ext uri="{FF2B5EF4-FFF2-40B4-BE49-F238E27FC236}">
                  <a16:creationId xmlns:a16="http://schemas.microsoft.com/office/drawing/2014/main" id="{0B08E243-1A4E-480B-8EF0-77448E682AF6}"/>
                </a:ext>
              </a:extLst>
            </p:cNvPr>
            <p:cNvSpPr/>
            <p:nvPr/>
          </p:nvSpPr>
          <p:spPr>
            <a:xfrm>
              <a:off x="17899998"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9" name="Forme libre : forme 4578">
              <a:extLst>
                <a:ext uri="{FF2B5EF4-FFF2-40B4-BE49-F238E27FC236}">
                  <a16:creationId xmlns:a16="http://schemas.microsoft.com/office/drawing/2014/main" id="{4532C507-D617-4855-A9FB-05D542700005}"/>
                </a:ext>
              </a:extLst>
            </p:cNvPr>
            <p:cNvSpPr/>
            <p:nvPr/>
          </p:nvSpPr>
          <p:spPr>
            <a:xfrm>
              <a:off x="180947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0" name="Forme libre : forme 4579">
              <a:extLst>
                <a:ext uri="{FF2B5EF4-FFF2-40B4-BE49-F238E27FC236}">
                  <a16:creationId xmlns:a16="http://schemas.microsoft.com/office/drawing/2014/main" id="{7E8A0241-9A80-4A40-BDF0-D05065432D9C}"/>
                </a:ext>
              </a:extLst>
            </p:cNvPr>
            <p:cNvSpPr/>
            <p:nvPr/>
          </p:nvSpPr>
          <p:spPr>
            <a:xfrm>
              <a:off x="182894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1" name="Forme libre : forme 4580">
              <a:extLst>
                <a:ext uri="{FF2B5EF4-FFF2-40B4-BE49-F238E27FC236}">
                  <a16:creationId xmlns:a16="http://schemas.microsoft.com/office/drawing/2014/main" id="{9DDF1EC2-F2C3-44C6-A651-00758DE0386D}"/>
                </a:ext>
              </a:extLst>
            </p:cNvPr>
            <p:cNvSpPr/>
            <p:nvPr/>
          </p:nvSpPr>
          <p:spPr>
            <a:xfrm>
              <a:off x="184841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2" name="Forme libre : forme 4581">
              <a:extLst>
                <a:ext uri="{FF2B5EF4-FFF2-40B4-BE49-F238E27FC236}">
                  <a16:creationId xmlns:a16="http://schemas.microsoft.com/office/drawing/2014/main" id="{7DC03670-B52C-480E-A45A-45BD7DA5B7D9}"/>
                </a:ext>
              </a:extLst>
            </p:cNvPr>
            <p:cNvSpPr/>
            <p:nvPr/>
          </p:nvSpPr>
          <p:spPr>
            <a:xfrm>
              <a:off x="186789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3" name="Forme libre : forme 4582">
              <a:extLst>
                <a:ext uri="{FF2B5EF4-FFF2-40B4-BE49-F238E27FC236}">
                  <a16:creationId xmlns:a16="http://schemas.microsoft.com/office/drawing/2014/main" id="{AE94304D-3956-46FC-8DE0-B19360302784}"/>
                </a:ext>
              </a:extLst>
            </p:cNvPr>
            <p:cNvSpPr/>
            <p:nvPr/>
          </p:nvSpPr>
          <p:spPr>
            <a:xfrm>
              <a:off x="188736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4" name="Forme libre : forme 4583">
              <a:extLst>
                <a:ext uri="{FF2B5EF4-FFF2-40B4-BE49-F238E27FC236}">
                  <a16:creationId xmlns:a16="http://schemas.microsoft.com/office/drawing/2014/main" id="{5A9B534B-FD2F-4918-B99F-B20C6938BD42}"/>
                </a:ext>
              </a:extLst>
            </p:cNvPr>
            <p:cNvSpPr/>
            <p:nvPr/>
          </p:nvSpPr>
          <p:spPr>
            <a:xfrm>
              <a:off x="190683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5" name="Forme libre : forme 4584">
              <a:extLst>
                <a:ext uri="{FF2B5EF4-FFF2-40B4-BE49-F238E27FC236}">
                  <a16:creationId xmlns:a16="http://schemas.microsoft.com/office/drawing/2014/main" id="{2C4F2199-4683-4A4A-8382-ADF1B6885D66}"/>
                </a:ext>
              </a:extLst>
            </p:cNvPr>
            <p:cNvSpPr/>
            <p:nvPr/>
          </p:nvSpPr>
          <p:spPr>
            <a:xfrm>
              <a:off x="192631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6" name="Forme libre : forme 4585">
              <a:extLst>
                <a:ext uri="{FF2B5EF4-FFF2-40B4-BE49-F238E27FC236}">
                  <a16:creationId xmlns:a16="http://schemas.microsoft.com/office/drawing/2014/main" id="{7234367F-1197-45B3-87F0-4C70CF661F73}"/>
                </a:ext>
              </a:extLst>
            </p:cNvPr>
            <p:cNvSpPr/>
            <p:nvPr/>
          </p:nvSpPr>
          <p:spPr>
            <a:xfrm>
              <a:off x="194578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7" name="Forme libre : forme 4586">
              <a:extLst>
                <a:ext uri="{FF2B5EF4-FFF2-40B4-BE49-F238E27FC236}">
                  <a16:creationId xmlns:a16="http://schemas.microsoft.com/office/drawing/2014/main" id="{5DC777E4-02E3-4274-908F-4AD041C13E4C}"/>
                </a:ext>
              </a:extLst>
            </p:cNvPr>
            <p:cNvSpPr/>
            <p:nvPr/>
          </p:nvSpPr>
          <p:spPr>
            <a:xfrm>
              <a:off x="19652598"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8" name="Forme libre : forme 4587">
              <a:extLst>
                <a:ext uri="{FF2B5EF4-FFF2-40B4-BE49-F238E27FC236}">
                  <a16:creationId xmlns:a16="http://schemas.microsoft.com/office/drawing/2014/main" id="{755E2DBD-DD2F-4200-844F-18AA337011B2}"/>
                </a:ext>
              </a:extLst>
            </p:cNvPr>
            <p:cNvSpPr/>
            <p:nvPr/>
          </p:nvSpPr>
          <p:spPr>
            <a:xfrm>
              <a:off x="198473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89" name="Forme libre : forme 4588">
              <a:extLst>
                <a:ext uri="{FF2B5EF4-FFF2-40B4-BE49-F238E27FC236}">
                  <a16:creationId xmlns:a16="http://schemas.microsoft.com/office/drawing/2014/main" id="{BD6E14E5-91B0-4005-A3C0-640B16027945}"/>
                </a:ext>
              </a:extLst>
            </p:cNvPr>
            <p:cNvSpPr/>
            <p:nvPr/>
          </p:nvSpPr>
          <p:spPr>
            <a:xfrm>
              <a:off x="20042064"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0" name="Forme libre : forme 4589">
              <a:extLst>
                <a:ext uri="{FF2B5EF4-FFF2-40B4-BE49-F238E27FC236}">
                  <a16:creationId xmlns:a16="http://schemas.microsoft.com/office/drawing/2014/main" id="{BABD92BC-B768-4BAE-BB55-9A9A276A6B98}"/>
                </a:ext>
              </a:extLst>
            </p:cNvPr>
            <p:cNvSpPr/>
            <p:nvPr/>
          </p:nvSpPr>
          <p:spPr>
            <a:xfrm>
              <a:off x="20236798"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1" name="Forme libre : forme 4590">
              <a:extLst>
                <a:ext uri="{FF2B5EF4-FFF2-40B4-BE49-F238E27FC236}">
                  <a16:creationId xmlns:a16="http://schemas.microsoft.com/office/drawing/2014/main" id="{A3CBA8D8-3DCE-4DB6-9290-E0F1BA1530B5}"/>
                </a:ext>
              </a:extLst>
            </p:cNvPr>
            <p:cNvSpPr/>
            <p:nvPr/>
          </p:nvSpPr>
          <p:spPr>
            <a:xfrm>
              <a:off x="20431531"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2" name="Forme libre : forme 4591">
              <a:extLst>
                <a:ext uri="{FF2B5EF4-FFF2-40B4-BE49-F238E27FC236}">
                  <a16:creationId xmlns:a16="http://schemas.microsoft.com/office/drawing/2014/main" id="{F2D33871-8C89-4853-8314-03968AB4A726}"/>
                </a:ext>
              </a:extLst>
            </p:cNvPr>
            <p:cNvSpPr/>
            <p:nvPr/>
          </p:nvSpPr>
          <p:spPr>
            <a:xfrm>
              <a:off x="20626265"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3" name="Forme libre : forme 4592">
              <a:extLst>
                <a:ext uri="{FF2B5EF4-FFF2-40B4-BE49-F238E27FC236}">
                  <a16:creationId xmlns:a16="http://schemas.microsoft.com/office/drawing/2014/main" id="{0F0388D6-0655-4DA5-987B-639DB746DFF9}"/>
                </a:ext>
              </a:extLst>
            </p:cNvPr>
            <p:cNvSpPr/>
            <p:nvPr/>
          </p:nvSpPr>
          <p:spPr>
            <a:xfrm>
              <a:off x="208206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4" name="Forme libre : forme 4593">
              <a:extLst>
                <a:ext uri="{FF2B5EF4-FFF2-40B4-BE49-F238E27FC236}">
                  <a16:creationId xmlns:a16="http://schemas.microsoft.com/office/drawing/2014/main" id="{EB30374A-433B-4AB6-883D-2FEFDB3D2C9A}"/>
                </a:ext>
              </a:extLst>
            </p:cNvPr>
            <p:cNvSpPr/>
            <p:nvPr/>
          </p:nvSpPr>
          <p:spPr>
            <a:xfrm>
              <a:off x="214048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5" name="Forme libre : forme 4594">
              <a:extLst>
                <a:ext uri="{FF2B5EF4-FFF2-40B4-BE49-F238E27FC236}">
                  <a16:creationId xmlns:a16="http://schemas.microsoft.com/office/drawing/2014/main" id="{4350C5A3-A4BE-48EF-907F-E7FC53E30156}"/>
                </a:ext>
              </a:extLst>
            </p:cNvPr>
            <p:cNvSpPr/>
            <p:nvPr/>
          </p:nvSpPr>
          <p:spPr>
            <a:xfrm>
              <a:off x="21599629"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6" name="Forme libre : forme 4595">
              <a:extLst>
                <a:ext uri="{FF2B5EF4-FFF2-40B4-BE49-F238E27FC236}">
                  <a16:creationId xmlns:a16="http://schemas.microsoft.com/office/drawing/2014/main" id="{5FEDC3A0-F95E-4438-AF09-603044221900}"/>
                </a:ext>
              </a:extLst>
            </p:cNvPr>
            <p:cNvSpPr/>
            <p:nvPr/>
          </p:nvSpPr>
          <p:spPr>
            <a:xfrm>
              <a:off x="2711400"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7" name="Forme libre : forme 4596">
              <a:extLst>
                <a:ext uri="{FF2B5EF4-FFF2-40B4-BE49-F238E27FC236}">
                  <a16:creationId xmlns:a16="http://schemas.microsoft.com/office/drawing/2014/main" id="{60A9C14D-6CB5-4D08-B200-3C65F150FB05}"/>
                </a:ext>
              </a:extLst>
            </p:cNvPr>
            <p:cNvSpPr/>
            <p:nvPr/>
          </p:nvSpPr>
          <p:spPr>
            <a:xfrm>
              <a:off x="2906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8" name="Forme libre : forme 4597">
              <a:extLst>
                <a:ext uri="{FF2B5EF4-FFF2-40B4-BE49-F238E27FC236}">
                  <a16:creationId xmlns:a16="http://schemas.microsoft.com/office/drawing/2014/main" id="{53F2B34E-0E7A-4BEB-96DE-6CEC641DBBC0}"/>
                </a:ext>
              </a:extLst>
            </p:cNvPr>
            <p:cNvSpPr/>
            <p:nvPr/>
          </p:nvSpPr>
          <p:spPr>
            <a:xfrm>
              <a:off x="31008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9" name="Forme libre : forme 4598">
              <a:extLst>
                <a:ext uri="{FF2B5EF4-FFF2-40B4-BE49-F238E27FC236}">
                  <a16:creationId xmlns:a16="http://schemas.microsoft.com/office/drawing/2014/main" id="{E75A3831-360F-4B0B-A0CF-06756A7B5E44}"/>
                </a:ext>
              </a:extLst>
            </p:cNvPr>
            <p:cNvSpPr/>
            <p:nvPr/>
          </p:nvSpPr>
          <p:spPr>
            <a:xfrm>
              <a:off x="40745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0" name="Forme libre : forme 4599">
              <a:extLst>
                <a:ext uri="{FF2B5EF4-FFF2-40B4-BE49-F238E27FC236}">
                  <a16:creationId xmlns:a16="http://schemas.microsoft.com/office/drawing/2014/main" id="{E6183008-A8AE-4EC2-BD58-CB4252FCAD49}"/>
                </a:ext>
              </a:extLst>
            </p:cNvPr>
            <p:cNvSpPr/>
            <p:nvPr/>
          </p:nvSpPr>
          <p:spPr>
            <a:xfrm>
              <a:off x="42692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1" name="Forme libre : forme 4600">
              <a:extLst>
                <a:ext uri="{FF2B5EF4-FFF2-40B4-BE49-F238E27FC236}">
                  <a16:creationId xmlns:a16="http://schemas.microsoft.com/office/drawing/2014/main" id="{B82F067D-2D2E-4C1B-8277-85417D14CF5D}"/>
                </a:ext>
              </a:extLst>
            </p:cNvPr>
            <p:cNvSpPr/>
            <p:nvPr/>
          </p:nvSpPr>
          <p:spPr>
            <a:xfrm>
              <a:off x="44640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2" name="Forme libre : forme 4601">
              <a:extLst>
                <a:ext uri="{FF2B5EF4-FFF2-40B4-BE49-F238E27FC236}">
                  <a16:creationId xmlns:a16="http://schemas.microsoft.com/office/drawing/2014/main" id="{C89E9BB9-B7BA-4B9F-A60C-42AA3CB4AC65}"/>
                </a:ext>
              </a:extLst>
            </p:cNvPr>
            <p:cNvSpPr/>
            <p:nvPr/>
          </p:nvSpPr>
          <p:spPr>
            <a:xfrm>
              <a:off x="46587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3" name="Forme libre : forme 4602">
              <a:extLst>
                <a:ext uri="{FF2B5EF4-FFF2-40B4-BE49-F238E27FC236}">
                  <a16:creationId xmlns:a16="http://schemas.microsoft.com/office/drawing/2014/main" id="{22A52BEF-3653-46BF-940D-8D1D3DBE8705}"/>
                </a:ext>
              </a:extLst>
            </p:cNvPr>
            <p:cNvSpPr/>
            <p:nvPr/>
          </p:nvSpPr>
          <p:spPr>
            <a:xfrm>
              <a:off x="48534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4" name="Forme libre : forme 4603">
              <a:extLst>
                <a:ext uri="{FF2B5EF4-FFF2-40B4-BE49-F238E27FC236}">
                  <a16:creationId xmlns:a16="http://schemas.microsoft.com/office/drawing/2014/main" id="{99B02B3A-AA7F-4B18-81E0-21EE62E1FB1B}"/>
                </a:ext>
              </a:extLst>
            </p:cNvPr>
            <p:cNvSpPr/>
            <p:nvPr/>
          </p:nvSpPr>
          <p:spPr>
            <a:xfrm>
              <a:off x="50482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5" name="Forme libre : forme 4604">
              <a:extLst>
                <a:ext uri="{FF2B5EF4-FFF2-40B4-BE49-F238E27FC236}">
                  <a16:creationId xmlns:a16="http://schemas.microsoft.com/office/drawing/2014/main" id="{A4B00DED-D353-4609-B90D-BD2B8D7AC795}"/>
                </a:ext>
              </a:extLst>
            </p:cNvPr>
            <p:cNvSpPr/>
            <p:nvPr/>
          </p:nvSpPr>
          <p:spPr>
            <a:xfrm>
              <a:off x="52429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6" name="Forme libre : forme 4605">
              <a:extLst>
                <a:ext uri="{FF2B5EF4-FFF2-40B4-BE49-F238E27FC236}">
                  <a16:creationId xmlns:a16="http://schemas.microsoft.com/office/drawing/2014/main" id="{610B01AB-C29F-4DC6-AF25-19B53E1FE2EE}"/>
                </a:ext>
              </a:extLst>
            </p:cNvPr>
            <p:cNvSpPr/>
            <p:nvPr/>
          </p:nvSpPr>
          <p:spPr>
            <a:xfrm>
              <a:off x="54376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7" name="Forme libre : forme 4606">
              <a:extLst>
                <a:ext uri="{FF2B5EF4-FFF2-40B4-BE49-F238E27FC236}">
                  <a16:creationId xmlns:a16="http://schemas.microsoft.com/office/drawing/2014/main" id="{032D8E2B-4C15-4026-B711-952A0438732C}"/>
                </a:ext>
              </a:extLst>
            </p:cNvPr>
            <p:cNvSpPr/>
            <p:nvPr/>
          </p:nvSpPr>
          <p:spPr>
            <a:xfrm>
              <a:off x="56324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8" name="Forme libre : forme 4607">
              <a:extLst>
                <a:ext uri="{FF2B5EF4-FFF2-40B4-BE49-F238E27FC236}">
                  <a16:creationId xmlns:a16="http://schemas.microsoft.com/office/drawing/2014/main" id="{34DC76A8-F869-47F7-B0F0-3B29A091D267}"/>
                </a:ext>
              </a:extLst>
            </p:cNvPr>
            <p:cNvSpPr/>
            <p:nvPr/>
          </p:nvSpPr>
          <p:spPr>
            <a:xfrm>
              <a:off x="5827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9" name="Forme libre : forme 4608">
              <a:extLst>
                <a:ext uri="{FF2B5EF4-FFF2-40B4-BE49-F238E27FC236}">
                  <a16:creationId xmlns:a16="http://schemas.microsoft.com/office/drawing/2014/main" id="{22D96B3F-97AE-49DD-81EF-59F5A9E2B135}"/>
                </a:ext>
              </a:extLst>
            </p:cNvPr>
            <p:cNvSpPr/>
            <p:nvPr/>
          </p:nvSpPr>
          <p:spPr>
            <a:xfrm>
              <a:off x="6021868"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0" name="Forme libre : forme 4609">
              <a:extLst>
                <a:ext uri="{FF2B5EF4-FFF2-40B4-BE49-F238E27FC236}">
                  <a16:creationId xmlns:a16="http://schemas.microsoft.com/office/drawing/2014/main" id="{72F042CC-F117-47B6-83AF-B0EC7B8E70FC}"/>
                </a:ext>
              </a:extLst>
            </p:cNvPr>
            <p:cNvSpPr/>
            <p:nvPr/>
          </p:nvSpPr>
          <p:spPr>
            <a:xfrm>
              <a:off x="62166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1" name="Forme libre : forme 4610">
              <a:extLst>
                <a:ext uri="{FF2B5EF4-FFF2-40B4-BE49-F238E27FC236}">
                  <a16:creationId xmlns:a16="http://schemas.microsoft.com/office/drawing/2014/main" id="{DFE6B5C5-A108-4BDE-8B47-510DC4A37F40}"/>
                </a:ext>
              </a:extLst>
            </p:cNvPr>
            <p:cNvSpPr/>
            <p:nvPr/>
          </p:nvSpPr>
          <p:spPr>
            <a:xfrm>
              <a:off x="64113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2" name="Forme libre : forme 4611">
              <a:extLst>
                <a:ext uri="{FF2B5EF4-FFF2-40B4-BE49-F238E27FC236}">
                  <a16:creationId xmlns:a16="http://schemas.microsoft.com/office/drawing/2014/main" id="{1A0E71F2-54FE-4C2B-BDF8-F32ED00F190A}"/>
                </a:ext>
              </a:extLst>
            </p:cNvPr>
            <p:cNvSpPr/>
            <p:nvPr/>
          </p:nvSpPr>
          <p:spPr>
            <a:xfrm>
              <a:off x="66060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3" name="Forme libre : forme 4612">
              <a:extLst>
                <a:ext uri="{FF2B5EF4-FFF2-40B4-BE49-F238E27FC236}">
                  <a16:creationId xmlns:a16="http://schemas.microsoft.com/office/drawing/2014/main" id="{37744E60-49BB-41DD-B77F-990D0FF92953}"/>
                </a:ext>
              </a:extLst>
            </p:cNvPr>
            <p:cNvSpPr/>
            <p:nvPr/>
          </p:nvSpPr>
          <p:spPr>
            <a:xfrm>
              <a:off x="77741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4" name="Forme libre : forme 4613">
              <a:extLst>
                <a:ext uri="{FF2B5EF4-FFF2-40B4-BE49-F238E27FC236}">
                  <a16:creationId xmlns:a16="http://schemas.microsoft.com/office/drawing/2014/main" id="{8ECF5E5D-8E8C-4A80-B284-A53C37165761}"/>
                </a:ext>
              </a:extLst>
            </p:cNvPr>
            <p:cNvSpPr/>
            <p:nvPr/>
          </p:nvSpPr>
          <p:spPr>
            <a:xfrm>
              <a:off x="7968899"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5" name="Forme libre : forme 4614">
              <a:extLst>
                <a:ext uri="{FF2B5EF4-FFF2-40B4-BE49-F238E27FC236}">
                  <a16:creationId xmlns:a16="http://schemas.microsoft.com/office/drawing/2014/main" id="{DAE62716-70D7-4C7F-B42F-55CAA02DEB3E}"/>
                </a:ext>
              </a:extLst>
            </p:cNvPr>
            <p:cNvSpPr/>
            <p:nvPr/>
          </p:nvSpPr>
          <p:spPr>
            <a:xfrm>
              <a:off x="8163632"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6" name="Forme libre : forme 4615">
              <a:extLst>
                <a:ext uri="{FF2B5EF4-FFF2-40B4-BE49-F238E27FC236}">
                  <a16:creationId xmlns:a16="http://schemas.microsoft.com/office/drawing/2014/main" id="{11C20C50-CEE1-440F-AB9B-F15AFBEB70F0}"/>
                </a:ext>
              </a:extLst>
            </p:cNvPr>
            <p:cNvSpPr/>
            <p:nvPr/>
          </p:nvSpPr>
          <p:spPr>
            <a:xfrm>
              <a:off x="83583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7" name="Forme libre : forme 4616">
              <a:extLst>
                <a:ext uri="{FF2B5EF4-FFF2-40B4-BE49-F238E27FC236}">
                  <a16:creationId xmlns:a16="http://schemas.microsoft.com/office/drawing/2014/main" id="{0FA9CB35-A830-4E82-A0B1-C8B2729E551D}"/>
                </a:ext>
              </a:extLst>
            </p:cNvPr>
            <p:cNvSpPr/>
            <p:nvPr/>
          </p:nvSpPr>
          <p:spPr>
            <a:xfrm>
              <a:off x="118635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8" name="Forme libre : forme 4617">
              <a:extLst>
                <a:ext uri="{FF2B5EF4-FFF2-40B4-BE49-F238E27FC236}">
                  <a16:creationId xmlns:a16="http://schemas.microsoft.com/office/drawing/2014/main" id="{4B623DDF-B806-4E5D-A1C2-A0AB7EA3A267}"/>
                </a:ext>
              </a:extLst>
            </p:cNvPr>
            <p:cNvSpPr/>
            <p:nvPr/>
          </p:nvSpPr>
          <p:spPr>
            <a:xfrm>
              <a:off x="12837232"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9" name="Forme libre : forme 4618">
              <a:extLst>
                <a:ext uri="{FF2B5EF4-FFF2-40B4-BE49-F238E27FC236}">
                  <a16:creationId xmlns:a16="http://schemas.microsoft.com/office/drawing/2014/main" id="{6CEFCFDC-5629-4B8D-957D-FC09B49933F5}"/>
                </a:ext>
              </a:extLst>
            </p:cNvPr>
            <p:cNvSpPr/>
            <p:nvPr/>
          </p:nvSpPr>
          <p:spPr>
            <a:xfrm>
              <a:off x="13031966"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0" name="Forme libre : forme 4619">
              <a:extLst>
                <a:ext uri="{FF2B5EF4-FFF2-40B4-BE49-F238E27FC236}">
                  <a16:creationId xmlns:a16="http://schemas.microsoft.com/office/drawing/2014/main" id="{2526CD6D-AD7B-49FB-8843-AFA294B9E951}"/>
                </a:ext>
              </a:extLst>
            </p:cNvPr>
            <p:cNvSpPr/>
            <p:nvPr/>
          </p:nvSpPr>
          <p:spPr>
            <a:xfrm>
              <a:off x="13421432"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1" name="Forme libre : forme 4620">
              <a:extLst>
                <a:ext uri="{FF2B5EF4-FFF2-40B4-BE49-F238E27FC236}">
                  <a16:creationId xmlns:a16="http://schemas.microsoft.com/office/drawing/2014/main" id="{66252115-211F-4779-8F53-275F460C3251}"/>
                </a:ext>
              </a:extLst>
            </p:cNvPr>
            <p:cNvSpPr/>
            <p:nvPr/>
          </p:nvSpPr>
          <p:spPr>
            <a:xfrm>
              <a:off x="136161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22" name="Forme libre : forme 4621">
              <a:extLst>
                <a:ext uri="{FF2B5EF4-FFF2-40B4-BE49-F238E27FC236}">
                  <a16:creationId xmlns:a16="http://schemas.microsoft.com/office/drawing/2014/main" id="{C4FA0F3E-7F60-4A3D-9B36-CE99229DB5A4}"/>
                </a:ext>
              </a:extLst>
            </p:cNvPr>
            <p:cNvSpPr/>
            <p:nvPr/>
          </p:nvSpPr>
          <p:spPr>
            <a:xfrm>
              <a:off x="13810899"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3" name="Forme libre : forme 4622">
              <a:extLst>
                <a:ext uri="{FF2B5EF4-FFF2-40B4-BE49-F238E27FC236}">
                  <a16:creationId xmlns:a16="http://schemas.microsoft.com/office/drawing/2014/main" id="{4575ED61-09CE-4FD2-8AE8-536EB0F65A28}"/>
                </a:ext>
              </a:extLst>
            </p:cNvPr>
            <p:cNvSpPr/>
            <p:nvPr/>
          </p:nvSpPr>
          <p:spPr>
            <a:xfrm>
              <a:off x="140056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4" name="Forme libre : forme 4623">
              <a:extLst>
                <a:ext uri="{FF2B5EF4-FFF2-40B4-BE49-F238E27FC236}">
                  <a16:creationId xmlns:a16="http://schemas.microsoft.com/office/drawing/2014/main" id="{6AD104B4-ECB6-401E-B635-9CDBB9D24E35}"/>
                </a:ext>
              </a:extLst>
            </p:cNvPr>
            <p:cNvSpPr/>
            <p:nvPr/>
          </p:nvSpPr>
          <p:spPr>
            <a:xfrm>
              <a:off x="142003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5" name="Forme libre : forme 4624">
              <a:extLst>
                <a:ext uri="{FF2B5EF4-FFF2-40B4-BE49-F238E27FC236}">
                  <a16:creationId xmlns:a16="http://schemas.microsoft.com/office/drawing/2014/main" id="{9A6A700B-1910-445C-B8F4-82A60EB04023}"/>
                </a:ext>
              </a:extLst>
            </p:cNvPr>
            <p:cNvSpPr/>
            <p:nvPr/>
          </p:nvSpPr>
          <p:spPr>
            <a:xfrm>
              <a:off x="14394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6" name="Forme libre : forme 4625">
              <a:extLst>
                <a:ext uri="{FF2B5EF4-FFF2-40B4-BE49-F238E27FC236}">
                  <a16:creationId xmlns:a16="http://schemas.microsoft.com/office/drawing/2014/main" id="{2497B11D-EA1D-4C2B-A491-EEACEC9E0C96}"/>
                </a:ext>
              </a:extLst>
            </p:cNvPr>
            <p:cNvSpPr/>
            <p:nvPr/>
          </p:nvSpPr>
          <p:spPr>
            <a:xfrm>
              <a:off x="14589530"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7" name="Forme libre : forme 4626">
              <a:extLst>
                <a:ext uri="{FF2B5EF4-FFF2-40B4-BE49-F238E27FC236}">
                  <a16:creationId xmlns:a16="http://schemas.microsoft.com/office/drawing/2014/main" id="{9FCBF91D-7A9F-4455-B453-74FD7CA40180}"/>
                </a:ext>
              </a:extLst>
            </p:cNvPr>
            <p:cNvSpPr/>
            <p:nvPr/>
          </p:nvSpPr>
          <p:spPr>
            <a:xfrm>
              <a:off x="14784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8" name="Forme libre : forme 4627">
              <a:extLst>
                <a:ext uri="{FF2B5EF4-FFF2-40B4-BE49-F238E27FC236}">
                  <a16:creationId xmlns:a16="http://schemas.microsoft.com/office/drawing/2014/main" id="{4596C4BA-F85B-4DCF-9C06-DA1621DBCF82}"/>
                </a:ext>
              </a:extLst>
            </p:cNvPr>
            <p:cNvSpPr/>
            <p:nvPr/>
          </p:nvSpPr>
          <p:spPr>
            <a:xfrm>
              <a:off x="149789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9" name="Forme libre : forme 4628">
              <a:extLst>
                <a:ext uri="{FF2B5EF4-FFF2-40B4-BE49-F238E27FC236}">
                  <a16:creationId xmlns:a16="http://schemas.microsoft.com/office/drawing/2014/main" id="{5DB42903-4D66-4F13-9BC7-95F8DF12E340}"/>
                </a:ext>
              </a:extLst>
            </p:cNvPr>
            <p:cNvSpPr/>
            <p:nvPr/>
          </p:nvSpPr>
          <p:spPr>
            <a:xfrm>
              <a:off x="151737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0" name="Forme libre : forme 4629">
              <a:extLst>
                <a:ext uri="{FF2B5EF4-FFF2-40B4-BE49-F238E27FC236}">
                  <a16:creationId xmlns:a16="http://schemas.microsoft.com/office/drawing/2014/main" id="{E6042DD7-1E05-4056-94AB-D26A4E4DDA5D}"/>
                </a:ext>
              </a:extLst>
            </p:cNvPr>
            <p:cNvSpPr/>
            <p:nvPr/>
          </p:nvSpPr>
          <p:spPr>
            <a:xfrm>
              <a:off x="153684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1" name="Forme libre : forme 4630">
              <a:extLst>
                <a:ext uri="{FF2B5EF4-FFF2-40B4-BE49-F238E27FC236}">
                  <a16:creationId xmlns:a16="http://schemas.microsoft.com/office/drawing/2014/main" id="{B9BCFB9E-7D04-4283-AE5C-1E67AAF95F1E}"/>
                </a:ext>
              </a:extLst>
            </p:cNvPr>
            <p:cNvSpPr/>
            <p:nvPr/>
          </p:nvSpPr>
          <p:spPr>
            <a:xfrm>
              <a:off x="155631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2" name="Forme libre : forme 4631">
              <a:extLst>
                <a:ext uri="{FF2B5EF4-FFF2-40B4-BE49-F238E27FC236}">
                  <a16:creationId xmlns:a16="http://schemas.microsoft.com/office/drawing/2014/main" id="{73E70DD1-07B2-4ECC-8521-0F243EFD13BC}"/>
                </a:ext>
              </a:extLst>
            </p:cNvPr>
            <p:cNvSpPr/>
            <p:nvPr/>
          </p:nvSpPr>
          <p:spPr>
            <a:xfrm>
              <a:off x="157579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3" name="Forme libre : forme 4632">
              <a:extLst>
                <a:ext uri="{FF2B5EF4-FFF2-40B4-BE49-F238E27FC236}">
                  <a16:creationId xmlns:a16="http://schemas.microsoft.com/office/drawing/2014/main" id="{1257E0C0-2E8F-4A81-A646-3707CE3A5327}"/>
                </a:ext>
              </a:extLst>
            </p:cNvPr>
            <p:cNvSpPr/>
            <p:nvPr/>
          </p:nvSpPr>
          <p:spPr>
            <a:xfrm>
              <a:off x="15952663"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34" name="Forme libre : forme 4633">
              <a:extLst>
                <a:ext uri="{FF2B5EF4-FFF2-40B4-BE49-F238E27FC236}">
                  <a16:creationId xmlns:a16="http://schemas.microsoft.com/office/drawing/2014/main" id="{23B5BD7C-92D3-44EF-AAB2-D666CF21D841}"/>
                </a:ext>
              </a:extLst>
            </p:cNvPr>
            <p:cNvSpPr/>
            <p:nvPr/>
          </p:nvSpPr>
          <p:spPr>
            <a:xfrm>
              <a:off x="16147397"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5" name="Forme libre : forme 4634">
              <a:extLst>
                <a:ext uri="{FF2B5EF4-FFF2-40B4-BE49-F238E27FC236}">
                  <a16:creationId xmlns:a16="http://schemas.microsoft.com/office/drawing/2014/main" id="{5C927445-C8D9-4A1A-B928-A6EA9178B733}"/>
                </a:ext>
              </a:extLst>
            </p:cNvPr>
            <p:cNvSpPr/>
            <p:nvPr/>
          </p:nvSpPr>
          <p:spPr>
            <a:xfrm>
              <a:off x="16342130"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6" name="Forme libre : forme 4635">
              <a:extLst>
                <a:ext uri="{FF2B5EF4-FFF2-40B4-BE49-F238E27FC236}">
                  <a16:creationId xmlns:a16="http://schemas.microsoft.com/office/drawing/2014/main" id="{6514B3EC-DC85-471A-995A-8906A946F243}"/>
                </a:ext>
              </a:extLst>
            </p:cNvPr>
            <p:cNvSpPr/>
            <p:nvPr/>
          </p:nvSpPr>
          <p:spPr>
            <a:xfrm>
              <a:off x="16536864"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7" name="Forme libre : forme 4636">
              <a:extLst>
                <a:ext uri="{FF2B5EF4-FFF2-40B4-BE49-F238E27FC236}">
                  <a16:creationId xmlns:a16="http://schemas.microsoft.com/office/drawing/2014/main" id="{67B2505D-02C3-4ACB-9C36-F0258E44CE23}"/>
                </a:ext>
              </a:extLst>
            </p:cNvPr>
            <p:cNvSpPr/>
            <p:nvPr/>
          </p:nvSpPr>
          <p:spPr>
            <a:xfrm>
              <a:off x="16731597"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8" name="Forme libre : forme 4637">
              <a:extLst>
                <a:ext uri="{FF2B5EF4-FFF2-40B4-BE49-F238E27FC236}">
                  <a16:creationId xmlns:a16="http://schemas.microsoft.com/office/drawing/2014/main" id="{954F7906-E7C4-454E-86AE-12EC52657D29}"/>
                </a:ext>
              </a:extLst>
            </p:cNvPr>
            <p:cNvSpPr/>
            <p:nvPr/>
          </p:nvSpPr>
          <p:spPr>
            <a:xfrm>
              <a:off x="169263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9" name="Forme libre : forme 4638">
              <a:extLst>
                <a:ext uri="{FF2B5EF4-FFF2-40B4-BE49-F238E27FC236}">
                  <a16:creationId xmlns:a16="http://schemas.microsoft.com/office/drawing/2014/main" id="{35E47101-987F-45B7-B719-047E5C16DFA1}"/>
                </a:ext>
              </a:extLst>
            </p:cNvPr>
            <p:cNvSpPr/>
            <p:nvPr/>
          </p:nvSpPr>
          <p:spPr>
            <a:xfrm>
              <a:off x="171210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0" name="Forme libre : forme 4639">
              <a:extLst>
                <a:ext uri="{FF2B5EF4-FFF2-40B4-BE49-F238E27FC236}">
                  <a16:creationId xmlns:a16="http://schemas.microsoft.com/office/drawing/2014/main" id="{8AE67248-856C-4F03-9ED7-4401E5BD21E0}"/>
                </a:ext>
              </a:extLst>
            </p:cNvPr>
            <p:cNvSpPr/>
            <p:nvPr/>
          </p:nvSpPr>
          <p:spPr>
            <a:xfrm>
              <a:off x="17315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1" name="Forme libre : forme 4640">
              <a:extLst>
                <a:ext uri="{FF2B5EF4-FFF2-40B4-BE49-F238E27FC236}">
                  <a16:creationId xmlns:a16="http://schemas.microsoft.com/office/drawing/2014/main" id="{F4C738B7-A2AB-4ED4-A48C-C112B48535F7}"/>
                </a:ext>
              </a:extLst>
            </p:cNvPr>
            <p:cNvSpPr/>
            <p:nvPr/>
          </p:nvSpPr>
          <p:spPr>
            <a:xfrm>
              <a:off x="175105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2" name="Forme libre : forme 4641">
              <a:extLst>
                <a:ext uri="{FF2B5EF4-FFF2-40B4-BE49-F238E27FC236}">
                  <a16:creationId xmlns:a16="http://schemas.microsoft.com/office/drawing/2014/main" id="{ED27AFB2-F07C-4CDB-839F-EAB853D5027A}"/>
                </a:ext>
              </a:extLst>
            </p:cNvPr>
            <p:cNvSpPr/>
            <p:nvPr/>
          </p:nvSpPr>
          <p:spPr>
            <a:xfrm>
              <a:off x="17705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3" name="Forme libre : forme 4642">
              <a:extLst>
                <a:ext uri="{FF2B5EF4-FFF2-40B4-BE49-F238E27FC236}">
                  <a16:creationId xmlns:a16="http://schemas.microsoft.com/office/drawing/2014/main" id="{0C004165-0B8A-4548-8AEE-188BE03F956F}"/>
                </a:ext>
              </a:extLst>
            </p:cNvPr>
            <p:cNvSpPr/>
            <p:nvPr/>
          </p:nvSpPr>
          <p:spPr>
            <a:xfrm>
              <a:off x="17899998"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44" name="Forme libre : forme 4643">
              <a:extLst>
                <a:ext uri="{FF2B5EF4-FFF2-40B4-BE49-F238E27FC236}">
                  <a16:creationId xmlns:a16="http://schemas.microsoft.com/office/drawing/2014/main" id="{6621D697-DD3C-43D3-AE0F-DDEA804F8879}"/>
                </a:ext>
              </a:extLst>
            </p:cNvPr>
            <p:cNvSpPr/>
            <p:nvPr/>
          </p:nvSpPr>
          <p:spPr>
            <a:xfrm>
              <a:off x="180947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5" name="Forme libre : forme 4644">
              <a:extLst>
                <a:ext uri="{FF2B5EF4-FFF2-40B4-BE49-F238E27FC236}">
                  <a16:creationId xmlns:a16="http://schemas.microsoft.com/office/drawing/2014/main" id="{21A4BD55-7629-44FE-BDE5-7BB28E86B6D8}"/>
                </a:ext>
              </a:extLst>
            </p:cNvPr>
            <p:cNvSpPr/>
            <p:nvPr/>
          </p:nvSpPr>
          <p:spPr>
            <a:xfrm>
              <a:off x="182894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6" name="Forme libre : forme 4645">
              <a:extLst>
                <a:ext uri="{FF2B5EF4-FFF2-40B4-BE49-F238E27FC236}">
                  <a16:creationId xmlns:a16="http://schemas.microsoft.com/office/drawing/2014/main" id="{9B35A78B-A704-4E31-BC8C-B8207DC287EB}"/>
                </a:ext>
              </a:extLst>
            </p:cNvPr>
            <p:cNvSpPr/>
            <p:nvPr/>
          </p:nvSpPr>
          <p:spPr>
            <a:xfrm>
              <a:off x="184841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7" name="Forme libre : forme 4646">
              <a:extLst>
                <a:ext uri="{FF2B5EF4-FFF2-40B4-BE49-F238E27FC236}">
                  <a16:creationId xmlns:a16="http://schemas.microsoft.com/office/drawing/2014/main" id="{80BCDF0D-1BFE-4E4C-980F-919DD30F6C12}"/>
                </a:ext>
              </a:extLst>
            </p:cNvPr>
            <p:cNvSpPr/>
            <p:nvPr/>
          </p:nvSpPr>
          <p:spPr>
            <a:xfrm>
              <a:off x="186789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8" name="Forme libre : forme 4647">
              <a:extLst>
                <a:ext uri="{FF2B5EF4-FFF2-40B4-BE49-F238E27FC236}">
                  <a16:creationId xmlns:a16="http://schemas.microsoft.com/office/drawing/2014/main" id="{4A004690-CDC8-414A-B918-0E2A5F321AC3}"/>
                </a:ext>
              </a:extLst>
            </p:cNvPr>
            <p:cNvSpPr/>
            <p:nvPr/>
          </p:nvSpPr>
          <p:spPr>
            <a:xfrm>
              <a:off x="188736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9" name="Forme libre : forme 4648">
              <a:extLst>
                <a:ext uri="{FF2B5EF4-FFF2-40B4-BE49-F238E27FC236}">
                  <a16:creationId xmlns:a16="http://schemas.microsoft.com/office/drawing/2014/main" id="{591E67FB-6D88-4A88-8217-F17EDA6A10B4}"/>
                </a:ext>
              </a:extLst>
            </p:cNvPr>
            <p:cNvSpPr/>
            <p:nvPr/>
          </p:nvSpPr>
          <p:spPr>
            <a:xfrm>
              <a:off x="190683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0" name="Forme libre : forme 4649">
              <a:extLst>
                <a:ext uri="{FF2B5EF4-FFF2-40B4-BE49-F238E27FC236}">
                  <a16:creationId xmlns:a16="http://schemas.microsoft.com/office/drawing/2014/main" id="{89BED490-ED49-45C7-B345-FFDD7D96F143}"/>
                </a:ext>
              </a:extLst>
            </p:cNvPr>
            <p:cNvSpPr/>
            <p:nvPr/>
          </p:nvSpPr>
          <p:spPr>
            <a:xfrm>
              <a:off x="192631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1" name="Forme libre : forme 4650">
              <a:extLst>
                <a:ext uri="{FF2B5EF4-FFF2-40B4-BE49-F238E27FC236}">
                  <a16:creationId xmlns:a16="http://schemas.microsoft.com/office/drawing/2014/main" id="{E6C2FDA0-BC7E-4A19-995B-E60D26CAF24A}"/>
                </a:ext>
              </a:extLst>
            </p:cNvPr>
            <p:cNvSpPr/>
            <p:nvPr/>
          </p:nvSpPr>
          <p:spPr>
            <a:xfrm>
              <a:off x="194578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2" name="Forme libre : forme 4651">
              <a:extLst>
                <a:ext uri="{FF2B5EF4-FFF2-40B4-BE49-F238E27FC236}">
                  <a16:creationId xmlns:a16="http://schemas.microsoft.com/office/drawing/2014/main" id="{CB38C5B5-05E3-426D-9E9A-B6BDE3DF6A85}"/>
                </a:ext>
              </a:extLst>
            </p:cNvPr>
            <p:cNvSpPr/>
            <p:nvPr/>
          </p:nvSpPr>
          <p:spPr>
            <a:xfrm>
              <a:off x="19652598"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3" name="Forme libre : forme 4652">
              <a:extLst>
                <a:ext uri="{FF2B5EF4-FFF2-40B4-BE49-F238E27FC236}">
                  <a16:creationId xmlns:a16="http://schemas.microsoft.com/office/drawing/2014/main" id="{4221CA8C-85AC-43B1-AEDC-7746EE836C87}"/>
                </a:ext>
              </a:extLst>
            </p:cNvPr>
            <p:cNvSpPr/>
            <p:nvPr/>
          </p:nvSpPr>
          <p:spPr>
            <a:xfrm>
              <a:off x="198473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4" name="Forme libre : forme 4653">
              <a:extLst>
                <a:ext uri="{FF2B5EF4-FFF2-40B4-BE49-F238E27FC236}">
                  <a16:creationId xmlns:a16="http://schemas.microsoft.com/office/drawing/2014/main" id="{4BFDD914-3EC1-4E08-B7F3-82FB1510C0F3}"/>
                </a:ext>
              </a:extLst>
            </p:cNvPr>
            <p:cNvSpPr/>
            <p:nvPr/>
          </p:nvSpPr>
          <p:spPr>
            <a:xfrm>
              <a:off x="21210162"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5" name="Forme libre : forme 4654">
              <a:extLst>
                <a:ext uri="{FF2B5EF4-FFF2-40B4-BE49-F238E27FC236}">
                  <a16:creationId xmlns:a16="http://schemas.microsoft.com/office/drawing/2014/main" id="{8B79D891-D513-45EC-B3D1-1D30B3C97548}"/>
                </a:ext>
              </a:extLst>
            </p:cNvPr>
            <p:cNvSpPr/>
            <p:nvPr/>
          </p:nvSpPr>
          <p:spPr>
            <a:xfrm>
              <a:off x="21404896"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6" name="Forme libre : forme 4655">
              <a:extLst>
                <a:ext uri="{FF2B5EF4-FFF2-40B4-BE49-F238E27FC236}">
                  <a16:creationId xmlns:a16="http://schemas.microsoft.com/office/drawing/2014/main" id="{4D56879E-3BED-447B-9307-6FAC85296D31}"/>
                </a:ext>
              </a:extLst>
            </p:cNvPr>
            <p:cNvSpPr/>
            <p:nvPr/>
          </p:nvSpPr>
          <p:spPr>
            <a:xfrm>
              <a:off x="42692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7" name="Forme libre : forme 4656">
              <a:extLst>
                <a:ext uri="{FF2B5EF4-FFF2-40B4-BE49-F238E27FC236}">
                  <a16:creationId xmlns:a16="http://schemas.microsoft.com/office/drawing/2014/main" id="{C0B0106E-7D5E-4346-B37B-67341ADC9C69}"/>
                </a:ext>
              </a:extLst>
            </p:cNvPr>
            <p:cNvSpPr/>
            <p:nvPr/>
          </p:nvSpPr>
          <p:spPr>
            <a:xfrm>
              <a:off x="44640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8" name="Forme libre : forme 4657">
              <a:extLst>
                <a:ext uri="{FF2B5EF4-FFF2-40B4-BE49-F238E27FC236}">
                  <a16:creationId xmlns:a16="http://schemas.microsoft.com/office/drawing/2014/main" id="{BAB6D396-76BF-49B6-BEA0-0E4E38586A37}"/>
                </a:ext>
              </a:extLst>
            </p:cNvPr>
            <p:cNvSpPr/>
            <p:nvPr/>
          </p:nvSpPr>
          <p:spPr>
            <a:xfrm>
              <a:off x="46587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9" name="Forme libre : forme 4658">
              <a:extLst>
                <a:ext uri="{FF2B5EF4-FFF2-40B4-BE49-F238E27FC236}">
                  <a16:creationId xmlns:a16="http://schemas.microsoft.com/office/drawing/2014/main" id="{E8B6C9DB-6F68-4F01-AD5B-BCA80A1F7AB7}"/>
                </a:ext>
              </a:extLst>
            </p:cNvPr>
            <p:cNvSpPr/>
            <p:nvPr/>
          </p:nvSpPr>
          <p:spPr>
            <a:xfrm>
              <a:off x="48534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0" name="Forme libre : forme 4659">
              <a:extLst>
                <a:ext uri="{FF2B5EF4-FFF2-40B4-BE49-F238E27FC236}">
                  <a16:creationId xmlns:a16="http://schemas.microsoft.com/office/drawing/2014/main" id="{E7DE529D-CCED-4EA9-BC48-2A17BD0D4926}"/>
                </a:ext>
              </a:extLst>
            </p:cNvPr>
            <p:cNvSpPr/>
            <p:nvPr/>
          </p:nvSpPr>
          <p:spPr>
            <a:xfrm>
              <a:off x="50482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1" name="Forme libre : forme 4660">
              <a:extLst>
                <a:ext uri="{FF2B5EF4-FFF2-40B4-BE49-F238E27FC236}">
                  <a16:creationId xmlns:a16="http://schemas.microsoft.com/office/drawing/2014/main" id="{BD2DE039-C985-437C-8B95-CCA7237D568A}"/>
                </a:ext>
              </a:extLst>
            </p:cNvPr>
            <p:cNvSpPr/>
            <p:nvPr/>
          </p:nvSpPr>
          <p:spPr>
            <a:xfrm>
              <a:off x="52429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2" name="Forme libre : forme 4661">
              <a:extLst>
                <a:ext uri="{FF2B5EF4-FFF2-40B4-BE49-F238E27FC236}">
                  <a16:creationId xmlns:a16="http://schemas.microsoft.com/office/drawing/2014/main" id="{5B6E86FF-4358-412E-A156-098CA01629D2}"/>
                </a:ext>
              </a:extLst>
            </p:cNvPr>
            <p:cNvSpPr/>
            <p:nvPr/>
          </p:nvSpPr>
          <p:spPr>
            <a:xfrm>
              <a:off x="54376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3" name="Forme libre : forme 4662">
              <a:extLst>
                <a:ext uri="{FF2B5EF4-FFF2-40B4-BE49-F238E27FC236}">
                  <a16:creationId xmlns:a16="http://schemas.microsoft.com/office/drawing/2014/main" id="{76A29D59-EFA1-436E-AFE9-82FC6FDB7DFA}"/>
                </a:ext>
              </a:extLst>
            </p:cNvPr>
            <p:cNvSpPr/>
            <p:nvPr/>
          </p:nvSpPr>
          <p:spPr>
            <a:xfrm>
              <a:off x="56324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4" name="Forme libre : forme 4663">
              <a:extLst>
                <a:ext uri="{FF2B5EF4-FFF2-40B4-BE49-F238E27FC236}">
                  <a16:creationId xmlns:a16="http://schemas.microsoft.com/office/drawing/2014/main" id="{371047BD-4DE6-46A3-A305-149D4FE1C6B9}"/>
                </a:ext>
              </a:extLst>
            </p:cNvPr>
            <p:cNvSpPr/>
            <p:nvPr/>
          </p:nvSpPr>
          <p:spPr>
            <a:xfrm>
              <a:off x="58271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5" name="Forme libre : forme 4664">
              <a:extLst>
                <a:ext uri="{FF2B5EF4-FFF2-40B4-BE49-F238E27FC236}">
                  <a16:creationId xmlns:a16="http://schemas.microsoft.com/office/drawing/2014/main" id="{49BFAB1B-CBDB-4251-8683-FAB3C49EB765}"/>
                </a:ext>
              </a:extLst>
            </p:cNvPr>
            <p:cNvSpPr/>
            <p:nvPr/>
          </p:nvSpPr>
          <p:spPr>
            <a:xfrm>
              <a:off x="6021868"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6" name="Forme libre : forme 4665">
              <a:extLst>
                <a:ext uri="{FF2B5EF4-FFF2-40B4-BE49-F238E27FC236}">
                  <a16:creationId xmlns:a16="http://schemas.microsoft.com/office/drawing/2014/main" id="{FFBD626F-718E-477B-8D10-057EEEF7A6F1}"/>
                </a:ext>
              </a:extLst>
            </p:cNvPr>
            <p:cNvSpPr/>
            <p:nvPr/>
          </p:nvSpPr>
          <p:spPr>
            <a:xfrm>
              <a:off x="62166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7" name="Forme libre : forme 4666">
              <a:extLst>
                <a:ext uri="{FF2B5EF4-FFF2-40B4-BE49-F238E27FC236}">
                  <a16:creationId xmlns:a16="http://schemas.microsoft.com/office/drawing/2014/main" id="{09932F42-7440-42AA-9664-0B4C5D7C6204}"/>
                </a:ext>
              </a:extLst>
            </p:cNvPr>
            <p:cNvSpPr/>
            <p:nvPr/>
          </p:nvSpPr>
          <p:spPr>
            <a:xfrm>
              <a:off x="64113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8" name="Forme libre : forme 4667">
              <a:extLst>
                <a:ext uri="{FF2B5EF4-FFF2-40B4-BE49-F238E27FC236}">
                  <a16:creationId xmlns:a16="http://schemas.microsoft.com/office/drawing/2014/main" id="{CBC3A7EA-E03C-4660-868F-8A048C2D2A50}"/>
                </a:ext>
              </a:extLst>
            </p:cNvPr>
            <p:cNvSpPr/>
            <p:nvPr/>
          </p:nvSpPr>
          <p:spPr>
            <a:xfrm>
              <a:off x="66060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9" name="Forme libre : forme 4668">
              <a:extLst>
                <a:ext uri="{FF2B5EF4-FFF2-40B4-BE49-F238E27FC236}">
                  <a16:creationId xmlns:a16="http://schemas.microsoft.com/office/drawing/2014/main" id="{8BADFD20-9F6A-49DD-A597-C0F586BA1A60}"/>
                </a:ext>
              </a:extLst>
            </p:cNvPr>
            <p:cNvSpPr/>
            <p:nvPr/>
          </p:nvSpPr>
          <p:spPr>
            <a:xfrm>
              <a:off x="68008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0" name="Forme libre : forme 4669">
              <a:extLst>
                <a:ext uri="{FF2B5EF4-FFF2-40B4-BE49-F238E27FC236}">
                  <a16:creationId xmlns:a16="http://schemas.microsoft.com/office/drawing/2014/main" id="{B39D8E5D-59EB-468A-9BF1-D9B6ABFAA55B}"/>
                </a:ext>
              </a:extLst>
            </p:cNvPr>
            <p:cNvSpPr/>
            <p:nvPr/>
          </p:nvSpPr>
          <p:spPr>
            <a:xfrm>
              <a:off x="77741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1" name="Forme libre : forme 4670">
              <a:extLst>
                <a:ext uri="{FF2B5EF4-FFF2-40B4-BE49-F238E27FC236}">
                  <a16:creationId xmlns:a16="http://schemas.microsoft.com/office/drawing/2014/main" id="{845F0D54-E72F-4643-9DDE-01A25B7F4D46}"/>
                </a:ext>
              </a:extLst>
            </p:cNvPr>
            <p:cNvSpPr/>
            <p:nvPr/>
          </p:nvSpPr>
          <p:spPr>
            <a:xfrm>
              <a:off x="79688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2" name="Forme libre : forme 4671">
              <a:extLst>
                <a:ext uri="{FF2B5EF4-FFF2-40B4-BE49-F238E27FC236}">
                  <a16:creationId xmlns:a16="http://schemas.microsoft.com/office/drawing/2014/main" id="{EA546DE0-CC18-466E-BBC4-3FCF7BBD0D2A}"/>
                </a:ext>
              </a:extLst>
            </p:cNvPr>
            <p:cNvSpPr/>
            <p:nvPr/>
          </p:nvSpPr>
          <p:spPr>
            <a:xfrm>
              <a:off x="8163632"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3" name="Forme libre : forme 4672">
              <a:extLst>
                <a:ext uri="{FF2B5EF4-FFF2-40B4-BE49-F238E27FC236}">
                  <a16:creationId xmlns:a16="http://schemas.microsoft.com/office/drawing/2014/main" id="{FF95BAFD-B2CA-4B92-9E04-5B048202B9E2}"/>
                </a:ext>
              </a:extLst>
            </p:cNvPr>
            <p:cNvSpPr/>
            <p:nvPr/>
          </p:nvSpPr>
          <p:spPr>
            <a:xfrm>
              <a:off x="83583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4" name="Forme libre : forme 4673">
              <a:extLst>
                <a:ext uri="{FF2B5EF4-FFF2-40B4-BE49-F238E27FC236}">
                  <a16:creationId xmlns:a16="http://schemas.microsoft.com/office/drawing/2014/main" id="{E99AF0EB-AABE-47A6-9B96-1327794ABD7B}"/>
                </a:ext>
              </a:extLst>
            </p:cNvPr>
            <p:cNvSpPr/>
            <p:nvPr/>
          </p:nvSpPr>
          <p:spPr>
            <a:xfrm>
              <a:off x="85530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5" name="Forme libre : forme 4674">
              <a:extLst>
                <a:ext uri="{FF2B5EF4-FFF2-40B4-BE49-F238E27FC236}">
                  <a16:creationId xmlns:a16="http://schemas.microsoft.com/office/drawing/2014/main" id="{DEC027F4-6BC7-4DE8-A359-959D6431DDDC}"/>
                </a:ext>
              </a:extLst>
            </p:cNvPr>
            <p:cNvSpPr/>
            <p:nvPr/>
          </p:nvSpPr>
          <p:spPr>
            <a:xfrm>
              <a:off x="116688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6" name="Forme libre : forme 4675">
              <a:extLst>
                <a:ext uri="{FF2B5EF4-FFF2-40B4-BE49-F238E27FC236}">
                  <a16:creationId xmlns:a16="http://schemas.microsoft.com/office/drawing/2014/main" id="{ABD707DA-D024-4530-9BA2-B10A1A84BA3E}"/>
                </a:ext>
              </a:extLst>
            </p:cNvPr>
            <p:cNvSpPr/>
            <p:nvPr/>
          </p:nvSpPr>
          <p:spPr>
            <a:xfrm>
              <a:off x="118635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7" name="Forme libre : forme 4676">
              <a:extLst>
                <a:ext uri="{FF2B5EF4-FFF2-40B4-BE49-F238E27FC236}">
                  <a16:creationId xmlns:a16="http://schemas.microsoft.com/office/drawing/2014/main" id="{027229CD-61E5-4B3C-A2FA-9C4BE5D12CEB}"/>
                </a:ext>
              </a:extLst>
            </p:cNvPr>
            <p:cNvSpPr/>
            <p:nvPr/>
          </p:nvSpPr>
          <p:spPr>
            <a:xfrm>
              <a:off x="13421432"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8" name="Forme libre : forme 4677">
              <a:extLst>
                <a:ext uri="{FF2B5EF4-FFF2-40B4-BE49-F238E27FC236}">
                  <a16:creationId xmlns:a16="http://schemas.microsoft.com/office/drawing/2014/main" id="{3ED34816-4FFD-4F8C-BAE2-A2F0CAABD0E7}"/>
                </a:ext>
              </a:extLst>
            </p:cNvPr>
            <p:cNvSpPr/>
            <p:nvPr/>
          </p:nvSpPr>
          <p:spPr>
            <a:xfrm>
              <a:off x="136161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79" name="Forme libre : forme 4678">
              <a:extLst>
                <a:ext uri="{FF2B5EF4-FFF2-40B4-BE49-F238E27FC236}">
                  <a16:creationId xmlns:a16="http://schemas.microsoft.com/office/drawing/2014/main" id="{397FE93B-3472-4356-944D-6B4BCED108F3}"/>
                </a:ext>
              </a:extLst>
            </p:cNvPr>
            <p:cNvSpPr/>
            <p:nvPr/>
          </p:nvSpPr>
          <p:spPr>
            <a:xfrm>
              <a:off x="13810899"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0" name="Forme libre : forme 4679">
              <a:extLst>
                <a:ext uri="{FF2B5EF4-FFF2-40B4-BE49-F238E27FC236}">
                  <a16:creationId xmlns:a16="http://schemas.microsoft.com/office/drawing/2014/main" id="{BDD300E5-B735-4308-9599-E3B1D9EB585A}"/>
                </a:ext>
              </a:extLst>
            </p:cNvPr>
            <p:cNvSpPr/>
            <p:nvPr/>
          </p:nvSpPr>
          <p:spPr>
            <a:xfrm>
              <a:off x="14005633"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1" name="Forme libre : forme 4680">
              <a:extLst>
                <a:ext uri="{FF2B5EF4-FFF2-40B4-BE49-F238E27FC236}">
                  <a16:creationId xmlns:a16="http://schemas.microsoft.com/office/drawing/2014/main" id="{90822157-AD11-4C08-B99D-868A9620EE24}"/>
                </a:ext>
              </a:extLst>
            </p:cNvPr>
            <p:cNvSpPr/>
            <p:nvPr/>
          </p:nvSpPr>
          <p:spPr>
            <a:xfrm>
              <a:off x="142003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2" name="Forme libre : forme 4681">
              <a:extLst>
                <a:ext uri="{FF2B5EF4-FFF2-40B4-BE49-F238E27FC236}">
                  <a16:creationId xmlns:a16="http://schemas.microsoft.com/office/drawing/2014/main" id="{A755A1C1-FEAF-4EE6-8CA8-FCAA6619824D}"/>
                </a:ext>
              </a:extLst>
            </p:cNvPr>
            <p:cNvSpPr/>
            <p:nvPr/>
          </p:nvSpPr>
          <p:spPr>
            <a:xfrm>
              <a:off x="14394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3" name="Forme libre : forme 4682">
              <a:extLst>
                <a:ext uri="{FF2B5EF4-FFF2-40B4-BE49-F238E27FC236}">
                  <a16:creationId xmlns:a16="http://schemas.microsoft.com/office/drawing/2014/main" id="{DB3E8F4D-A8DA-47E2-BF80-709741002A37}"/>
                </a:ext>
              </a:extLst>
            </p:cNvPr>
            <p:cNvSpPr/>
            <p:nvPr/>
          </p:nvSpPr>
          <p:spPr>
            <a:xfrm>
              <a:off x="14589530"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4" name="Forme libre : forme 4683">
              <a:extLst>
                <a:ext uri="{FF2B5EF4-FFF2-40B4-BE49-F238E27FC236}">
                  <a16:creationId xmlns:a16="http://schemas.microsoft.com/office/drawing/2014/main" id="{AE7E1722-F534-4E96-AA2C-393D7B00012F}"/>
                </a:ext>
              </a:extLst>
            </p:cNvPr>
            <p:cNvSpPr/>
            <p:nvPr/>
          </p:nvSpPr>
          <p:spPr>
            <a:xfrm>
              <a:off x="14784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5" name="Forme libre : forme 4684">
              <a:extLst>
                <a:ext uri="{FF2B5EF4-FFF2-40B4-BE49-F238E27FC236}">
                  <a16:creationId xmlns:a16="http://schemas.microsoft.com/office/drawing/2014/main" id="{82146168-F330-41E9-9DAC-B0C73F5669B9}"/>
                </a:ext>
              </a:extLst>
            </p:cNvPr>
            <p:cNvSpPr/>
            <p:nvPr/>
          </p:nvSpPr>
          <p:spPr>
            <a:xfrm>
              <a:off x="149789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6" name="Forme libre : forme 4685">
              <a:extLst>
                <a:ext uri="{FF2B5EF4-FFF2-40B4-BE49-F238E27FC236}">
                  <a16:creationId xmlns:a16="http://schemas.microsoft.com/office/drawing/2014/main" id="{590FE9D4-F49F-42DE-8CE9-18340501E544}"/>
                </a:ext>
              </a:extLst>
            </p:cNvPr>
            <p:cNvSpPr/>
            <p:nvPr/>
          </p:nvSpPr>
          <p:spPr>
            <a:xfrm>
              <a:off x="151737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7" name="Forme libre : forme 4686">
              <a:extLst>
                <a:ext uri="{FF2B5EF4-FFF2-40B4-BE49-F238E27FC236}">
                  <a16:creationId xmlns:a16="http://schemas.microsoft.com/office/drawing/2014/main" id="{45936F15-F78D-495C-934C-1521CC10C09D}"/>
                </a:ext>
              </a:extLst>
            </p:cNvPr>
            <p:cNvSpPr/>
            <p:nvPr/>
          </p:nvSpPr>
          <p:spPr>
            <a:xfrm>
              <a:off x="153684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8" name="Forme libre : forme 4687">
              <a:extLst>
                <a:ext uri="{FF2B5EF4-FFF2-40B4-BE49-F238E27FC236}">
                  <a16:creationId xmlns:a16="http://schemas.microsoft.com/office/drawing/2014/main" id="{0E7B1A28-300B-4A8E-A8A9-9D31B23B97AF}"/>
                </a:ext>
              </a:extLst>
            </p:cNvPr>
            <p:cNvSpPr/>
            <p:nvPr/>
          </p:nvSpPr>
          <p:spPr>
            <a:xfrm>
              <a:off x="155631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9" name="Forme libre : forme 4688">
              <a:extLst>
                <a:ext uri="{FF2B5EF4-FFF2-40B4-BE49-F238E27FC236}">
                  <a16:creationId xmlns:a16="http://schemas.microsoft.com/office/drawing/2014/main" id="{E25FD116-613F-4DE0-A065-6CB3160FD82F}"/>
                </a:ext>
              </a:extLst>
            </p:cNvPr>
            <p:cNvSpPr/>
            <p:nvPr/>
          </p:nvSpPr>
          <p:spPr>
            <a:xfrm>
              <a:off x="157579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0" name="Forme libre : forme 4689">
              <a:extLst>
                <a:ext uri="{FF2B5EF4-FFF2-40B4-BE49-F238E27FC236}">
                  <a16:creationId xmlns:a16="http://schemas.microsoft.com/office/drawing/2014/main" id="{41011E3B-3B97-4DFA-8B2A-B110CB554EE5}"/>
                </a:ext>
              </a:extLst>
            </p:cNvPr>
            <p:cNvSpPr/>
            <p:nvPr/>
          </p:nvSpPr>
          <p:spPr>
            <a:xfrm>
              <a:off x="15952663"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91" name="Forme libre : forme 4690">
              <a:extLst>
                <a:ext uri="{FF2B5EF4-FFF2-40B4-BE49-F238E27FC236}">
                  <a16:creationId xmlns:a16="http://schemas.microsoft.com/office/drawing/2014/main" id="{890FE1ED-BC7B-4071-98F2-127718E123D0}"/>
                </a:ext>
              </a:extLst>
            </p:cNvPr>
            <p:cNvSpPr/>
            <p:nvPr/>
          </p:nvSpPr>
          <p:spPr>
            <a:xfrm>
              <a:off x="16147397"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2" name="Forme libre : forme 4691">
              <a:extLst>
                <a:ext uri="{FF2B5EF4-FFF2-40B4-BE49-F238E27FC236}">
                  <a16:creationId xmlns:a16="http://schemas.microsoft.com/office/drawing/2014/main" id="{FCA72910-9F8E-418D-AC2C-567EF04372B9}"/>
                </a:ext>
              </a:extLst>
            </p:cNvPr>
            <p:cNvSpPr/>
            <p:nvPr/>
          </p:nvSpPr>
          <p:spPr>
            <a:xfrm>
              <a:off x="16342130"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3" name="Forme libre : forme 4692">
              <a:extLst>
                <a:ext uri="{FF2B5EF4-FFF2-40B4-BE49-F238E27FC236}">
                  <a16:creationId xmlns:a16="http://schemas.microsoft.com/office/drawing/2014/main" id="{5FB7065B-7297-4E3B-91B6-747A65D7FFAD}"/>
                </a:ext>
              </a:extLst>
            </p:cNvPr>
            <p:cNvSpPr/>
            <p:nvPr/>
          </p:nvSpPr>
          <p:spPr>
            <a:xfrm>
              <a:off x="16536864"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4" name="Forme libre : forme 4693">
              <a:extLst>
                <a:ext uri="{FF2B5EF4-FFF2-40B4-BE49-F238E27FC236}">
                  <a16:creationId xmlns:a16="http://schemas.microsoft.com/office/drawing/2014/main" id="{A1AD95A2-4E3D-4E38-B22E-0312D14F7300}"/>
                </a:ext>
              </a:extLst>
            </p:cNvPr>
            <p:cNvSpPr/>
            <p:nvPr/>
          </p:nvSpPr>
          <p:spPr>
            <a:xfrm>
              <a:off x="16731597"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5" name="Forme libre : forme 4694">
              <a:extLst>
                <a:ext uri="{FF2B5EF4-FFF2-40B4-BE49-F238E27FC236}">
                  <a16:creationId xmlns:a16="http://schemas.microsoft.com/office/drawing/2014/main" id="{8734926C-E90C-43CC-ADEE-E683D3CF13A9}"/>
                </a:ext>
              </a:extLst>
            </p:cNvPr>
            <p:cNvSpPr/>
            <p:nvPr/>
          </p:nvSpPr>
          <p:spPr>
            <a:xfrm>
              <a:off x="169263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6" name="Forme libre : forme 4695">
              <a:extLst>
                <a:ext uri="{FF2B5EF4-FFF2-40B4-BE49-F238E27FC236}">
                  <a16:creationId xmlns:a16="http://schemas.microsoft.com/office/drawing/2014/main" id="{388AD43E-9DD1-4F95-81DC-F3CA9CD3067D}"/>
                </a:ext>
              </a:extLst>
            </p:cNvPr>
            <p:cNvSpPr/>
            <p:nvPr/>
          </p:nvSpPr>
          <p:spPr>
            <a:xfrm>
              <a:off x="171210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7" name="Forme libre : forme 4696">
              <a:extLst>
                <a:ext uri="{FF2B5EF4-FFF2-40B4-BE49-F238E27FC236}">
                  <a16:creationId xmlns:a16="http://schemas.microsoft.com/office/drawing/2014/main" id="{96F9712D-4227-44D2-948E-D6884FCE0A3A}"/>
                </a:ext>
              </a:extLst>
            </p:cNvPr>
            <p:cNvSpPr/>
            <p:nvPr/>
          </p:nvSpPr>
          <p:spPr>
            <a:xfrm>
              <a:off x="17315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8" name="Forme libre : forme 4697">
              <a:extLst>
                <a:ext uri="{FF2B5EF4-FFF2-40B4-BE49-F238E27FC236}">
                  <a16:creationId xmlns:a16="http://schemas.microsoft.com/office/drawing/2014/main" id="{C4D1B5D6-0D10-4020-849D-A61F64F33137}"/>
                </a:ext>
              </a:extLst>
            </p:cNvPr>
            <p:cNvSpPr/>
            <p:nvPr/>
          </p:nvSpPr>
          <p:spPr>
            <a:xfrm>
              <a:off x="175105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9" name="Forme libre : forme 4698">
              <a:extLst>
                <a:ext uri="{FF2B5EF4-FFF2-40B4-BE49-F238E27FC236}">
                  <a16:creationId xmlns:a16="http://schemas.microsoft.com/office/drawing/2014/main" id="{501CC26E-5486-4605-8911-D7C18200C83C}"/>
                </a:ext>
              </a:extLst>
            </p:cNvPr>
            <p:cNvSpPr/>
            <p:nvPr/>
          </p:nvSpPr>
          <p:spPr>
            <a:xfrm>
              <a:off x="17705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700" name="Forme libre : forme 4699">
              <a:extLst>
                <a:ext uri="{FF2B5EF4-FFF2-40B4-BE49-F238E27FC236}">
                  <a16:creationId xmlns:a16="http://schemas.microsoft.com/office/drawing/2014/main" id="{F62CBB1D-5C77-4525-8445-2461F4588528}"/>
                </a:ext>
              </a:extLst>
            </p:cNvPr>
            <p:cNvSpPr/>
            <p:nvPr/>
          </p:nvSpPr>
          <p:spPr>
            <a:xfrm>
              <a:off x="17899998"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701" name="Forme libre : forme 4700">
              <a:extLst>
                <a:ext uri="{FF2B5EF4-FFF2-40B4-BE49-F238E27FC236}">
                  <a16:creationId xmlns:a16="http://schemas.microsoft.com/office/drawing/2014/main" id="{25A97631-07EC-4E12-9FD8-7F89641E02AF}"/>
                </a:ext>
              </a:extLst>
            </p:cNvPr>
            <p:cNvSpPr/>
            <p:nvPr/>
          </p:nvSpPr>
          <p:spPr>
            <a:xfrm>
              <a:off x="180947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2" name="Forme libre : forme 4701">
              <a:extLst>
                <a:ext uri="{FF2B5EF4-FFF2-40B4-BE49-F238E27FC236}">
                  <a16:creationId xmlns:a16="http://schemas.microsoft.com/office/drawing/2014/main" id="{3FFA664D-80EA-4898-BA25-23A0F3CC4AC8}"/>
                </a:ext>
              </a:extLst>
            </p:cNvPr>
            <p:cNvSpPr/>
            <p:nvPr/>
          </p:nvSpPr>
          <p:spPr>
            <a:xfrm>
              <a:off x="182894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3" name="Forme libre : forme 4702">
              <a:extLst>
                <a:ext uri="{FF2B5EF4-FFF2-40B4-BE49-F238E27FC236}">
                  <a16:creationId xmlns:a16="http://schemas.microsoft.com/office/drawing/2014/main" id="{35D8CD84-F194-4EC5-8BA6-E2D9E22DB79E}"/>
                </a:ext>
              </a:extLst>
            </p:cNvPr>
            <p:cNvSpPr/>
            <p:nvPr/>
          </p:nvSpPr>
          <p:spPr>
            <a:xfrm>
              <a:off x="184841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4" name="Forme libre : forme 4703">
              <a:extLst>
                <a:ext uri="{FF2B5EF4-FFF2-40B4-BE49-F238E27FC236}">
                  <a16:creationId xmlns:a16="http://schemas.microsoft.com/office/drawing/2014/main" id="{C06FD167-FE61-4148-A99A-E7EE3A99853B}"/>
                </a:ext>
              </a:extLst>
            </p:cNvPr>
            <p:cNvSpPr/>
            <p:nvPr/>
          </p:nvSpPr>
          <p:spPr>
            <a:xfrm>
              <a:off x="186789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5" name="Forme libre : forme 4704">
              <a:extLst>
                <a:ext uri="{FF2B5EF4-FFF2-40B4-BE49-F238E27FC236}">
                  <a16:creationId xmlns:a16="http://schemas.microsoft.com/office/drawing/2014/main" id="{F9A02D37-6001-4F89-96BF-D725CA659F23}"/>
                </a:ext>
              </a:extLst>
            </p:cNvPr>
            <p:cNvSpPr/>
            <p:nvPr/>
          </p:nvSpPr>
          <p:spPr>
            <a:xfrm>
              <a:off x="188736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6" name="Forme libre : forme 4705">
              <a:extLst>
                <a:ext uri="{FF2B5EF4-FFF2-40B4-BE49-F238E27FC236}">
                  <a16:creationId xmlns:a16="http://schemas.microsoft.com/office/drawing/2014/main" id="{F8129FEB-0342-4AF2-804D-345FFDDA18A0}"/>
                </a:ext>
              </a:extLst>
            </p:cNvPr>
            <p:cNvSpPr/>
            <p:nvPr/>
          </p:nvSpPr>
          <p:spPr>
            <a:xfrm>
              <a:off x="190683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7" name="Forme libre : forme 4706">
              <a:extLst>
                <a:ext uri="{FF2B5EF4-FFF2-40B4-BE49-F238E27FC236}">
                  <a16:creationId xmlns:a16="http://schemas.microsoft.com/office/drawing/2014/main" id="{E543CE3F-115F-417E-8922-8CF070AAD828}"/>
                </a:ext>
              </a:extLst>
            </p:cNvPr>
            <p:cNvSpPr/>
            <p:nvPr/>
          </p:nvSpPr>
          <p:spPr>
            <a:xfrm>
              <a:off x="192631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8" name="Forme libre : forme 4707">
              <a:extLst>
                <a:ext uri="{FF2B5EF4-FFF2-40B4-BE49-F238E27FC236}">
                  <a16:creationId xmlns:a16="http://schemas.microsoft.com/office/drawing/2014/main" id="{05F2220E-AF79-4AC3-9FC4-7E89352EC025}"/>
                </a:ext>
              </a:extLst>
            </p:cNvPr>
            <p:cNvSpPr/>
            <p:nvPr/>
          </p:nvSpPr>
          <p:spPr>
            <a:xfrm>
              <a:off x="194578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9" name="Forme libre : forme 4708">
              <a:extLst>
                <a:ext uri="{FF2B5EF4-FFF2-40B4-BE49-F238E27FC236}">
                  <a16:creationId xmlns:a16="http://schemas.microsoft.com/office/drawing/2014/main" id="{6573C918-77C1-44BF-B12F-5ABA897F4026}"/>
                </a:ext>
              </a:extLst>
            </p:cNvPr>
            <p:cNvSpPr/>
            <p:nvPr/>
          </p:nvSpPr>
          <p:spPr>
            <a:xfrm>
              <a:off x="19652598"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10" name="Forme libre : forme 4709">
              <a:extLst>
                <a:ext uri="{FF2B5EF4-FFF2-40B4-BE49-F238E27FC236}">
                  <a16:creationId xmlns:a16="http://schemas.microsoft.com/office/drawing/2014/main" id="{7613985A-2940-4BEA-A9DE-6719678B0C68}"/>
                </a:ext>
              </a:extLst>
            </p:cNvPr>
            <p:cNvSpPr/>
            <p:nvPr/>
          </p:nvSpPr>
          <p:spPr>
            <a:xfrm>
              <a:off x="198473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1" name="Forme libre : forme 4710">
              <a:extLst>
                <a:ext uri="{FF2B5EF4-FFF2-40B4-BE49-F238E27FC236}">
                  <a16:creationId xmlns:a16="http://schemas.microsoft.com/office/drawing/2014/main" id="{53F57973-31A5-42C7-A8AE-86FD912FCEDA}"/>
                </a:ext>
              </a:extLst>
            </p:cNvPr>
            <p:cNvSpPr/>
            <p:nvPr/>
          </p:nvSpPr>
          <p:spPr>
            <a:xfrm>
              <a:off x="21210162"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2" name="Forme libre : forme 4711">
              <a:extLst>
                <a:ext uri="{FF2B5EF4-FFF2-40B4-BE49-F238E27FC236}">
                  <a16:creationId xmlns:a16="http://schemas.microsoft.com/office/drawing/2014/main" id="{C2DE16AD-7FB3-4851-AA0A-8975716C271E}"/>
                </a:ext>
              </a:extLst>
            </p:cNvPr>
            <p:cNvSpPr/>
            <p:nvPr/>
          </p:nvSpPr>
          <p:spPr>
            <a:xfrm>
              <a:off x="21404896"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3" name="Forme libre : forme 4712">
              <a:extLst>
                <a:ext uri="{FF2B5EF4-FFF2-40B4-BE49-F238E27FC236}">
                  <a16:creationId xmlns:a16="http://schemas.microsoft.com/office/drawing/2014/main" id="{DD4D61A3-256A-4772-9C96-FA692B848CE8}"/>
                </a:ext>
              </a:extLst>
            </p:cNvPr>
            <p:cNvSpPr/>
            <p:nvPr/>
          </p:nvSpPr>
          <p:spPr>
            <a:xfrm>
              <a:off x="44640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4" name="Forme libre : forme 4713">
              <a:extLst>
                <a:ext uri="{FF2B5EF4-FFF2-40B4-BE49-F238E27FC236}">
                  <a16:creationId xmlns:a16="http://schemas.microsoft.com/office/drawing/2014/main" id="{D1837465-27E6-41EC-BBA2-1325726DE68E}"/>
                </a:ext>
              </a:extLst>
            </p:cNvPr>
            <p:cNvSpPr/>
            <p:nvPr/>
          </p:nvSpPr>
          <p:spPr>
            <a:xfrm>
              <a:off x="4658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5" name="Forme libre : forme 4714">
              <a:extLst>
                <a:ext uri="{FF2B5EF4-FFF2-40B4-BE49-F238E27FC236}">
                  <a16:creationId xmlns:a16="http://schemas.microsoft.com/office/drawing/2014/main" id="{98ACC8CE-8041-4B42-887D-155165C09CC2}"/>
                </a:ext>
              </a:extLst>
            </p:cNvPr>
            <p:cNvSpPr/>
            <p:nvPr/>
          </p:nvSpPr>
          <p:spPr>
            <a:xfrm>
              <a:off x="48534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6" name="Forme libre : forme 4715">
              <a:extLst>
                <a:ext uri="{FF2B5EF4-FFF2-40B4-BE49-F238E27FC236}">
                  <a16:creationId xmlns:a16="http://schemas.microsoft.com/office/drawing/2014/main" id="{6750C8BE-6F2C-4FFB-9F69-D596CF77EB0D}"/>
                </a:ext>
              </a:extLst>
            </p:cNvPr>
            <p:cNvSpPr/>
            <p:nvPr/>
          </p:nvSpPr>
          <p:spPr>
            <a:xfrm>
              <a:off x="50482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7" name="Forme libre : forme 4716">
              <a:extLst>
                <a:ext uri="{FF2B5EF4-FFF2-40B4-BE49-F238E27FC236}">
                  <a16:creationId xmlns:a16="http://schemas.microsoft.com/office/drawing/2014/main" id="{D0922EB5-B6CE-42AD-B838-0AD5FCFFA393}"/>
                </a:ext>
              </a:extLst>
            </p:cNvPr>
            <p:cNvSpPr/>
            <p:nvPr/>
          </p:nvSpPr>
          <p:spPr>
            <a:xfrm>
              <a:off x="52429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8" name="Forme libre : forme 4717">
              <a:extLst>
                <a:ext uri="{FF2B5EF4-FFF2-40B4-BE49-F238E27FC236}">
                  <a16:creationId xmlns:a16="http://schemas.microsoft.com/office/drawing/2014/main" id="{3FD6E544-986D-4121-8B97-05807E9279DE}"/>
                </a:ext>
              </a:extLst>
            </p:cNvPr>
            <p:cNvSpPr/>
            <p:nvPr/>
          </p:nvSpPr>
          <p:spPr>
            <a:xfrm>
              <a:off x="54376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9" name="Forme libre : forme 4718">
              <a:extLst>
                <a:ext uri="{FF2B5EF4-FFF2-40B4-BE49-F238E27FC236}">
                  <a16:creationId xmlns:a16="http://schemas.microsoft.com/office/drawing/2014/main" id="{E162E7DE-52BE-4934-8579-4822E89183ED}"/>
                </a:ext>
              </a:extLst>
            </p:cNvPr>
            <p:cNvSpPr/>
            <p:nvPr/>
          </p:nvSpPr>
          <p:spPr>
            <a:xfrm>
              <a:off x="56324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0" name="Forme libre : forme 4719">
              <a:extLst>
                <a:ext uri="{FF2B5EF4-FFF2-40B4-BE49-F238E27FC236}">
                  <a16:creationId xmlns:a16="http://schemas.microsoft.com/office/drawing/2014/main" id="{FCF40E74-5042-47CE-9869-1FDAFA8D2A5A}"/>
                </a:ext>
              </a:extLst>
            </p:cNvPr>
            <p:cNvSpPr/>
            <p:nvPr/>
          </p:nvSpPr>
          <p:spPr>
            <a:xfrm>
              <a:off x="58271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1" name="Forme libre : forme 4720">
              <a:extLst>
                <a:ext uri="{FF2B5EF4-FFF2-40B4-BE49-F238E27FC236}">
                  <a16:creationId xmlns:a16="http://schemas.microsoft.com/office/drawing/2014/main" id="{8D266095-895E-482C-9DFA-6645EE7494F7}"/>
                </a:ext>
              </a:extLst>
            </p:cNvPr>
            <p:cNvSpPr/>
            <p:nvPr/>
          </p:nvSpPr>
          <p:spPr>
            <a:xfrm>
              <a:off x="60218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2" name="Forme libre : forme 4721">
              <a:extLst>
                <a:ext uri="{FF2B5EF4-FFF2-40B4-BE49-F238E27FC236}">
                  <a16:creationId xmlns:a16="http://schemas.microsoft.com/office/drawing/2014/main" id="{47ABD6D2-7B16-4029-AFF5-94974C908893}"/>
                </a:ext>
              </a:extLst>
            </p:cNvPr>
            <p:cNvSpPr/>
            <p:nvPr/>
          </p:nvSpPr>
          <p:spPr>
            <a:xfrm>
              <a:off x="62166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3" name="Forme libre : forme 4722">
              <a:extLst>
                <a:ext uri="{FF2B5EF4-FFF2-40B4-BE49-F238E27FC236}">
                  <a16:creationId xmlns:a16="http://schemas.microsoft.com/office/drawing/2014/main" id="{1F60F6AF-7FC5-40D5-AAFC-68251A648D72}"/>
                </a:ext>
              </a:extLst>
            </p:cNvPr>
            <p:cNvSpPr/>
            <p:nvPr/>
          </p:nvSpPr>
          <p:spPr>
            <a:xfrm>
              <a:off x="64113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4" name="Forme libre : forme 4723">
              <a:extLst>
                <a:ext uri="{FF2B5EF4-FFF2-40B4-BE49-F238E27FC236}">
                  <a16:creationId xmlns:a16="http://schemas.microsoft.com/office/drawing/2014/main" id="{ADEAC0D2-92CA-4DF7-AE75-612BD3EDD2E0}"/>
                </a:ext>
              </a:extLst>
            </p:cNvPr>
            <p:cNvSpPr/>
            <p:nvPr/>
          </p:nvSpPr>
          <p:spPr>
            <a:xfrm>
              <a:off x="66060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5" name="Forme libre : forme 4724">
              <a:extLst>
                <a:ext uri="{FF2B5EF4-FFF2-40B4-BE49-F238E27FC236}">
                  <a16:creationId xmlns:a16="http://schemas.microsoft.com/office/drawing/2014/main" id="{D50F8691-9E99-4B3D-98CE-BCE414CA6920}"/>
                </a:ext>
              </a:extLst>
            </p:cNvPr>
            <p:cNvSpPr/>
            <p:nvPr/>
          </p:nvSpPr>
          <p:spPr>
            <a:xfrm>
              <a:off x="68008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6" name="Forme libre : forme 4725">
              <a:extLst>
                <a:ext uri="{FF2B5EF4-FFF2-40B4-BE49-F238E27FC236}">
                  <a16:creationId xmlns:a16="http://schemas.microsoft.com/office/drawing/2014/main" id="{8A8DC6F3-F0E4-4523-B841-071D29642731}"/>
                </a:ext>
              </a:extLst>
            </p:cNvPr>
            <p:cNvSpPr/>
            <p:nvPr/>
          </p:nvSpPr>
          <p:spPr>
            <a:xfrm>
              <a:off x="69955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7" name="Forme libre : forme 4726">
              <a:extLst>
                <a:ext uri="{FF2B5EF4-FFF2-40B4-BE49-F238E27FC236}">
                  <a16:creationId xmlns:a16="http://schemas.microsoft.com/office/drawing/2014/main" id="{E059AFAF-7DAB-40FB-BBE2-38A243A06DF6}"/>
                </a:ext>
              </a:extLst>
            </p:cNvPr>
            <p:cNvSpPr/>
            <p:nvPr/>
          </p:nvSpPr>
          <p:spPr>
            <a:xfrm>
              <a:off x="71902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8" name="Forme libre : forme 4727">
              <a:extLst>
                <a:ext uri="{FF2B5EF4-FFF2-40B4-BE49-F238E27FC236}">
                  <a16:creationId xmlns:a16="http://schemas.microsoft.com/office/drawing/2014/main" id="{B2EC9A96-FFFF-4866-86CF-45B02FB359BD}"/>
                </a:ext>
              </a:extLst>
            </p:cNvPr>
            <p:cNvSpPr/>
            <p:nvPr/>
          </p:nvSpPr>
          <p:spPr>
            <a:xfrm>
              <a:off x="7579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9" name="Forme libre : forme 4728">
              <a:extLst>
                <a:ext uri="{FF2B5EF4-FFF2-40B4-BE49-F238E27FC236}">
                  <a16:creationId xmlns:a16="http://schemas.microsoft.com/office/drawing/2014/main" id="{C917EC04-5AD3-4737-AF45-4EC307D1FCBE}"/>
                </a:ext>
              </a:extLst>
            </p:cNvPr>
            <p:cNvSpPr/>
            <p:nvPr/>
          </p:nvSpPr>
          <p:spPr>
            <a:xfrm>
              <a:off x="77741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0" name="Forme libre : forme 4729">
              <a:extLst>
                <a:ext uri="{FF2B5EF4-FFF2-40B4-BE49-F238E27FC236}">
                  <a16:creationId xmlns:a16="http://schemas.microsoft.com/office/drawing/2014/main" id="{6B38DD47-8F0D-4AA5-B374-1FD814572608}"/>
                </a:ext>
              </a:extLst>
            </p:cNvPr>
            <p:cNvSpPr/>
            <p:nvPr/>
          </p:nvSpPr>
          <p:spPr>
            <a:xfrm>
              <a:off x="79688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1" name="Forme libre : forme 4730">
              <a:extLst>
                <a:ext uri="{FF2B5EF4-FFF2-40B4-BE49-F238E27FC236}">
                  <a16:creationId xmlns:a16="http://schemas.microsoft.com/office/drawing/2014/main" id="{99277FD9-C25E-4995-839F-3BF5FD93A1F2}"/>
                </a:ext>
              </a:extLst>
            </p:cNvPr>
            <p:cNvSpPr/>
            <p:nvPr/>
          </p:nvSpPr>
          <p:spPr>
            <a:xfrm>
              <a:off x="8163632"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2" name="Forme libre : forme 4731">
              <a:extLst>
                <a:ext uri="{FF2B5EF4-FFF2-40B4-BE49-F238E27FC236}">
                  <a16:creationId xmlns:a16="http://schemas.microsoft.com/office/drawing/2014/main" id="{29EEB3E7-8FED-46CF-8057-F89616BC2CB5}"/>
                </a:ext>
              </a:extLst>
            </p:cNvPr>
            <p:cNvSpPr/>
            <p:nvPr/>
          </p:nvSpPr>
          <p:spPr>
            <a:xfrm>
              <a:off x="83583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3" name="Forme libre : forme 4732">
              <a:extLst>
                <a:ext uri="{FF2B5EF4-FFF2-40B4-BE49-F238E27FC236}">
                  <a16:creationId xmlns:a16="http://schemas.microsoft.com/office/drawing/2014/main" id="{BDF63A41-A2A4-474F-A616-62AE3E39D40D}"/>
                </a:ext>
              </a:extLst>
            </p:cNvPr>
            <p:cNvSpPr/>
            <p:nvPr/>
          </p:nvSpPr>
          <p:spPr>
            <a:xfrm>
              <a:off x="85530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4" name="Forme libre : forme 4733">
              <a:extLst>
                <a:ext uri="{FF2B5EF4-FFF2-40B4-BE49-F238E27FC236}">
                  <a16:creationId xmlns:a16="http://schemas.microsoft.com/office/drawing/2014/main" id="{1F5BB651-5844-4441-97A8-C67A1AFA960C}"/>
                </a:ext>
              </a:extLst>
            </p:cNvPr>
            <p:cNvSpPr/>
            <p:nvPr/>
          </p:nvSpPr>
          <p:spPr>
            <a:xfrm>
              <a:off x="8747832"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5" name="Forme libre : forme 4734">
              <a:extLst>
                <a:ext uri="{FF2B5EF4-FFF2-40B4-BE49-F238E27FC236}">
                  <a16:creationId xmlns:a16="http://schemas.microsoft.com/office/drawing/2014/main" id="{8EDFCAF6-9007-4D23-BEF9-1DC02C153E37}"/>
                </a:ext>
              </a:extLst>
            </p:cNvPr>
            <p:cNvSpPr/>
            <p:nvPr/>
          </p:nvSpPr>
          <p:spPr>
            <a:xfrm>
              <a:off x="11344377" y="585358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6" name="Forme libre : forme 4735">
              <a:extLst>
                <a:ext uri="{FF2B5EF4-FFF2-40B4-BE49-F238E27FC236}">
                  <a16:creationId xmlns:a16="http://schemas.microsoft.com/office/drawing/2014/main" id="{FD1D5D12-227D-436F-87BB-CF360C9FED2A}"/>
                </a:ext>
              </a:extLst>
            </p:cNvPr>
            <p:cNvSpPr/>
            <p:nvPr/>
          </p:nvSpPr>
          <p:spPr>
            <a:xfrm>
              <a:off x="11668833"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7" name="Forme libre : forme 4736">
              <a:extLst>
                <a:ext uri="{FF2B5EF4-FFF2-40B4-BE49-F238E27FC236}">
                  <a16:creationId xmlns:a16="http://schemas.microsoft.com/office/drawing/2014/main" id="{6208AA21-438E-4638-B86C-6D3672C3EF93}"/>
                </a:ext>
              </a:extLst>
            </p:cNvPr>
            <p:cNvSpPr/>
            <p:nvPr/>
          </p:nvSpPr>
          <p:spPr>
            <a:xfrm>
              <a:off x="11863566"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8" name="Forme libre : forme 4737">
              <a:extLst>
                <a:ext uri="{FF2B5EF4-FFF2-40B4-BE49-F238E27FC236}">
                  <a16:creationId xmlns:a16="http://schemas.microsoft.com/office/drawing/2014/main" id="{FF7F376D-AB1B-4862-903C-6B31031730A1}"/>
                </a:ext>
              </a:extLst>
            </p:cNvPr>
            <p:cNvSpPr/>
            <p:nvPr/>
          </p:nvSpPr>
          <p:spPr>
            <a:xfrm>
              <a:off x="12058299"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9" name="Forme libre : forme 4738">
              <a:extLst>
                <a:ext uri="{FF2B5EF4-FFF2-40B4-BE49-F238E27FC236}">
                  <a16:creationId xmlns:a16="http://schemas.microsoft.com/office/drawing/2014/main" id="{4D185F34-94C0-42C2-8237-539AFD4E4533}"/>
                </a:ext>
              </a:extLst>
            </p:cNvPr>
            <p:cNvSpPr/>
            <p:nvPr/>
          </p:nvSpPr>
          <p:spPr>
            <a:xfrm>
              <a:off x="124477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40" name="Forme libre : forme 4739">
              <a:extLst>
                <a:ext uri="{FF2B5EF4-FFF2-40B4-BE49-F238E27FC236}">
                  <a16:creationId xmlns:a16="http://schemas.microsoft.com/office/drawing/2014/main" id="{E21B9591-F672-4E42-A9F0-54D96B934D34}"/>
                </a:ext>
              </a:extLst>
            </p:cNvPr>
            <p:cNvSpPr/>
            <p:nvPr/>
          </p:nvSpPr>
          <p:spPr>
            <a:xfrm>
              <a:off x="12642499"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1" name="Forme libre : forme 4740">
              <a:extLst>
                <a:ext uri="{FF2B5EF4-FFF2-40B4-BE49-F238E27FC236}">
                  <a16:creationId xmlns:a16="http://schemas.microsoft.com/office/drawing/2014/main" id="{7971E31E-5DCA-41E7-841F-0716D84B0571}"/>
                </a:ext>
              </a:extLst>
            </p:cNvPr>
            <p:cNvSpPr/>
            <p:nvPr/>
          </p:nvSpPr>
          <p:spPr>
            <a:xfrm>
              <a:off x="12837232"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2" name="Forme libre : forme 4741">
              <a:extLst>
                <a:ext uri="{FF2B5EF4-FFF2-40B4-BE49-F238E27FC236}">
                  <a16:creationId xmlns:a16="http://schemas.microsoft.com/office/drawing/2014/main" id="{FB36E849-B025-4324-A951-49CDAD95A41B}"/>
                </a:ext>
              </a:extLst>
            </p:cNvPr>
            <p:cNvSpPr/>
            <p:nvPr/>
          </p:nvSpPr>
          <p:spPr>
            <a:xfrm>
              <a:off x="13031966"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3" name="Forme libre : forme 4742">
              <a:extLst>
                <a:ext uri="{FF2B5EF4-FFF2-40B4-BE49-F238E27FC236}">
                  <a16:creationId xmlns:a16="http://schemas.microsoft.com/office/drawing/2014/main" id="{C2FDB377-575C-4D6A-A384-0CF83BCEE0BA}"/>
                </a:ext>
              </a:extLst>
            </p:cNvPr>
            <p:cNvSpPr/>
            <p:nvPr/>
          </p:nvSpPr>
          <p:spPr>
            <a:xfrm>
              <a:off x="13226699"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4" name="Forme libre : forme 4743">
              <a:extLst>
                <a:ext uri="{FF2B5EF4-FFF2-40B4-BE49-F238E27FC236}">
                  <a16:creationId xmlns:a16="http://schemas.microsoft.com/office/drawing/2014/main" id="{FDD3D777-80D1-4FD6-856B-463139979C2D}"/>
                </a:ext>
              </a:extLst>
            </p:cNvPr>
            <p:cNvSpPr/>
            <p:nvPr/>
          </p:nvSpPr>
          <p:spPr>
            <a:xfrm>
              <a:off x="13421432"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5" name="Forme libre : forme 4744">
              <a:extLst>
                <a:ext uri="{FF2B5EF4-FFF2-40B4-BE49-F238E27FC236}">
                  <a16:creationId xmlns:a16="http://schemas.microsoft.com/office/drawing/2014/main" id="{171FC8B6-A268-406B-82D7-0477CEEC6B33}"/>
                </a:ext>
              </a:extLst>
            </p:cNvPr>
            <p:cNvSpPr/>
            <p:nvPr/>
          </p:nvSpPr>
          <p:spPr>
            <a:xfrm>
              <a:off x="136161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746" name="Forme libre : forme 4745">
              <a:extLst>
                <a:ext uri="{FF2B5EF4-FFF2-40B4-BE49-F238E27FC236}">
                  <a16:creationId xmlns:a16="http://schemas.microsoft.com/office/drawing/2014/main" id="{EF1AD048-F325-497B-9C3B-0DD0847B11B5}"/>
                </a:ext>
              </a:extLst>
            </p:cNvPr>
            <p:cNvSpPr/>
            <p:nvPr/>
          </p:nvSpPr>
          <p:spPr>
            <a:xfrm>
              <a:off x="13810899"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7" name="Forme libre : forme 4746">
              <a:extLst>
                <a:ext uri="{FF2B5EF4-FFF2-40B4-BE49-F238E27FC236}">
                  <a16:creationId xmlns:a16="http://schemas.microsoft.com/office/drawing/2014/main" id="{F9D733B8-8B70-4A65-BF63-95AE6E377289}"/>
                </a:ext>
              </a:extLst>
            </p:cNvPr>
            <p:cNvSpPr/>
            <p:nvPr/>
          </p:nvSpPr>
          <p:spPr>
            <a:xfrm>
              <a:off x="14005633"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8" name="Forme libre : forme 4747">
              <a:extLst>
                <a:ext uri="{FF2B5EF4-FFF2-40B4-BE49-F238E27FC236}">
                  <a16:creationId xmlns:a16="http://schemas.microsoft.com/office/drawing/2014/main" id="{49BFDF1A-5DDE-47CA-AB6F-2F12B541CC09}"/>
                </a:ext>
              </a:extLst>
            </p:cNvPr>
            <p:cNvSpPr/>
            <p:nvPr/>
          </p:nvSpPr>
          <p:spPr>
            <a:xfrm>
              <a:off x="142003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9" name="Forme libre : forme 4748">
              <a:extLst>
                <a:ext uri="{FF2B5EF4-FFF2-40B4-BE49-F238E27FC236}">
                  <a16:creationId xmlns:a16="http://schemas.microsoft.com/office/drawing/2014/main" id="{38653394-D202-4A63-A175-1FA90CCC1483}"/>
                </a:ext>
              </a:extLst>
            </p:cNvPr>
            <p:cNvSpPr/>
            <p:nvPr/>
          </p:nvSpPr>
          <p:spPr>
            <a:xfrm>
              <a:off x="14394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0" name="Forme libre : forme 4749">
              <a:extLst>
                <a:ext uri="{FF2B5EF4-FFF2-40B4-BE49-F238E27FC236}">
                  <a16:creationId xmlns:a16="http://schemas.microsoft.com/office/drawing/2014/main" id="{FA3996EB-4CDF-4730-B503-3032C34B102A}"/>
                </a:ext>
              </a:extLst>
            </p:cNvPr>
            <p:cNvSpPr/>
            <p:nvPr/>
          </p:nvSpPr>
          <p:spPr>
            <a:xfrm>
              <a:off x="14589530"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1" name="Forme libre : forme 4750">
              <a:extLst>
                <a:ext uri="{FF2B5EF4-FFF2-40B4-BE49-F238E27FC236}">
                  <a16:creationId xmlns:a16="http://schemas.microsoft.com/office/drawing/2014/main" id="{5693BB21-37A4-4384-B95A-6256CAD62B82}"/>
                </a:ext>
              </a:extLst>
            </p:cNvPr>
            <p:cNvSpPr/>
            <p:nvPr/>
          </p:nvSpPr>
          <p:spPr>
            <a:xfrm>
              <a:off x="14784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2" name="Forme libre : forme 4751">
              <a:extLst>
                <a:ext uri="{FF2B5EF4-FFF2-40B4-BE49-F238E27FC236}">
                  <a16:creationId xmlns:a16="http://schemas.microsoft.com/office/drawing/2014/main" id="{9E9A6C83-905E-4746-B45E-45360E22C9CB}"/>
                </a:ext>
              </a:extLst>
            </p:cNvPr>
            <p:cNvSpPr/>
            <p:nvPr/>
          </p:nvSpPr>
          <p:spPr>
            <a:xfrm>
              <a:off x="149789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3" name="Forme libre : forme 4752">
              <a:extLst>
                <a:ext uri="{FF2B5EF4-FFF2-40B4-BE49-F238E27FC236}">
                  <a16:creationId xmlns:a16="http://schemas.microsoft.com/office/drawing/2014/main" id="{3A221DA2-CDD7-46F5-8CD2-F42255498C25}"/>
                </a:ext>
              </a:extLst>
            </p:cNvPr>
            <p:cNvSpPr/>
            <p:nvPr/>
          </p:nvSpPr>
          <p:spPr>
            <a:xfrm>
              <a:off x="151737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4" name="Forme libre : forme 4753">
              <a:extLst>
                <a:ext uri="{FF2B5EF4-FFF2-40B4-BE49-F238E27FC236}">
                  <a16:creationId xmlns:a16="http://schemas.microsoft.com/office/drawing/2014/main" id="{9DE80D45-EF5F-49BB-83B3-E60D38F30165}"/>
                </a:ext>
              </a:extLst>
            </p:cNvPr>
            <p:cNvSpPr/>
            <p:nvPr/>
          </p:nvSpPr>
          <p:spPr>
            <a:xfrm>
              <a:off x="153684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5" name="Forme libre : forme 4754">
              <a:extLst>
                <a:ext uri="{FF2B5EF4-FFF2-40B4-BE49-F238E27FC236}">
                  <a16:creationId xmlns:a16="http://schemas.microsoft.com/office/drawing/2014/main" id="{407B30C8-B4CE-4076-B9ED-D799212573F8}"/>
                </a:ext>
              </a:extLst>
            </p:cNvPr>
            <p:cNvSpPr/>
            <p:nvPr/>
          </p:nvSpPr>
          <p:spPr>
            <a:xfrm>
              <a:off x="155631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6" name="Forme libre : forme 4755">
              <a:extLst>
                <a:ext uri="{FF2B5EF4-FFF2-40B4-BE49-F238E27FC236}">
                  <a16:creationId xmlns:a16="http://schemas.microsoft.com/office/drawing/2014/main" id="{A2997EFC-9B5A-489A-89E5-EB16817F5EA6}"/>
                </a:ext>
              </a:extLst>
            </p:cNvPr>
            <p:cNvSpPr/>
            <p:nvPr/>
          </p:nvSpPr>
          <p:spPr>
            <a:xfrm>
              <a:off x="157579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7" name="Forme libre : forme 4756">
              <a:extLst>
                <a:ext uri="{FF2B5EF4-FFF2-40B4-BE49-F238E27FC236}">
                  <a16:creationId xmlns:a16="http://schemas.microsoft.com/office/drawing/2014/main" id="{E55F4167-EFEC-40A5-9D6A-89C02426EF02}"/>
                </a:ext>
              </a:extLst>
            </p:cNvPr>
            <p:cNvSpPr/>
            <p:nvPr/>
          </p:nvSpPr>
          <p:spPr>
            <a:xfrm>
              <a:off x="15952663"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58" name="Forme libre : forme 4757">
              <a:extLst>
                <a:ext uri="{FF2B5EF4-FFF2-40B4-BE49-F238E27FC236}">
                  <a16:creationId xmlns:a16="http://schemas.microsoft.com/office/drawing/2014/main" id="{EB5DA7CA-9CCA-4522-8945-A35984269BF9}"/>
                </a:ext>
              </a:extLst>
            </p:cNvPr>
            <p:cNvSpPr/>
            <p:nvPr/>
          </p:nvSpPr>
          <p:spPr>
            <a:xfrm>
              <a:off x="16147397"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59" name="Forme libre : forme 4758">
              <a:extLst>
                <a:ext uri="{FF2B5EF4-FFF2-40B4-BE49-F238E27FC236}">
                  <a16:creationId xmlns:a16="http://schemas.microsoft.com/office/drawing/2014/main" id="{88E0EAB8-68D6-4346-9A48-12560047FC71}"/>
                </a:ext>
              </a:extLst>
            </p:cNvPr>
            <p:cNvSpPr/>
            <p:nvPr/>
          </p:nvSpPr>
          <p:spPr>
            <a:xfrm>
              <a:off x="16342130"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0" name="Forme libre : forme 4759">
              <a:extLst>
                <a:ext uri="{FF2B5EF4-FFF2-40B4-BE49-F238E27FC236}">
                  <a16:creationId xmlns:a16="http://schemas.microsoft.com/office/drawing/2014/main" id="{6C003EC2-8A39-4F33-A130-5ED9265FD435}"/>
                </a:ext>
              </a:extLst>
            </p:cNvPr>
            <p:cNvSpPr/>
            <p:nvPr/>
          </p:nvSpPr>
          <p:spPr>
            <a:xfrm>
              <a:off x="16536864"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1" name="Forme libre : forme 4760">
              <a:extLst>
                <a:ext uri="{FF2B5EF4-FFF2-40B4-BE49-F238E27FC236}">
                  <a16:creationId xmlns:a16="http://schemas.microsoft.com/office/drawing/2014/main" id="{CBC8D418-9658-491F-8BC2-0D3796C8958B}"/>
                </a:ext>
              </a:extLst>
            </p:cNvPr>
            <p:cNvSpPr/>
            <p:nvPr/>
          </p:nvSpPr>
          <p:spPr>
            <a:xfrm>
              <a:off x="16731597"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2" name="Forme libre : forme 4761">
              <a:extLst>
                <a:ext uri="{FF2B5EF4-FFF2-40B4-BE49-F238E27FC236}">
                  <a16:creationId xmlns:a16="http://schemas.microsoft.com/office/drawing/2014/main" id="{7B79BE8F-B151-4548-8BC7-AE7C4A97DB9C}"/>
                </a:ext>
              </a:extLst>
            </p:cNvPr>
            <p:cNvSpPr/>
            <p:nvPr/>
          </p:nvSpPr>
          <p:spPr>
            <a:xfrm>
              <a:off x="169263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3" name="Forme libre : forme 4762">
              <a:extLst>
                <a:ext uri="{FF2B5EF4-FFF2-40B4-BE49-F238E27FC236}">
                  <a16:creationId xmlns:a16="http://schemas.microsoft.com/office/drawing/2014/main" id="{6BC309A2-6A2B-45FE-BD07-85ED91EED08C}"/>
                </a:ext>
              </a:extLst>
            </p:cNvPr>
            <p:cNvSpPr/>
            <p:nvPr/>
          </p:nvSpPr>
          <p:spPr>
            <a:xfrm>
              <a:off x="171210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4" name="Forme libre : forme 4763">
              <a:extLst>
                <a:ext uri="{FF2B5EF4-FFF2-40B4-BE49-F238E27FC236}">
                  <a16:creationId xmlns:a16="http://schemas.microsoft.com/office/drawing/2014/main" id="{A8D0DFC8-1372-4641-B970-3FCDA0539AC6}"/>
                </a:ext>
              </a:extLst>
            </p:cNvPr>
            <p:cNvSpPr/>
            <p:nvPr/>
          </p:nvSpPr>
          <p:spPr>
            <a:xfrm>
              <a:off x="17315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5" name="Forme libre : forme 4764">
              <a:extLst>
                <a:ext uri="{FF2B5EF4-FFF2-40B4-BE49-F238E27FC236}">
                  <a16:creationId xmlns:a16="http://schemas.microsoft.com/office/drawing/2014/main" id="{5DB4C376-744D-4DDA-BCA2-80F60CCB8F04}"/>
                </a:ext>
              </a:extLst>
            </p:cNvPr>
            <p:cNvSpPr/>
            <p:nvPr/>
          </p:nvSpPr>
          <p:spPr>
            <a:xfrm>
              <a:off x="175105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6" name="Forme libre : forme 4765">
              <a:extLst>
                <a:ext uri="{FF2B5EF4-FFF2-40B4-BE49-F238E27FC236}">
                  <a16:creationId xmlns:a16="http://schemas.microsoft.com/office/drawing/2014/main" id="{FF7CE08F-A6C6-4C36-BF1D-A9EEA441CD0E}"/>
                </a:ext>
              </a:extLst>
            </p:cNvPr>
            <p:cNvSpPr/>
            <p:nvPr/>
          </p:nvSpPr>
          <p:spPr>
            <a:xfrm>
              <a:off x="17705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7" name="Forme libre : forme 4766">
              <a:extLst>
                <a:ext uri="{FF2B5EF4-FFF2-40B4-BE49-F238E27FC236}">
                  <a16:creationId xmlns:a16="http://schemas.microsoft.com/office/drawing/2014/main" id="{D6CFB165-3D41-406F-841B-B819C4614289}"/>
                </a:ext>
              </a:extLst>
            </p:cNvPr>
            <p:cNvSpPr/>
            <p:nvPr/>
          </p:nvSpPr>
          <p:spPr>
            <a:xfrm>
              <a:off x="17899998"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8" name="Forme libre : forme 4767">
              <a:extLst>
                <a:ext uri="{FF2B5EF4-FFF2-40B4-BE49-F238E27FC236}">
                  <a16:creationId xmlns:a16="http://schemas.microsoft.com/office/drawing/2014/main" id="{B70BC82C-43A4-4D76-A5AF-CDC0AAB2E396}"/>
                </a:ext>
              </a:extLst>
            </p:cNvPr>
            <p:cNvSpPr/>
            <p:nvPr/>
          </p:nvSpPr>
          <p:spPr>
            <a:xfrm>
              <a:off x="180947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69" name="Forme libre : forme 4768">
              <a:extLst>
                <a:ext uri="{FF2B5EF4-FFF2-40B4-BE49-F238E27FC236}">
                  <a16:creationId xmlns:a16="http://schemas.microsoft.com/office/drawing/2014/main" id="{D613580D-6A9D-4EBA-B327-577966BA08CA}"/>
                </a:ext>
              </a:extLst>
            </p:cNvPr>
            <p:cNvSpPr/>
            <p:nvPr/>
          </p:nvSpPr>
          <p:spPr>
            <a:xfrm>
              <a:off x="182894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0" name="Forme libre : forme 4769">
              <a:extLst>
                <a:ext uri="{FF2B5EF4-FFF2-40B4-BE49-F238E27FC236}">
                  <a16:creationId xmlns:a16="http://schemas.microsoft.com/office/drawing/2014/main" id="{7F7F5CE1-24FE-44B6-BB2C-9F7B8AA72A04}"/>
                </a:ext>
              </a:extLst>
            </p:cNvPr>
            <p:cNvSpPr/>
            <p:nvPr/>
          </p:nvSpPr>
          <p:spPr>
            <a:xfrm>
              <a:off x="184841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1" name="Forme libre : forme 4770">
              <a:extLst>
                <a:ext uri="{FF2B5EF4-FFF2-40B4-BE49-F238E27FC236}">
                  <a16:creationId xmlns:a16="http://schemas.microsoft.com/office/drawing/2014/main" id="{C5D86430-2BAD-4C2B-AC52-9D0F2B36E4BE}"/>
                </a:ext>
              </a:extLst>
            </p:cNvPr>
            <p:cNvSpPr/>
            <p:nvPr/>
          </p:nvSpPr>
          <p:spPr>
            <a:xfrm>
              <a:off x="186789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2" name="Forme libre : forme 4771">
              <a:extLst>
                <a:ext uri="{FF2B5EF4-FFF2-40B4-BE49-F238E27FC236}">
                  <a16:creationId xmlns:a16="http://schemas.microsoft.com/office/drawing/2014/main" id="{1A469616-1BEB-4771-A96C-E9657E2C8CC6}"/>
                </a:ext>
              </a:extLst>
            </p:cNvPr>
            <p:cNvSpPr/>
            <p:nvPr/>
          </p:nvSpPr>
          <p:spPr>
            <a:xfrm>
              <a:off x="188736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3" name="Forme libre : forme 4772">
              <a:extLst>
                <a:ext uri="{FF2B5EF4-FFF2-40B4-BE49-F238E27FC236}">
                  <a16:creationId xmlns:a16="http://schemas.microsoft.com/office/drawing/2014/main" id="{2634327C-F977-4DF2-A8BE-ADE27AF43889}"/>
                </a:ext>
              </a:extLst>
            </p:cNvPr>
            <p:cNvSpPr/>
            <p:nvPr/>
          </p:nvSpPr>
          <p:spPr>
            <a:xfrm>
              <a:off x="190683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4" name="Forme libre : forme 4773">
              <a:extLst>
                <a:ext uri="{FF2B5EF4-FFF2-40B4-BE49-F238E27FC236}">
                  <a16:creationId xmlns:a16="http://schemas.microsoft.com/office/drawing/2014/main" id="{F82A9751-8AFE-467A-B48E-AF20B83FC81E}"/>
                </a:ext>
              </a:extLst>
            </p:cNvPr>
            <p:cNvSpPr/>
            <p:nvPr/>
          </p:nvSpPr>
          <p:spPr>
            <a:xfrm>
              <a:off x="192631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5" name="Forme libre : forme 4774">
              <a:extLst>
                <a:ext uri="{FF2B5EF4-FFF2-40B4-BE49-F238E27FC236}">
                  <a16:creationId xmlns:a16="http://schemas.microsoft.com/office/drawing/2014/main" id="{78E42C57-DE4F-47A8-B560-A7AFC3F125DE}"/>
                </a:ext>
              </a:extLst>
            </p:cNvPr>
            <p:cNvSpPr/>
            <p:nvPr/>
          </p:nvSpPr>
          <p:spPr>
            <a:xfrm>
              <a:off x="194578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6" name="Forme libre : forme 4775">
              <a:extLst>
                <a:ext uri="{FF2B5EF4-FFF2-40B4-BE49-F238E27FC236}">
                  <a16:creationId xmlns:a16="http://schemas.microsoft.com/office/drawing/2014/main" id="{0191108F-2C7E-44B4-B205-FCDB82B978CC}"/>
                </a:ext>
              </a:extLst>
            </p:cNvPr>
            <p:cNvSpPr/>
            <p:nvPr/>
          </p:nvSpPr>
          <p:spPr>
            <a:xfrm>
              <a:off x="19652598"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7" name="Forme libre : forme 4776">
              <a:extLst>
                <a:ext uri="{FF2B5EF4-FFF2-40B4-BE49-F238E27FC236}">
                  <a16:creationId xmlns:a16="http://schemas.microsoft.com/office/drawing/2014/main" id="{263B75F9-4CD0-4B11-ABC5-2A62A2BC0192}"/>
                </a:ext>
              </a:extLst>
            </p:cNvPr>
            <p:cNvSpPr/>
            <p:nvPr/>
          </p:nvSpPr>
          <p:spPr>
            <a:xfrm>
              <a:off x="198473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8" name="Forme libre : forme 4777">
              <a:extLst>
                <a:ext uri="{FF2B5EF4-FFF2-40B4-BE49-F238E27FC236}">
                  <a16:creationId xmlns:a16="http://schemas.microsoft.com/office/drawing/2014/main" id="{341566E5-F1F4-4E00-B34F-F581D6E9AEB9}"/>
                </a:ext>
              </a:extLst>
            </p:cNvPr>
            <p:cNvSpPr/>
            <p:nvPr/>
          </p:nvSpPr>
          <p:spPr>
            <a:xfrm>
              <a:off x="20042064"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9" name="Forme libre : forme 4778">
              <a:extLst>
                <a:ext uri="{FF2B5EF4-FFF2-40B4-BE49-F238E27FC236}">
                  <a16:creationId xmlns:a16="http://schemas.microsoft.com/office/drawing/2014/main" id="{E5E9FD22-8C0D-4B00-97E6-65132ED7F1B0}"/>
                </a:ext>
              </a:extLst>
            </p:cNvPr>
            <p:cNvSpPr/>
            <p:nvPr/>
          </p:nvSpPr>
          <p:spPr>
            <a:xfrm>
              <a:off x="20431531"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0" name="Forme libre : forme 4779">
              <a:extLst>
                <a:ext uri="{FF2B5EF4-FFF2-40B4-BE49-F238E27FC236}">
                  <a16:creationId xmlns:a16="http://schemas.microsoft.com/office/drawing/2014/main" id="{C5740442-1902-4EBD-A4A0-0818B6D9A599}"/>
                </a:ext>
              </a:extLst>
            </p:cNvPr>
            <p:cNvSpPr/>
            <p:nvPr/>
          </p:nvSpPr>
          <p:spPr>
            <a:xfrm>
              <a:off x="21210162"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1" name="Forme libre : forme 4780">
              <a:extLst>
                <a:ext uri="{FF2B5EF4-FFF2-40B4-BE49-F238E27FC236}">
                  <a16:creationId xmlns:a16="http://schemas.microsoft.com/office/drawing/2014/main" id="{F561DD24-9B66-4D70-B1B5-8C397C8CEC76}"/>
                </a:ext>
              </a:extLst>
            </p:cNvPr>
            <p:cNvSpPr/>
            <p:nvPr/>
          </p:nvSpPr>
          <p:spPr>
            <a:xfrm>
              <a:off x="4658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2" name="Forme libre : forme 4781">
              <a:extLst>
                <a:ext uri="{FF2B5EF4-FFF2-40B4-BE49-F238E27FC236}">
                  <a16:creationId xmlns:a16="http://schemas.microsoft.com/office/drawing/2014/main" id="{45F50F41-8C8B-4D6A-A8C5-311453939415}"/>
                </a:ext>
              </a:extLst>
            </p:cNvPr>
            <p:cNvSpPr/>
            <p:nvPr/>
          </p:nvSpPr>
          <p:spPr>
            <a:xfrm>
              <a:off x="48534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3" name="Forme libre : forme 4782">
              <a:extLst>
                <a:ext uri="{FF2B5EF4-FFF2-40B4-BE49-F238E27FC236}">
                  <a16:creationId xmlns:a16="http://schemas.microsoft.com/office/drawing/2014/main" id="{2D0D81A5-A1E2-4597-BF38-0BE7D5467DCC}"/>
                </a:ext>
              </a:extLst>
            </p:cNvPr>
            <p:cNvSpPr/>
            <p:nvPr/>
          </p:nvSpPr>
          <p:spPr>
            <a:xfrm>
              <a:off x="50482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4" name="Forme libre : forme 4783">
              <a:extLst>
                <a:ext uri="{FF2B5EF4-FFF2-40B4-BE49-F238E27FC236}">
                  <a16:creationId xmlns:a16="http://schemas.microsoft.com/office/drawing/2014/main" id="{7C37FD1F-99F5-4241-9BE2-7ED2EE1FDAC4}"/>
                </a:ext>
              </a:extLst>
            </p:cNvPr>
            <p:cNvSpPr/>
            <p:nvPr/>
          </p:nvSpPr>
          <p:spPr>
            <a:xfrm>
              <a:off x="52429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5" name="Forme libre : forme 4784">
              <a:extLst>
                <a:ext uri="{FF2B5EF4-FFF2-40B4-BE49-F238E27FC236}">
                  <a16:creationId xmlns:a16="http://schemas.microsoft.com/office/drawing/2014/main" id="{53D184D0-56CB-4BEA-A81C-D7B3724B293F}"/>
                </a:ext>
              </a:extLst>
            </p:cNvPr>
            <p:cNvSpPr/>
            <p:nvPr/>
          </p:nvSpPr>
          <p:spPr>
            <a:xfrm>
              <a:off x="54376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6" name="Forme libre : forme 4785">
              <a:extLst>
                <a:ext uri="{FF2B5EF4-FFF2-40B4-BE49-F238E27FC236}">
                  <a16:creationId xmlns:a16="http://schemas.microsoft.com/office/drawing/2014/main" id="{EB7DCA15-2833-43E1-986F-CCB1F21B9BB7}"/>
                </a:ext>
              </a:extLst>
            </p:cNvPr>
            <p:cNvSpPr/>
            <p:nvPr/>
          </p:nvSpPr>
          <p:spPr>
            <a:xfrm>
              <a:off x="56324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7" name="Forme libre : forme 4786">
              <a:extLst>
                <a:ext uri="{FF2B5EF4-FFF2-40B4-BE49-F238E27FC236}">
                  <a16:creationId xmlns:a16="http://schemas.microsoft.com/office/drawing/2014/main" id="{6DE0D6EF-D8E6-41FF-9CB8-96359D10115C}"/>
                </a:ext>
              </a:extLst>
            </p:cNvPr>
            <p:cNvSpPr/>
            <p:nvPr/>
          </p:nvSpPr>
          <p:spPr>
            <a:xfrm>
              <a:off x="58271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8" name="Forme libre : forme 4787">
              <a:extLst>
                <a:ext uri="{FF2B5EF4-FFF2-40B4-BE49-F238E27FC236}">
                  <a16:creationId xmlns:a16="http://schemas.microsoft.com/office/drawing/2014/main" id="{5B1276F5-8AF0-45F4-B899-DEADFADB366A}"/>
                </a:ext>
              </a:extLst>
            </p:cNvPr>
            <p:cNvSpPr/>
            <p:nvPr/>
          </p:nvSpPr>
          <p:spPr>
            <a:xfrm>
              <a:off x="60218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9" name="Forme libre : forme 4788">
              <a:extLst>
                <a:ext uri="{FF2B5EF4-FFF2-40B4-BE49-F238E27FC236}">
                  <a16:creationId xmlns:a16="http://schemas.microsoft.com/office/drawing/2014/main" id="{CC5D1E1B-9DC5-4634-A21E-F4E43DE93CDD}"/>
                </a:ext>
              </a:extLst>
            </p:cNvPr>
            <p:cNvSpPr/>
            <p:nvPr/>
          </p:nvSpPr>
          <p:spPr>
            <a:xfrm>
              <a:off x="62166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0" name="Forme libre : forme 4789">
              <a:extLst>
                <a:ext uri="{FF2B5EF4-FFF2-40B4-BE49-F238E27FC236}">
                  <a16:creationId xmlns:a16="http://schemas.microsoft.com/office/drawing/2014/main" id="{48C5F478-C988-4EC2-8E85-4E6F793EE783}"/>
                </a:ext>
              </a:extLst>
            </p:cNvPr>
            <p:cNvSpPr/>
            <p:nvPr/>
          </p:nvSpPr>
          <p:spPr>
            <a:xfrm>
              <a:off x="64113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1" name="Forme libre : forme 4790">
              <a:extLst>
                <a:ext uri="{FF2B5EF4-FFF2-40B4-BE49-F238E27FC236}">
                  <a16:creationId xmlns:a16="http://schemas.microsoft.com/office/drawing/2014/main" id="{B4A56C00-7F95-4F7F-8231-EF75A12E5C95}"/>
                </a:ext>
              </a:extLst>
            </p:cNvPr>
            <p:cNvSpPr/>
            <p:nvPr/>
          </p:nvSpPr>
          <p:spPr>
            <a:xfrm>
              <a:off x="66060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2" name="Forme libre : forme 4791">
              <a:extLst>
                <a:ext uri="{FF2B5EF4-FFF2-40B4-BE49-F238E27FC236}">
                  <a16:creationId xmlns:a16="http://schemas.microsoft.com/office/drawing/2014/main" id="{04CD262E-6773-468A-9767-59E4018F6F79}"/>
                </a:ext>
              </a:extLst>
            </p:cNvPr>
            <p:cNvSpPr/>
            <p:nvPr/>
          </p:nvSpPr>
          <p:spPr>
            <a:xfrm>
              <a:off x="68008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3" name="Forme libre : forme 4792">
              <a:extLst>
                <a:ext uri="{FF2B5EF4-FFF2-40B4-BE49-F238E27FC236}">
                  <a16:creationId xmlns:a16="http://schemas.microsoft.com/office/drawing/2014/main" id="{47EA4413-4A5E-40C1-9A52-EAE950CD09FC}"/>
                </a:ext>
              </a:extLst>
            </p:cNvPr>
            <p:cNvSpPr/>
            <p:nvPr/>
          </p:nvSpPr>
          <p:spPr>
            <a:xfrm>
              <a:off x="69955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4" name="Forme libre : forme 4793">
              <a:extLst>
                <a:ext uri="{FF2B5EF4-FFF2-40B4-BE49-F238E27FC236}">
                  <a16:creationId xmlns:a16="http://schemas.microsoft.com/office/drawing/2014/main" id="{ACC1C563-7E42-4FDC-ABB7-E97F0525AD14}"/>
                </a:ext>
              </a:extLst>
            </p:cNvPr>
            <p:cNvSpPr/>
            <p:nvPr/>
          </p:nvSpPr>
          <p:spPr>
            <a:xfrm>
              <a:off x="71902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5" name="Forme libre : forme 4794">
              <a:extLst>
                <a:ext uri="{FF2B5EF4-FFF2-40B4-BE49-F238E27FC236}">
                  <a16:creationId xmlns:a16="http://schemas.microsoft.com/office/drawing/2014/main" id="{C1465765-C64E-4FD5-A6DB-51F414A8CE37}"/>
                </a:ext>
              </a:extLst>
            </p:cNvPr>
            <p:cNvSpPr/>
            <p:nvPr/>
          </p:nvSpPr>
          <p:spPr>
            <a:xfrm>
              <a:off x="7579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6" name="Forme libre : forme 4795">
              <a:extLst>
                <a:ext uri="{FF2B5EF4-FFF2-40B4-BE49-F238E27FC236}">
                  <a16:creationId xmlns:a16="http://schemas.microsoft.com/office/drawing/2014/main" id="{C95CDCF2-ACC2-4FC3-9FE4-080C7B73258A}"/>
                </a:ext>
              </a:extLst>
            </p:cNvPr>
            <p:cNvSpPr/>
            <p:nvPr/>
          </p:nvSpPr>
          <p:spPr>
            <a:xfrm>
              <a:off x="77741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7" name="Forme libre : forme 4796">
              <a:extLst>
                <a:ext uri="{FF2B5EF4-FFF2-40B4-BE49-F238E27FC236}">
                  <a16:creationId xmlns:a16="http://schemas.microsoft.com/office/drawing/2014/main" id="{FEB88E1D-64DF-4BD2-B15A-E523580BDC5B}"/>
                </a:ext>
              </a:extLst>
            </p:cNvPr>
            <p:cNvSpPr/>
            <p:nvPr/>
          </p:nvSpPr>
          <p:spPr>
            <a:xfrm>
              <a:off x="79688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8" name="Forme libre : forme 4797">
              <a:extLst>
                <a:ext uri="{FF2B5EF4-FFF2-40B4-BE49-F238E27FC236}">
                  <a16:creationId xmlns:a16="http://schemas.microsoft.com/office/drawing/2014/main" id="{459736EC-56BA-47BE-A9FE-7240B59FC67A}"/>
                </a:ext>
              </a:extLst>
            </p:cNvPr>
            <p:cNvSpPr/>
            <p:nvPr/>
          </p:nvSpPr>
          <p:spPr>
            <a:xfrm>
              <a:off x="8163632"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99" name="Forme libre : forme 4798">
              <a:extLst>
                <a:ext uri="{FF2B5EF4-FFF2-40B4-BE49-F238E27FC236}">
                  <a16:creationId xmlns:a16="http://schemas.microsoft.com/office/drawing/2014/main" id="{DD2306AA-7B89-4E08-94A5-EC56872A739F}"/>
                </a:ext>
              </a:extLst>
            </p:cNvPr>
            <p:cNvSpPr/>
            <p:nvPr/>
          </p:nvSpPr>
          <p:spPr>
            <a:xfrm>
              <a:off x="83583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0" name="Forme libre : forme 4799">
              <a:extLst>
                <a:ext uri="{FF2B5EF4-FFF2-40B4-BE49-F238E27FC236}">
                  <a16:creationId xmlns:a16="http://schemas.microsoft.com/office/drawing/2014/main" id="{5069EA8B-101B-49E7-849A-6E5D15126FD4}"/>
                </a:ext>
              </a:extLst>
            </p:cNvPr>
            <p:cNvSpPr/>
            <p:nvPr/>
          </p:nvSpPr>
          <p:spPr>
            <a:xfrm>
              <a:off x="85530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1" name="Forme libre : forme 4800">
              <a:extLst>
                <a:ext uri="{FF2B5EF4-FFF2-40B4-BE49-F238E27FC236}">
                  <a16:creationId xmlns:a16="http://schemas.microsoft.com/office/drawing/2014/main" id="{07BBCF2B-33AF-42AC-990C-AD1535AADDCA}"/>
                </a:ext>
              </a:extLst>
            </p:cNvPr>
            <p:cNvSpPr/>
            <p:nvPr/>
          </p:nvSpPr>
          <p:spPr>
            <a:xfrm>
              <a:off x="8747832"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02" name="Forme libre : forme 4801">
              <a:extLst>
                <a:ext uri="{FF2B5EF4-FFF2-40B4-BE49-F238E27FC236}">
                  <a16:creationId xmlns:a16="http://schemas.microsoft.com/office/drawing/2014/main" id="{0B747F11-FD10-4FDF-8A70-0A43A8FB2642}"/>
                </a:ext>
              </a:extLst>
            </p:cNvPr>
            <p:cNvSpPr/>
            <p:nvPr userDrawn="1"/>
          </p:nvSpPr>
          <p:spPr>
            <a:xfrm>
              <a:off x="11344377" y="604831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3" name="Forme libre : forme 4802">
              <a:extLst>
                <a:ext uri="{FF2B5EF4-FFF2-40B4-BE49-F238E27FC236}">
                  <a16:creationId xmlns:a16="http://schemas.microsoft.com/office/drawing/2014/main" id="{1D533A0E-FAE9-4D99-ADBD-93C7302CB248}"/>
                </a:ext>
              </a:extLst>
            </p:cNvPr>
            <p:cNvSpPr/>
            <p:nvPr/>
          </p:nvSpPr>
          <p:spPr>
            <a:xfrm>
              <a:off x="118635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4" name="Forme libre : forme 4803">
              <a:extLst>
                <a:ext uri="{FF2B5EF4-FFF2-40B4-BE49-F238E27FC236}">
                  <a16:creationId xmlns:a16="http://schemas.microsoft.com/office/drawing/2014/main" id="{744D73AC-8BE5-4473-A858-06E7DF428A7A}"/>
                </a:ext>
              </a:extLst>
            </p:cNvPr>
            <p:cNvSpPr/>
            <p:nvPr/>
          </p:nvSpPr>
          <p:spPr>
            <a:xfrm>
              <a:off x="122530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5" name="Forme libre : forme 4804">
              <a:extLst>
                <a:ext uri="{FF2B5EF4-FFF2-40B4-BE49-F238E27FC236}">
                  <a16:creationId xmlns:a16="http://schemas.microsoft.com/office/drawing/2014/main" id="{A1080BA5-93FE-4431-8E57-996FAED4C563}"/>
                </a:ext>
              </a:extLst>
            </p:cNvPr>
            <p:cNvSpPr/>
            <p:nvPr/>
          </p:nvSpPr>
          <p:spPr>
            <a:xfrm>
              <a:off x="124477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6" name="Forme libre : forme 4805">
              <a:extLst>
                <a:ext uri="{FF2B5EF4-FFF2-40B4-BE49-F238E27FC236}">
                  <a16:creationId xmlns:a16="http://schemas.microsoft.com/office/drawing/2014/main" id="{DA1400CE-BA53-4177-980A-188952EA4C30}"/>
                </a:ext>
              </a:extLst>
            </p:cNvPr>
            <p:cNvSpPr/>
            <p:nvPr/>
          </p:nvSpPr>
          <p:spPr>
            <a:xfrm>
              <a:off x="12642499"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7" name="Forme libre : forme 4806">
              <a:extLst>
                <a:ext uri="{FF2B5EF4-FFF2-40B4-BE49-F238E27FC236}">
                  <a16:creationId xmlns:a16="http://schemas.microsoft.com/office/drawing/2014/main" id="{ABD5AA5A-B6F7-4F24-9A52-E526ECB0FA17}"/>
                </a:ext>
              </a:extLst>
            </p:cNvPr>
            <p:cNvSpPr/>
            <p:nvPr/>
          </p:nvSpPr>
          <p:spPr>
            <a:xfrm>
              <a:off x="12837232"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8" name="Forme libre : forme 4807">
              <a:extLst>
                <a:ext uri="{FF2B5EF4-FFF2-40B4-BE49-F238E27FC236}">
                  <a16:creationId xmlns:a16="http://schemas.microsoft.com/office/drawing/2014/main" id="{A5AA775F-462F-474D-8B1C-B57CC9C30DB1}"/>
                </a:ext>
              </a:extLst>
            </p:cNvPr>
            <p:cNvSpPr/>
            <p:nvPr/>
          </p:nvSpPr>
          <p:spPr>
            <a:xfrm>
              <a:off x="13031966"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0" name="Forme libre : forme 4809">
              <a:extLst>
                <a:ext uri="{FF2B5EF4-FFF2-40B4-BE49-F238E27FC236}">
                  <a16:creationId xmlns:a16="http://schemas.microsoft.com/office/drawing/2014/main" id="{EECDDE98-DA02-41B3-B1B1-83BFA25DD5F4}"/>
                </a:ext>
              </a:extLst>
            </p:cNvPr>
            <p:cNvSpPr/>
            <p:nvPr/>
          </p:nvSpPr>
          <p:spPr>
            <a:xfrm>
              <a:off x="13421432"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1" name="Forme libre : forme 4810">
              <a:extLst>
                <a:ext uri="{FF2B5EF4-FFF2-40B4-BE49-F238E27FC236}">
                  <a16:creationId xmlns:a16="http://schemas.microsoft.com/office/drawing/2014/main" id="{E5FEA123-4301-4752-BE4D-78637A4217A4}"/>
                </a:ext>
              </a:extLst>
            </p:cNvPr>
            <p:cNvSpPr/>
            <p:nvPr/>
          </p:nvSpPr>
          <p:spPr>
            <a:xfrm>
              <a:off x="136161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812" name="Forme libre : forme 4811">
              <a:extLst>
                <a:ext uri="{FF2B5EF4-FFF2-40B4-BE49-F238E27FC236}">
                  <a16:creationId xmlns:a16="http://schemas.microsoft.com/office/drawing/2014/main" id="{488A3F60-D2A9-4618-9D1C-217E8A123472}"/>
                </a:ext>
              </a:extLst>
            </p:cNvPr>
            <p:cNvSpPr/>
            <p:nvPr/>
          </p:nvSpPr>
          <p:spPr>
            <a:xfrm>
              <a:off x="13810899"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3" name="Forme libre : forme 4812">
              <a:extLst>
                <a:ext uri="{FF2B5EF4-FFF2-40B4-BE49-F238E27FC236}">
                  <a16:creationId xmlns:a16="http://schemas.microsoft.com/office/drawing/2014/main" id="{39FB20F6-B44E-40D7-8FF5-2C540F39AF2D}"/>
                </a:ext>
              </a:extLst>
            </p:cNvPr>
            <p:cNvSpPr/>
            <p:nvPr/>
          </p:nvSpPr>
          <p:spPr>
            <a:xfrm>
              <a:off x="140056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4" name="Forme libre : forme 4813">
              <a:extLst>
                <a:ext uri="{FF2B5EF4-FFF2-40B4-BE49-F238E27FC236}">
                  <a16:creationId xmlns:a16="http://schemas.microsoft.com/office/drawing/2014/main" id="{7DF026C9-766D-465E-B666-81CDE7FD5A38}"/>
                </a:ext>
              </a:extLst>
            </p:cNvPr>
            <p:cNvSpPr/>
            <p:nvPr/>
          </p:nvSpPr>
          <p:spPr>
            <a:xfrm>
              <a:off x="142003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5" name="Forme libre : forme 4814">
              <a:extLst>
                <a:ext uri="{FF2B5EF4-FFF2-40B4-BE49-F238E27FC236}">
                  <a16:creationId xmlns:a16="http://schemas.microsoft.com/office/drawing/2014/main" id="{12089ACD-2454-4424-A5FD-B1AD3DA0CAFA}"/>
                </a:ext>
              </a:extLst>
            </p:cNvPr>
            <p:cNvSpPr/>
            <p:nvPr/>
          </p:nvSpPr>
          <p:spPr>
            <a:xfrm>
              <a:off x="14394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6" name="Forme libre : forme 4815">
              <a:extLst>
                <a:ext uri="{FF2B5EF4-FFF2-40B4-BE49-F238E27FC236}">
                  <a16:creationId xmlns:a16="http://schemas.microsoft.com/office/drawing/2014/main" id="{9D47F709-63BC-426F-B371-798A1DA8A45E}"/>
                </a:ext>
              </a:extLst>
            </p:cNvPr>
            <p:cNvSpPr/>
            <p:nvPr/>
          </p:nvSpPr>
          <p:spPr>
            <a:xfrm>
              <a:off x="14589530"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7" name="Forme libre : forme 4816">
              <a:extLst>
                <a:ext uri="{FF2B5EF4-FFF2-40B4-BE49-F238E27FC236}">
                  <a16:creationId xmlns:a16="http://schemas.microsoft.com/office/drawing/2014/main" id="{2780F93A-E634-4C8E-82DC-0B6E795720A0}"/>
                </a:ext>
              </a:extLst>
            </p:cNvPr>
            <p:cNvSpPr/>
            <p:nvPr/>
          </p:nvSpPr>
          <p:spPr>
            <a:xfrm>
              <a:off x="14784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8" name="Forme libre : forme 4817">
              <a:extLst>
                <a:ext uri="{FF2B5EF4-FFF2-40B4-BE49-F238E27FC236}">
                  <a16:creationId xmlns:a16="http://schemas.microsoft.com/office/drawing/2014/main" id="{74B611C7-4AD1-43A5-9F7C-CF3E85C295C8}"/>
                </a:ext>
              </a:extLst>
            </p:cNvPr>
            <p:cNvSpPr/>
            <p:nvPr/>
          </p:nvSpPr>
          <p:spPr>
            <a:xfrm>
              <a:off x="149789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9" name="Forme libre : forme 4818">
              <a:extLst>
                <a:ext uri="{FF2B5EF4-FFF2-40B4-BE49-F238E27FC236}">
                  <a16:creationId xmlns:a16="http://schemas.microsoft.com/office/drawing/2014/main" id="{A05A1209-6404-45F5-B1AB-D74F70C92FC3}"/>
                </a:ext>
              </a:extLst>
            </p:cNvPr>
            <p:cNvSpPr/>
            <p:nvPr/>
          </p:nvSpPr>
          <p:spPr>
            <a:xfrm>
              <a:off x="151737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0" name="Forme libre : forme 4819">
              <a:extLst>
                <a:ext uri="{FF2B5EF4-FFF2-40B4-BE49-F238E27FC236}">
                  <a16:creationId xmlns:a16="http://schemas.microsoft.com/office/drawing/2014/main" id="{172C7702-3179-4C52-82AE-3FC01124D30D}"/>
                </a:ext>
              </a:extLst>
            </p:cNvPr>
            <p:cNvSpPr/>
            <p:nvPr/>
          </p:nvSpPr>
          <p:spPr>
            <a:xfrm>
              <a:off x="153684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1" name="Forme libre : forme 4820">
              <a:extLst>
                <a:ext uri="{FF2B5EF4-FFF2-40B4-BE49-F238E27FC236}">
                  <a16:creationId xmlns:a16="http://schemas.microsoft.com/office/drawing/2014/main" id="{C183B753-8850-454B-8590-D0AE3362D826}"/>
                </a:ext>
              </a:extLst>
            </p:cNvPr>
            <p:cNvSpPr/>
            <p:nvPr/>
          </p:nvSpPr>
          <p:spPr>
            <a:xfrm>
              <a:off x="155631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2" name="Forme libre : forme 4821">
              <a:extLst>
                <a:ext uri="{FF2B5EF4-FFF2-40B4-BE49-F238E27FC236}">
                  <a16:creationId xmlns:a16="http://schemas.microsoft.com/office/drawing/2014/main" id="{7EC77B91-99B4-4FFB-9485-B0107856CF49}"/>
                </a:ext>
              </a:extLst>
            </p:cNvPr>
            <p:cNvSpPr/>
            <p:nvPr/>
          </p:nvSpPr>
          <p:spPr>
            <a:xfrm>
              <a:off x="157579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3" name="Forme libre : forme 4822">
              <a:extLst>
                <a:ext uri="{FF2B5EF4-FFF2-40B4-BE49-F238E27FC236}">
                  <a16:creationId xmlns:a16="http://schemas.microsoft.com/office/drawing/2014/main" id="{73654862-02FD-4394-8C51-239EBED4CB88}"/>
                </a:ext>
              </a:extLst>
            </p:cNvPr>
            <p:cNvSpPr/>
            <p:nvPr/>
          </p:nvSpPr>
          <p:spPr>
            <a:xfrm>
              <a:off x="15952663"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24" name="Forme libre : forme 4823">
              <a:extLst>
                <a:ext uri="{FF2B5EF4-FFF2-40B4-BE49-F238E27FC236}">
                  <a16:creationId xmlns:a16="http://schemas.microsoft.com/office/drawing/2014/main" id="{A8F98BDA-7441-4D45-94B9-05BD815DC87C}"/>
                </a:ext>
              </a:extLst>
            </p:cNvPr>
            <p:cNvSpPr/>
            <p:nvPr/>
          </p:nvSpPr>
          <p:spPr>
            <a:xfrm>
              <a:off x="16147397"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5" name="Forme libre : forme 4824">
              <a:extLst>
                <a:ext uri="{FF2B5EF4-FFF2-40B4-BE49-F238E27FC236}">
                  <a16:creationId xmlns:a16="http://schemas.microsoft.com/office/drawing/2014/main" id="{D964C48A-9214-4584-A678-861F19E9164E}"/>
                </a:ext>
              </a:extLst>
            </p:cNvPr>
            <p:cNvSpPr/>
            <p:nvPr/>
          </p:nvSpPr>
          <p:spPr>
            <a:xfrm>
              <a:off x="16342130"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6" name="Forme libre : forme 4825">
              <a:extLst>
                <a:ext uri="{FF2B5EF4-FFF2-40B4-BE49-F238E27FC236}">
                  <a16:creationId xmlns:a16="http://schemas.microsoft.com/office/drawing/2014/main" id="{CAF71088-0EFA-40C1-9621-1BF231A2DA4A}"/>
                </a:ext>
              </a:extLst>
            </p:cNvPr>
            <p:cNvSpPr/>
            <p:nvPr/>
          </p:nvSpPr>
          <p:spPr>
            <a:xfrm>
              <a:off x="16536864"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7" name="Forme libre : forme 4826">
              <a:extLst>
                <a:ext uri="{FF2B5EF4-FFF2-40B4-BE49-F238E27FC236}">
                  <a16:creationId xmlns:a16="http://schemas.microsoft.com/office/drawing/2014/main" id="{198CF4B3-E4F1-4E6E-8973-6DB070408AF3}"/>
                </a:ext>
              </a:extLst>
            </p:cNvPr>
            <p:cNvSpPr/>
            <p:nvPr/>
          </p:nvSpPr>
          <p:spPr>
            <a:xfrm>
              <a:off x="16731597"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8" name="Forme libre : forme 4827">
              <a:extLst>
                <a:ext uri="{FF2B5EF4-FFF2-40B4-BE49-F238E27FC236}">
                  <a16:creationId xmlns:a16="http://schemas.microsoft.com/office/drawing/2014/main" id="{0BEAFDD6-53AB-45D0-9945-F362BCA34231}"/>
                </a:ext>
              </a:extLst>
            </p:cNvPr>
            <p:cNvSpPr/>
            <p:nvPr/>
          </p:nvSpPr>
          <p:spPr>
            <a:xfrm>
              <a:off x="169263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9" name="Forme libre : forme 4828">
              <a:extLst>
                <a:ext uri="{FF2B5EF4-FFF2-40B4-BE49-F238E27FC236}">
                  <a16:creationId xmlns:a16="http://schemas.microsoft.com/office/drawing/2014/main" id="{D01FFFF9-4A08-45E9-9947-0EF0F2DDC511}"/>
                </a:ext>
              </a:extLst>
            </p:cNvPr>
            <p:cNvSpPr/>
            <p:nvPr/>
          </p:nvSpPr>
          <p:spPr>
            <a:xfrm>
              <a:off x="171210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0" name="Forme libre : forme 4829">
              <a:extLst>
                <a:ext uri="{FF2B5EF4-FFF2-40B4-BE49-F238E27FC236}">
                  <a16:creationId xmlns:a16="http://schemas.microsoft.com/office/drawing/2014/main" id="{F6857389-0039-4CBB-B96E-A99C286EB276}"/>
                </a:ext>
              </a:extLst>
            </p:cNvPr>
            <p:cNvSpPr/>
            <p:nvPr/>
          </p:nvSpPr>
          <p:spPr>
            <a:xfrm>
              <a:off x="17315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1" name="Forme libre : forme 4830">
              <a:extLst>
                <a:ext uri="{FF2B5EF4-FFF2-40B4-BE49-F238E27FC236}">
                  <a16:creationId xmlns:a16="http://schemas.microsoft.com/office/drawing/2014/main" id="{450A5532-A193-4073-A02A-43B70D4182AB}"/>
                </a:ext>
              </a:extLst>
            </p:cNvPr>
            <p:cNvSpPr/>
            <p:nvPr/>
          </p:nvSpPr>
          <p:spPr>
            <a:xfrm>
              <a:off x="175105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2" name="Forme libre : forme 4831">
              <a:extLst>
                <a:ext uri="{FF2B5EF4-FFF2-40B4-BE49-F238E27FC236}">
                  <a16:creationId xmlns:a16="http://schemas.microsoft.com/office/drawing/2014/main" id="{76BF317C-B877-46FD-B75D-58B1A6385C51}"/>
                </a:ext>
              </a:extLst>
            </p:cNvPr>
            <p:cNvSpPr/>
            <p:nvPr/>
          </p:nvSpPr>
          <p:spPr>
            <a:xfrm>
              <a:off x="17705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3" name="Forme libre : forme 4832">
              <a:extLst>
                <a:ext uri="{FF2B5EF4-FFF2-40B4-BE49-F238E27FC236}">
                  <a16:creationId xmlns:a16="http://schemas.microsoft.com/office/drawing/2014/main" id="{374B598B-1C59-4F99-A923-590DDC2B32E4}"/>
                </a:ext>
              </a:extLst>
            </p:cNvPr>
            <p:cNvSpPr/>
            <p:nvPr/>
          </p:nvSpPr>
          <p:spPr>
            <a:xfrm>
              <a:off x="17899998"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34" name="Forme libre : forme 4833">
              <a:extLst>
                <a:ext uri="{FF2B5EF4-FFF2-40B4-BE49-F238E27FC236}">
                  <a16:creationId xmlns:a16="http://schemas.microsoft.com/office/drawing/2014/main" id="{5394B3DA-8E3B-4A7A-BA51-5BF017C7F4E6}"/>
                </a:ext>
              </a:extLst>
            </p:cNvPr>
            <p:cNvSpPr/>
            <p:nvPr/>
          </p:nvSpPr>
          <p:spPr>
            <a:xfrm>
              <a:off x="180947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5" name="Forme libre : forme 4834">
              <a:extLst>
                <a:ext uri="{FF2B5EF4-FFF2-40B4-BE49-F238E27FC236}">
                  <a16:creationId xmlns:a16="http://schemas.microsoft.com/office/drawing/2014/main" id="{D4D0EFF2-21CE-471B-94FB-C7B355C59B8D}"/>
                </a:ext>
              </a:extLst>
            </p:cNvPr>
            <p:cNvSpPr/>
            <p:nvPr/>
          </p:nvSpPr>
          <p:spPr>
            <a:xfrm>
              <a:off x="182894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6" name="Forme libre : forme 4835">
              <a:extLst>
                <a:ext uri="{FF2B5EF4-FFF2-40B4-BE49-F238E27FC236}">
                  <a16:creationId xmlns:a16="http://schemas.microsoft.com/office/drawing/2014/main" id="{B14AFB7B-9E23-46B1-B9F6-5C7EA5FDBDC3}"/>
                </a:ext>
              </a:extLst>
            </p:cNvPr>
            <p:cNvSpPr/>
            <p:nvPr/>
          </p:nvSpPr>
          <p:spPr>
            <a:xfrm>
              <a:off x="184841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7" name="Forme libre : forme 4836">
              <a:extLst>
                <a:ext uri="{FF2B5EF4-FFF2-40B4-BE49-F238E27FC236}">
                  <a16:creationId xmlns:a16="http://schemas.microsoft.com/office/drawing/2014/main" id="{0B82D437-898F-4CA8-8344-88A03462A3CC}"/>
                </a:ext>
              </a:extLst>
            </p:cNvPr>
            <p:cNvSpPr/>
            <p:nvPr/>
          </p:nvSpPr>
          <p:spPr>
            <a:xfrm>
              <a:off x="186789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8" name="Forme libre : forme 4837">
              <a:extLst>
                <a:ext uri="{FF2B5EF4-FFF2-40B4-BE49-F238E27FC236}">
                  <a16:creationId xmlns:a16="http://schemas.microsoft.com/office/drawing/2014/main" id="{B0543393-3C8F-426E-ABCE-08CE0D1A3B2A}"/>
                </a:ext>
              </a:extLst>
            </p:cNvPr>
            <p:cNvSpPr/>
            <p:nvPr/>
          </p:nvSpPr>
          <p:spPr>
            <a:xfrm>
              <a:off x="188736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9" name="Forme libre : forme 4838">
              <a:extLst>
                <a:ext uri="{FF2B5EF4-FFF2-40B4-BE49-F238E27FC236}">
                  <a16:creationId xmlns:a16="http://schemas.microsoft.com/office/drawing/2014/main" id="{20DD36B7-3FB8-408F-9223-5D33AD82BAA4}"/>
                </a:ext>
              </a:extLst>
            </p:cNvPr>
            <p:cNvSpPr/>
            <p:nvPr/>
          </p:nvSpPr>
          <p:spPr>
            <a:xfrm>
              <a:off x="190683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0" name="Forme libre : forme 4839">
              <a:extLst>
                <a:ext uri="{FF2B5EF4-FFF2-40B4-BE49-F238E27FC236}">
                  <a16:creationId xmlns:a16="http://schemas.microsoft.com/office/drawing/2014/main" id="{8304CE26-F9A1-4E34-ADD2-CDF68120ED86}"/>
                </a:ext>
              </a:extLst>
            </p:cNvPr>
            <p:cNvSpPr/>
            <p:nvPr/>
          </p:nvSpPr>
          <p:spPr>
            <a:xfrm>
              <a:off x="192631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1" name="Forme libre : forme 4840">
              <a:extLst>
                <a:ext uri="{FF2B5EF4-FFF2-40B4-BE49-F238E27FC236}">
                  <a16:creationId xmlns:a16="http://schemas.microsoft.com/office/drawing/2014/main" id="{D2E10196-C1E4-4FF0-9D17-B5F5C3105536}"/>
                </a:ext>
              </a:extLst>
            </p:cNvPr>
            <p:cNvSpPr/>
            <p:nvPr/>
          </p:nvSpPr>
          <p:spPr>
            <a:xfrm>
              <a:off x="194578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2" name="Forme libre : forme 4841">
              <a:extLst>
                <a:ext uri="{FF2B5EF4-FFF2-40B4-BE49-F238E27FC236}">
                  <a16:creationId xmlns:a16="http://schemas.microsoft.com/office/drawing/2014/main" id="{3ABC87E9-F357-4452-9625-19EA52EF27BD}"/>
                </a:ext>
              </a:extLst>
            </p:cNvPr>
            <p:cNvSpPr/>
            <p:nvPr/>
          </p:nvSpPr>
          <p:spPr>
            <a:xfrm>
              <a:off x="19652598"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3" name="Forme libre : forme 4842">
              <a:extLst>
                <a:ext uri="{FF2B5EF4-FFF2-40B4-BE49-F238E27FC236}">
                  <a16:creationId xmlns:a16="http://schemas.microsoft.com/office/drawing/2014/main" id="{2D2E23ED-74EF-45D5-9ABC-59DAE6DF8E04}"/>
                </a:ext>
              </a:extLst>
            </p:cNvPr>
            <p:cNvSpPr/>
            <p:nvPr/>
          </p:nvSpPr>
          <p:spPr>
            <a:xfrm>
              <a:off x="198473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4" name="Forme libre : forme 4843">
              <a:extLst>
                <a:ext uri="{FF2B5EF4-FFF2-40B4-BE49-F238E27FC236}">
                  <a16:creationId xmlns:a16="http://schemas.microsoft.com/office/drawing/2014/main" id="{BBF6D661-DE52-4C3A-9B0F-4CB3896CD96D}"/>
                </a:ext>
              </a:extLst>
            </p:cNvPr>
            <p:cNvSpPr/>
            <p:nvPr/>
          </p:nvSpPr>
          <p:spPr>
            <a:xfrm>
              <a:off x="20042064"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5" name="Forme libre : forme 4844">
              <a:extLst>
                <a:ext uri="{FF2B5EF4-FFF2-40B4-BE49-F238E27FC236}">
                  <a16:creationId xmlns:a16="http://schemas.microsoft.com/office/drawing/2014/main" id="{385821DC-458B-46E9-8239-49189765E838}"/>
                </a:ext>
              </a:extLst>
            </p:cNvPr>
            <p:cNvSpPr/>
            <p:nvPr/>
          </p:nvSpPr>
          <p:spPr>
            <a:xfrm>
              <a:off x="20431531"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6" name="Forme libre : forme 4845">
              <a:extLst>
                <a:ext uri="{FF2B5EF4-FFF2-40B4-BE49-F238E27FC236}">
                  <a16:creationId xmlns:a16="http://schemas.microsoft.com/office/drawing/2014/main" id="{574F8F44-A0E6-4921-99E8-EEE6F761CA4E}"/>
                </a:ext>
              </a:extLst>
            </p:cNvPr>
            <p:cNvSpPr/>
            <p:nvPr/>
          </p:nvSpPr>
          <p:spPr>
            <a:xfrm>
              <a:off x="21210162"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7" name="Forme libre : forme 4846">
              <a:extLst>
                <a:ext uri="{FF2B5EF4-FFF2-40B4-BE49-F238E27FC236}">
                  <a16:creationId xmlns:a16="http://schemas.microsoft.com/office/drawing/2014/main" id="{C2473EC9-F4C0-42BE-9BD2-1BB7B266BD99}"/>
                </a:ext>
              </a:extLst>
            </p:cNvPr>
            <p:cNvSpPr/>
            <p:nvPr/>
          </p:nvSpPr>
          <p:spPr>
            <a:xfrm>
              <a:off x="48534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8" name="Forme libre : forme 4847">
              <a:extLst>
                <a:ext uri="{FF2B5EF4-FFF2-40B4-BE49-F238E27FC236}">
                  <a16:creationId xmlns:a16="http://schemas.microsoft.com/office/drawing/2014/main" id="{13233051-11E0-4986-BEC2-F3E946C82054}"/>
                </a:ext>
              </a:extLst>
            </p:cNvPr>
            <p:cNvSpPr/>
            <p:nvPr/>
          </p:nvSpPr>
          <p:spPr>
            <a:xfrm>
              <a:off x="50482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9" name="Forme libre : forme 4848">
              <a:extLst>
                <a:ext uri="{FF2B5EF4-FFF2-40B4-BE49-F238E27FC236}">
                  <a16:creationId xmlns:a16="http://schemas.microsoft.com/office/drawing/2014/main" id="{3E3740B3-6A48-4933-AE82-B8161C914AF4}"/>
                </a:ext>
              </a:extLst>
            </p:cNvPr>
            <p:cNvSpPr/>
            <p:nvPr/>
          </p:nvSpPr>
          <p:spPr>
            <a:xfrm>
              <a:off x="52429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0" name="Forme libre : forme 4849">
              <a:extLst>
                <a:ext uri="{FF2B5EF4-FFF2-40B4-BE49-F238E27FC236}">
                  <a16:creationId xmlns:a16="http://schemas.microsoft.com/office/drawing/2014/main" id="{44D969C6-CAB9-4A91-BDF4-C2B3F8870B71}"/>
                </a:ext>
              </a:extLst>
            </p:cNvPr>
            <p:cNvSpPr/>
            <p:nvPr/>
          </p:nvSpPr>
          <p:spPr>
            <a:xfrm>
              <a:off x="54376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1" name="Forme libre : forme 4850">
              <a:extLst>
                <a:ext uri="{FF2B5EF4-FFF2-40B4-BE49-F238E27FC236}">
                  <a16:creationId xmlns:a16="http://schemas.microsoft.com/office/drawing/2014/main" id="{8C10A338-DB7D-4A68-9A92-0C3288A8BDB6}"/>
                </a:ext>
              </a:extLst>
            </p:cNvPr>
            <p:cNvSpPr/>
            <p:nvPr/>
          </p:nvSpPr>
          <p:spPr>
            <a:xfrm>
              <a:off x="56324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2" name="Forme libre : forme 4851">
              <a:extLst>
                <a:ext uri="{FF2B5EF4-FFF2-40B4-BE49-F238E27FC236}">
                  <a16:creationId xmlns:a16="http://schemas.microsoft.com/office/drawing/2014/main" id="{08EF78B4-9946-411B-BB6D-86E6C5EFF283}"/>
                </a:ext>
              </a:extLst>
            </p:cNvPr>
            <p:cNvSpPr/>
            <p:nvPr/>
          </p:nvSpPr>
          <p:spPr>
            <a:xfrm>
              <a:off x="58271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3" name="Forme libre : forme 4852">
              <a:extLst>
                <a:ext uri="{FF2B5EF4-FFF2-40B4-BE49-F238E27FC236}">
                  <a16:creationId xmlns:a16="http://schemas.microsoft.com/office/drawing/2014/main" id="{18D69A72-87E2-4962-86FD-AA9C8EB1C5D6}"/>
                </a:ext>
              </a:extLst>
            </p:cNvPr>
            <p:cNvSpPr/>
            <p:nvPr/>
          </p:nvSpPr>
          <p:spPr>
            <a:xfrm>
              <a:off x="60218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4" name="Forme libre : forme 4853">
              <a:extLst>
                <a:ext uri="{FF2B5EF4-FFF2-40B4-BE49-F238E27FC236}">
                  <a16:creationId xmlns:a16="http://schemas.microsoft.com/office/drawing/2014/main" id="{E59690D3-605D-4F2F-9BA3-7B3D2722E304}"/>
                </a:ext>
              </a:extLst>
            </p:cNvPr>
            <p:cNvSpPr/>
            <p:nvPr/>
          </p:nvSpPr>
          <p:spPr>
            <a:xfrm>
              <a:off x="62166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5" name="Forme libre : forme 4854">
              <a:extLst>
                <a:ext uri="{FF2B5EF4-FFF2-40B4-BE49-F238E27FC236}">
                  <a16:creationId xmlns:a16="http://schemas.microsoft.com/office/drawing/2014/main" id="{39E2559A-FF6A-4442-9D61-8731596B2F0A}"/>
                </a:ext>
              </a:extLst>
            </p:cNvPr>
            <p:cNvSpPr/>
            <p:nvPr/>
          </p:nvSpPr>
          <p:spPr>
            <a:xfrm>
              <a:off x="64113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6" name="Forme libre : forme 4855">
              <a:extLst>
                <a:ext uri="{FF2B5EF4-FFF2-40B4-BE49-F238E27FC236}">
                  <a16:creationId xmlns:a16="http://schemas.microsoft.com/office/drawing/2014/main" id="{7925F159-886C-4DD6-BB99-9C3483CA967B}"/>
                </a:ext>
              </a:extLst>
            </p:cNvPr>
            <p:cNvSpPr/>
            <p:nvPr/>
          </p:nvSpPr>
          <p:spPr>
            <a:xfrm>
              <a:off x="66060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7" name="Forme libre : forme 4856">
              <a:extLst>
                <a:ext uri="{FF2B5EF4-FFF2-40B4-BE49-F238E27FC236}">
                  <a16:creationId xmlns:a16="http://schemas.microsoft.com/office/drawing/2014/main" id="{9EF6C34D-21BC-4530-A70E-3BB04D66C523}"/>
                </a:ext>
              </a:extLst>
            </p:cNvPr>
            <p:cNvSpPr/>
            <p:nvPr/>
          </p:nvSpPr>
          <p:spPr>
            <a:xfrm>
              <a:off x="68008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8" name="Forme libre : forme 4857">
              <a:extLst>
                <a:ext uri="{FF2B5EF4-FFF2-40B4-BE49-F238E27FC236}">
                  <a16:creationId xmlns:a16="http://schemas.microsoft.com/office/drawing/2014/main" id="{A72D1585-44DA-408A-9465-A72DAE99FF86}"/>
                </a:ext>
              </a:extLst>
            </p:cNvPr>
            <p:cNvSpPr/>
            <p:nvPr/>
          </p:nvSpPr>
          <p:spPr>
            <a:xfrm>
              <a:off x="69955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9" name="Forme libre : forme 4858">
              <a:extLst>
                <a:ext uri="{FF2B5EF4-FFF2-40B4-BE49-F238E27FC236}">
                  <a16:creationId xmlns:a16="http://schemas.microsoft.com/office/drawing/2014/main" id="{0C7B1BA2-094D-4861-AE09-CFE6965E85F9}"/>
                </a:ext>
              </a:extLst>
            </p:cNvPr>
            <p:cNvSpPr/>
            <p:nvPr/>
          </p:nvSpPr>
          <p:spPr>
            <a:xfrm>
              <a:off x="71902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0" name="Forme libre : forme 4859">
              <a:extLst>
                <a:ext uri="{FF2B5EF4-FFF2-40B4-BE49-F238E27FC236}">
                  <a16:creationId xmlns:a16="http://schemas.microsoft.com/office/drawing/2014/main" id="{55178304-B8EE-400A-BA48-2F596862B4F9}"/>
                </a:ext>
              </a:extLst>
            </p:cNvPr>
            <p:cNvSpPr/>
            <p:nvPr/>
          </p:nvSpPr>
          <p:spPr>
            <a:xfrm>
              <a:off x="738500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61" name="Forme libre : forme 4860">
              <a:extLst>
                <a:ext uri="{FF2B5EF4-FFF2-40B4-BE49-F238E27FC236}">
                  <a16:creationId xmlns:a16="http://schemas.microsoft.com/office/drawing/2014/main" id="{325E861B-982F-4820-A61E-DD15EC18B2E4}"/>
                </a:ext>
              </a:extLst>
            </p:cNvPr>
            <p:cNvSpPr/>
            <p:nvPr/>
          </p:nvSpPr>
          <p:spPr>
            <a:xfrm>
              <a:off x="75797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2" name="Forme libre : forme 4861">
              <a:extLst>
                <a:ext uri="{FF2B5EF4-FFF2-40B4-BE49-F238E27FC236}">
                  <a16:creationId xmlns:a16="http://schemas.microsoft.com/office/drawing/2014/main" id="{BFAC7CF1-51B5-4B15-93AA-491B37179D04}"/>
                </a:ext>
              </a:extLst>
            </p:cNvPr>
            <p:cNvSpPr/>
            <p:nvPr/>
          </p:nvSpPr>
          <p:spPr>
            <a:xfrm>
              <a:off x="77741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3" name="Forme libre : forme 4862">
              <a:extLst>
                <a:ext uri="{FF2B5EF4-FFF2-40B4-BE49-F238E27FC236}">
                  <a16:creationId xmlns:a16="http://schemas.microsoft.com/office/drawing/2014/main" id="{AF661AFE-C1C1-406E-9FDD-3FFB59BF9F89}"/>
                </a:ext>
              </a:extLst>
            </p:cNvPr>
            <p:cNvSpPr/>
            <p:nvPr/>
          </p:nvSpPr>
          <p:spPr>
            <a:xfrm>
              <a:off x="7968899"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4" name="Forme libre : forme 4863">
              <a:extLst>
                <a:ext uri="{FF2B5EF4-FFF2-40B4-BE49-F238E27FC236}">
                  <a16:creationId xmlns:a16="http://schemas.microsoft.com/office/drawing/2014/main" id="{F05731F0-B6F5-4B42-A44A-16987B067CF9}"/>
                </a:ext>
              </a:extLst>
            </p:cNvPr>
            <p:cNvSpPr/>
            <p:nvPr/>
          </p:nvSpPr>
          <p:spPr>
            <a:xfrm>
              <a:off x="8163632"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5" name="Forme libre : forme 4864">
              <a:extLst>
                <a:ext uri="{FF2B5EF4-FFF2-40B4-BE49-F238E27FC236}">
                  <a16:creationId xmlns:a16="http://schemas.microsoft.com/office/drawing/2014/main" id="{46932EE4-9839-4CD0-B542-D0DFE10913F8}"/>
                </a:ext>
              </a:extLst>
            </p:cNvPr>
            <p:cNvSpPr/>
            <p:nvPr/>
          </p:nvSpPr>
          <p:spPr>
            <a:xfrm>
              <a:off x="83583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6" name="Forme libre : forme 4865">
              <a:extLst>
                <a:ext uri="{FF2B5EF4-FFF2-40B4-BE49-F238E27FC236}">
                  <a16:creationId xmlns:a16="http://schemas.microsoft.com/office/drawing/2014/main" id="{CA1B365E-1BF2-4354-B111-4A68A38F5D6D}"/>
                </a:ext>
              </a:extLst>
            </p:cNvPr>
            <p:cNvSpPr/>
            <p:nvPr/>
          </p:nvSpPr>
          <p:spPr>
            <a:xfrm>
              <a:off x="120582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8" name="Forme libre : forme 4867">
              <a:extLst>
                <a:ext uri="{FF2B5EF4-FFF2-40B4-BE49-F238E27FC236}">
                  <a16:creationId xmlns:a16="http://schemas.microsoft.com/office/drawing/2014/main" id="{DA73E463-8AEE-4341-A818-CD6E2997D348}"/>
                </a:ext>
              </a:extLst>
            </p:cNvPr>
            <p:cNvSpPr/>
            <p:nvPr/>
          </p:nvSpPr>
          <p:spPr>
            <a:xfrm>
              <a:off x="124477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9" name="Forme libre : forme 4868">
              <a:extLst>
                <a:ext uri="{FF2B5EF4-FFF2-40B4-BE49-F238E27FC236}">
                  <a16:creationId xmlns:a16="http://schemas.microsoft.com/office/drawing/2014/main" id="{ABBA0FF4-122F-4626-8DDD-EAE190198EE9}"/>
                </a:ext>
              </a:extLst>
            </p:cNvPr>
            <p:cNvSpPr/>
            <p:nvPr/>
          </p:nvSpPr>
          <p:spPr>
            <a:xfrm>
              <a:off x="12642499"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72" name="Forme libre : forme 4871">
              <a:extLst>
                <a:ext uri="{FF2B5EF4-FFF2-40B4-BE49-F238E27FC236}">
                  <a16:creationId xmlns:a16="http://schemas.microsoft.com/office/drawing/2014/main" id="{EBED3B3F-C5FF-4ED8-9A9B-8CF0F8B52607}"/>
                </a:ext>
              </a:extLst>
            </p:cNvPr>
            <p:cNvSpPr/>
            <p:nvPr/>
          </p:nvSpPr>
          <p:spPr>
            <a:xfrm>
              <a:off x="13226699"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3" name="Forme libre : forme 4872">
              <a:extLst>
                <a:ext uri="{FF2B5EF4-FFF2-40B4-BE49-F238E27FC236}">
                  <a16:creationId xmlns:a16="http://schemas.microsoft.com/office/drawing/2014/main" id="{5325F5B2-B7BD-4B76-B6D0-39E6BB3FBC2E}"/>
                </a:ext>
              </a:extLst>
            </p:cNvPr>
            <p:cNvSpPr/>
            <p:nvPr/>
          </p:nvSpPr>
          <p:spPr>
            <a:xfrm>
              <a:off x="13421432"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4" name="Forme libre : forme 4873">
              <a:extLst>
                <a:ext uri="{FF2B5EF4-FFF2-40B4-BE49-F238E27FC236}">
                  <a16:creationId xmlns:a16="http://schemas.microsoft.com/office/drawing/2014/main" id="{FEA2408C-2447-4059-A4B7-E111EC3DBE8B}"/>
                </a:ext>
              </a:extLst>
            </p:cNvPr>
            <p:cNvSpPr/>
            <p:nvPr/>
          </p:nvSpPr>
          <p:spPr>
            <a:xfrm>
              <a:off x="136161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75" name="Forme libre : forme 4874">
              <a:extLst>
                <a:ext uri="{FF2B5EF4-FFF2-40B4-BE49-F238E27FC236}">
                  <a16:creationId xmlns:a16="http://schemas.microsoft.com/office/drawing/2014/main" id="{A2424BB8-6146-4C37-9969-59348FFB6D90}"/>
                </a:ext>
              </a:extLst>
            </p:cNvPr>
            <p:cNvSpPr/>
            <p:nvPr/>
          </p:nvSpPr>
          <p:spPr>
            <a:xfrm>
              <a:off x="138108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6" name="Forme libre : forme 4875">
              <a:extLst>
                <a:ext uri="{FF2B5EF4-FFF2-40B4-BE49-F238E27FC236}">
                  <a16:creationId xmlns:a16="http://schemas.microsoft.com/office/drawing/2014/main" id="{4D5CBBBD-988C-4212-BCBE-0B738FED5990}"/>
                </a:ext>
              </a:extLst>
            </p:cNvPr>
            <p:cNvSpPr/>
            <p:nvPr/>
          </p:nvSpPr>
          <p:spPr>
            <a:xfrm>
              <a:off x="14005633"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7" name="Forme libre : forme 4876">
              <a:extLst>
                <a:ext uri="{FF2B5EF4-FFF2-40B4-BE49-F238E27FC236}">
                  <a16:creationId xmlns:a16="http://schemas.microsoft.com/office/drawing/2014/main" id="{6EBC509D-49C7-41C1-B164-85E7D20B6FE8}"/>
                </a:ext>
              </a:extLst>
            </p:cNvPr>
            <p:cNvSpPr/>
            <p:nvPr/>
          </p:nvSpPr>
          <p:spPr>
            <a:xfrm>
              <a:off x="142003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8" name="Forme libre : forme 4877">
              <a:extLst>
                <a:ext uri="{FF2B5EF4-FFF2-40B4-BE49-F238E27FC236}">
                  <a16:creationId xmlns:a16="http://schemas.microsoft.com/office/drawing/2014/main" id="{2E5B98E1-BED9-48B6-800C-16ECB1771E42}"/>
                </a:ext>
              </a:extLst>
            </p:cNvPr>
            <p:cNvSpPr/>
            <p:nvPr/>
          </p:nvSpPr>
          <p:spPr>
            <a:xfrm>
              <a:off x="14394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79" name="Forme libre : forme 4878">
              <a:extLst>
                <a:ext uri="{FF2B5EF4-FFF2-40B4-BE49-F238E27FC236}">
                  <a16:creationId xmlns:a16="http://schemas.microsoft.com/office/drawing/2014/main" id="{1002C52E-FB72-4FE6-AE38-F979D800C9AC}"/>
                </a:ext>
              </a:extLst>
            </p:cNvPr>
            <p:cNvSpPr/>
            <p:nvPr/>
          </p:nvSpPr>
          <p:spPr>
            <a:xfrm>
              <a:off x="14589530"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0" name="Forme libre : forme 4879">
              <a:extLst>
                <a:ext uri="{FF2B5EF4-FFF2-40B4-BE49-F238E27FC236}">
                  <a16:creationId xmlns:a16="http://schemas.microsoft.com/office/drawing/2014/main" id="{867B2687-1941-4A42-85BC-553643479627}"/>
                </a:ext>
              </a:extLst>
            </p:cNvPr>
            <p:cNvSpPr/>
            <p:nvPr/>
          </p:nvSpPr>
          <p:spPr>
            <a:xfrm>
              <a:off x="14784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1" name="Forme libre : forme 4880">
              <a:extLst>
                <a:ext uri="{FF2B5EF4-FFF2-40B4-BE49-F238E27FC236}">
                  <a16:creationId xmlns:a16="http://schemas.microsoft.com/office/drawing/2014/main" id="{1F6D9C45-BCBA-447B-B80A-31B2C416D6D3}"/>
                </a:ext>
              </a:extLst>
            </p:cNvPr>
            <p:cNvSpPr/>
            <p:nvPr/>
          </p:nvSpPr>
          <p:spPr>
            <a:xfrm>
              <a:off x="149789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2" name="Forme libre : forme 4881">
              <a:extLst>
                <a:ext uri="{FF2B5EF4-FFF2-40B4-BE49-F238E27FC236}">
                  <a16:creationId xmlns:a16="http://schemas.microsoft.com/office/drawing/2014/main" id="{D83E7FD0-F960-4566-BCD5-94D4DBEB5F78}"/>
                </a:ext>
              </a:extLst>
            </p:cNvPr>
            <p:cNvSpPr/>
            <p:nvPr/>
          </p:nvSpPr>
          <p:spPr>
            <a:xfrm>
              <a:off x="151737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3" name="Forme libre : forme 4882">
              <a:extLst>
                <a:ext uri="{FF2B5EF4-FFF2-40B4-BE49-F238E27FC236}">
                  <a16:creationId xmlns:a16="http://schemas.microsoft.com/office/drawing/2014/main" id="{D50F0657-9A4E-4F89-B51B-CDE87916FF76}"/>
                </a:ext>
              </a:extLst>
            </p:cNvPr>
            <p:cNvSpPr/>
            <p:nvPr/>
          </p:nvSpPr>
          <p:spPr>
            <a:xfrm>
              <a:off x="153684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4" name="Forme libre : forme 4883">
              <a:extLst>
                <a:ext uri="{FF2B5EF4-FFF2-40B4-BE49-F238E27FC236}">
                  <a16:creationId xmlns:a16="http://schemas.microsoft.com/office/drawing/2014/main" id="{13BD9378-CE67-433A-9D00-B5B44B08AD03}"/>
                </a:ext>
              </a:extLst>
            </p:cNvPr>
            <p:cNvSpPr/>
            <p:nvPr/>
          </p:nvSpPr>
          <p:spPr>
            <a:xfrm>
              <a:off x="155631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5" name="Forme libre : forme 4884">
              <a:extLst>
                <a:ext uri="{FF2B5EF4-FFF2-40B4-BE49-F238E27FC236}">
                  <a16:creationId xmlns:a16="http://schemas.microsoft.com/office/drawing/2014/main" id="{15E921F0-4F26-4B62-8F2F-4F240E01BC2A}"/>
                </a:ext>
              </a:extLst>
            </p:cNvPr>
            <p:cNvSpPr/>
            <p:nvPr/>
          </p:nvSpPr>
          <p:spPr>
            <a:xfrm>
              <a:off x="157579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6" name="Forme libre : forme 4885">
              <a:extLst>
                <a:ext uri="{FF2B5EF4-FFF2-40B4-BE49-F238E27FC236}">
                  <a16:creationId xmlns:a16="http://schemas.microsoft.com/office/drawing/2014/main" id="{D8D0379B-DAA7-4842-AE36-14F2D55EA2A7}"/>
                </a:ext>
              </a:extLst>
            </p:cNvPr>
            <p:cNvSpPr/>
            <p:nvPr/>
          </p:nvSpPr>
          <p:spPr>
            <a:xfrm>
              <a:off x="15952663"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87" name="Forme libre : forme 4886">
              <a:extLst>
                <a:ext uri="{FF2B5EF4-FFF2-40B4-BE49-F238E27FC236}">
                  <a16:creationId xmlns:a16="http://schemas.microsoft.com/office/drawing/2014/main" id="{4EA9C325-FF95-4B65-8A59-B63C278C723C}"/>
                </a:ext>
              </a:extLst>
            </p:cNvPr>
            <p:cNvSpPr/>
            <p:nvPr/>
          </p:nvSpPr>
          <p:spPr>
            <a:xfrm>
              <a:off x="16147397"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8" name="Forme libre : forme 4887">
              <a:extLst>
                <a:ext uri="{FF2B5EF4-FFF2-40B4-BE49-F238E27FC236}">
                  <a16:creationId xmlns:a16="http://schemas.microsoft.com/office/drawing/2014/main" id="{B7095AA6-449E-4F38-B7A9-7CB097780459}"/>
                </a:ext>
              </a:extLst>
            </p:cNvPr>
            <p:cNvSpPr/>
            <p:nvPr/>
          </p:nvSpPr>
          <p:spPr>
            <a:xfrm>
              <a:off x="16342130"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9" name="Forme libre : forme 4888">
              <a:extLst>
                <a:ext uri="{FF2B5EF4-FFF2-40B4-BE49-F238E27FC236}">
                  <a16:creationId xmlns:a16="http://schemas.microsoft.com/office/drawing/2014/main" id="{22CC8D5D-2786-4832-BFEE-87EB69008C0A}"/>
                </a:ext>
              </a:extLst>
            </p:cNvPr>
            <p:cNvSpPr/>
            <p:nvPr/>
          </p:nvSpPr>
          <p:spPr>
            <a:xfrm>
              <a:off x="16536864"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0" name="Forme libre : forme 4889">
              <a:extLst>
                <a:ext uri="{FF2B5EF4-FFF2-40B4-BE49-F238E27FC236}">
                  <a16:creationId xmlns:a16="http://schemas.microsoft.com/office/drawing/2014/main" id="{BF41CDF1-1558-4F3C-BA1C-D5F94A609F83}"/>
                </a:ext>
              </a:extLst>
            </p:cNvPr>
            <p:cNvSpPr/>
            <p:nvPr/>
          </p:nvSpPr>
          <p:spPr>
            <a:xfrm>
              <a:off x="16731597"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1" name="Forme libre : forme 4890">
              <a:extLst>
                <a:ext uri="{FF2B5EF4-FFF2-40B4-BE49-F238E27FC236}">
                  <a16:creationId xmlns:a16="http://schemas.microsoft.com/office/drawing/2014/main" id="{BA06C37E-E1CF-40FA-91B1-24B7AD34BCF7}"/>
                </a:ext>
              </a:extLst>
            </p:cNvPr>
            <p:cNvSpPr/>
            <p:nvPr/>
          </p:nvSpPr>
          <p:spPr>
            <a:xfrm>
              <a:off x="169263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2" name="Forme libre : forme 4891">
              <a:extLst>
                <a:ext uri="{FF2B5EF4-FFF2-40B4-BE49-F238E27FC236}">
                  <a16:creationId xmlns:a16="http://schemas.microsoft.com/office/drawing/2014/main" id="{3F6DCC87-8D46-42BE-B1F4-B71B3C88CA3D}"/>
                </a:ext>
              </a:extLst>
            </p:cNvPr>
            <p:cNvSpPr/>
            <p:nvPr/>
          </p:nvSpPr>
          <p:spPr>
            <a:xfrm>
              <a:off x="171210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3" name="Forme libre : forme 4892">
              <a:extLst>
                <a:ext uri="{FF2B5EF4-FFF2-40B4-BE49-F238E27FC236}">
                  <a16:creationId xmlns:a16="http://schemas.microsoft.com/office/drawing/2014/main" id="{CCF67D5B-190A-4605-83B7-3A36BE99D1F9}"/>
                </a:ext>
              </a:extLst>
            </p:cNvPr>
            <p:cNvSpPr/>
            <p:nvPr/>
          </p:nvSpPr>
          <p:spPr>
            <a:xfrm>
              <a:off x="17315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4" name="Forme libre : forme 4893">
              <a:extLst>
                <a:ext uri="{FF2B5EF4-FFF2-40B4-BE49-F238E27FC236}">
                  <a16:creationId xmlns:a16="http://schemas.microsoft.com/office/drawing/2014/main" id="{D6DD18FE-1B0B-4D2A-8058-C003FE098576}"/>
                </a:ext>
              </a:extLst>
            </p:cNvPr>
            <p:cNvSpPr/>
            <p:nvPr/>
          </p:nvSpPr>
          <p:spPr>
            <a:xfrm>
              <a:off x="175105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5" name="Forme libre : forme 4894">
              <a:extLst>
                <a:ext uri="{FF2B5EF4-FFF2-40B4-BE49-F238E27FC236}">
                  <a16:creationId xmlns:a16="http://schemas.microsoft.com/office/drawing/2014/main" id="{98279BC3-EC32-4E55-872F-01A37C730EE7}"/>
                </a:ext>
              </a:extLst>
            </p:cNvPr>
            <p:cNvSpPr/>
            <p:nvPr/>
          </p:nvSpPr>
          <p:spPr>
            <a:xfrm>
              <a:off x="17705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6" name="Forme libre : forme 4895">
              <a:extLst>
                <a:ext uri="{FF2B5EF4-FFF2-40B4-BE49-F238E27FC236}">
                  <a16:creationId xmlns:a16="http://schemas.microsoft.com/office/drawing/2014/main" id="{6F6D4756-22CB-4A58-B073-214B64A9602C}"/>
                </a:ext>
              </a:extLst>
            </p:cNvPr>
            <p:cNvSpPr/>
            <p:nvPr/>
          </p:nvSpPr>
          <p:spPr>
            <a:xfrm>
              <a:off x="17899998"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7" name="Forme libre : forme 4896">
              <a:extLst>
                <a:ext uri="{FF2B5EF4-FFF2-40B4-BE49-F238E27FC236}">
                  <a16:creationId xmlns:a16="http://schemas.microsoft.com/office/drawing/2014/main" id="{ECB5D269-290A-49F7-A5B7-D5DC78930ADA}"/>
                </a:ext>
              </a:extLst>
            </p:cNvPr>
            <p:cNvSpPr/>
            <p:nvPr/>
          </p:nvSpPr>
          <p:spPr>
            <a:xfrm>
              <a:off x="180947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8" name="Forme libre : forme 4897">
              <a:extLst>
                <a:ext uri="{FF2B5EF4-FFF2-40B4-BE49-F238E27FC236}">
                  <a16:creationId xmlns:a16="http://schemas.microsoft.com/office/drawing/2014/main" id="{503D72DC-EB79-44E5-940E-2288377E085D}"/>
                </a:ext>
              </a:extLst>
            </p:cNvPr>
            <p:cNvSpPr/>
            <p:nvPr/>
          </p:nvSpPr>
          <p:spPr>
            <a:xfrm>
              <a:off x="182894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9" name="Forme libre : forme 4898">
              <a:extLst>
                <a:ext uri="{FF2B5EF4-FFF2-40B4-BE49-F238E27FC236}">
                  <a16:creationId xmlns:a16="http://schemas.microsoft.com/office/drawing/2014/main" id="{DE7AEBA7-CBCC-4F60-973C-B47AC70BE856}"/>
                </a:ext>
              </a:extLst>
            </p:cNvPr>
            <p:cNvSpPr/>
            <p:nvPr/>
          </p:nvSpPr>
          <p:spPr>
            <a:xfrm>
              <a:off x="184841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0" name="Forme libre : forme 4899">
              <a:extLst>
                <a:ext uri="{FF2B5EF4-FFF2-40B4-BE49-F238E27FC236}">
                  <a16:creationId xmlns:a16="http://schemas.microsoft.com/office/drawing/2014/main" id="{A344E0F8-9345-4881-8B27-7EA1F06CC116}"/>
                </a:ext>
              </a:extLst>
            </p:cNvPr>
            <p:cNvSpPr/>
            <p:nvPr/>
          </p:nvSpPr>
          <p:spPr>
            <a:xfrm>
              <a:off x="186789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1" name="Forme libre : forme 4900">
              <a:extLst>
                <a:ext uri="{FF2B5EF4-FFF2-40B4-BE49-F238E27FC236}">
                  <a16:creationId xmlns:a16="http://schemas.microsoft.com/office/drawing/2014/main" id="{13B28DF1-98B6-4184-86FD-933FA4F1C698}"/>
                </a:ext>
              </a:extLst>
            </p:cNvPr>
            <p:cNvSpPr/>
            <p:nvPr/>
          </p:nvSpPr>
          <p:spPr>
            <a:xfrm>
              <a:off x="188736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2" name="Forme libre : forme 4901">
              <a:extLst>
                <a:ext uri="{FF2B5EF4-FFF2-40B4-BE49-F238E27FC236}">
                  <a16:creationId xmlns:a16="http://schemas.microsoft.com/office/drawing/2014/main" id="{E4EF8D06-987D-444E-BBF2-668F4D10D862}"/>
                </a:ext>
              </a:extLst>
            </p:cNvPr>
            <p:cNvSpPr/>
            <p:nvPr/>
          </p:nvSpPr>
          <p:spPr>
            <a:xfrm>
              <a:off x="190683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3" name="Forme libre : forme 4902">
              <a:extLst>
                <a:ext uri="{FF2B5EF4-FFF2-40B4-BE49-F238E27FC236}">
                  <a16:creationId xmlns:a16="http://schemas.microsoft.com/office/drawing/2014/main" id="{68727CBF-F21F-4B8A-B6B4-6E71F191A026}"/>
                </a:ext>
              </a:extLst>
            </p:cNvPr>
            <p:cNvSpPr/>
            <p:nvPr/>
          </p:nvSpPr>
          <p:spPr>
            <a:xfrm>
              <a:off x="192631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4" name="Forme libre : forme 4903">
              <a:extLst>
                <a:ext uri="{FF2B5EF4-FFF2-40B4-BE49-F238E27FC236}">
                  <a16:creationId xmlns:a16="http://schemas.microsoft.com/office/drawing/2014/main" id="{D67D3D01-B23C-4C30-9FE6-87660983A9FC}"/>
                </a:ext>
              </a:extLst>
            </p:cNvPr>
            <p:cNvSpPr/>
            <p:nvPr/>
          </p:nvSpPr>
          <p:spPr>
            <a:xfrm>
              <a:off x="194578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5" name="Forme libre : forme 4904">
              <a:extLst>
                <a:ext uri="{FF2B5EF4-FFF2-40B4-BE49-F238E27FC236}">
                  <a16:creationId xmlns:a16="http://schemas.microsoft.com/office/drawing/2014/main" id="{FCF598D4-65E5-4215-AFBA-A9433D36DF6D}"/>
                </a:ext>
              </a:extLst>
            </p:cNvPr>
            <p:cNvSpPr/>
            <p:nvPr/>
          </p:nvSpPr>
          <p:spPr>
            <a:xfrm>
              <a:off x="19652598"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6" name="Forme libre : forme 4905">
              <a:extLst>
                <a:ext uri="{FF2B5EF4-FFF2-40B4-BE49-F238E27FC236}">
                  <a16:creationId xmlns:a16="http://schemas.microsoft.com/office/drawing/2014/main" id="{540BE4B6-6AA9-4A93-8409-2468E6818D94}"/>
                </a:ext>
              </a:extLst>
            </p:cNvPr>
            <p:cNvSpPr/>
            <p:nvPr/>
          </p:nvSpPr>
          <p:spPr>
            <a:xfrm>
              <a:off x="198473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7" name="Forme libre : forme 4906">
              <a:extLst>
                <a:ext uri="{FF2B5EF4-FFF2-40B4-BE49-F238E27FC236}">
                  <a16:creationId xmlns:a16="http://schemas.microsoft.com/office/drawing/2014/main" id="{C0D8317C-9C21-445B-ADCC-7D985C57A1F4}"/>
                </a:ext>
              </a:extLst>
            </p:cNvPr>
            <p:cNvSpPr/>
            <p:nvPr/>
          </p:nvSpPr>
          <p:spPr>
            <a:xfrm>
              <a:off x="20042064"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8" name="Forme libre : forme 4907">
              <a:extLst>
                <a:ext uri="{FF2B5EF4-FFF2-40B4-BE49-F238E27FC236}">
                  <a16:creationId xmlns:a16="http://schemas.microsoft.com/office/drawing/2014/main" id="{07EC075C-A773-4500-8268-E70755E0494E}"/>
                </a:ext>
              </a:extLst>
            </p:cNvPr>
            <p:cNvSpPr/>
            <p:nvPr/>
          </p:nvSpPr>
          <p:spPr>
            <a:xfrm>
              <a:off x="20431531"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9" name="Forme libre : forme 4908">
              <a:extLst>
                <a:ext uri="{FF2B5EF4-FFF2-40B4-BE49-F238E27FC236}">
                  <a16:creationId xmlns:a16="http://schemas.microsoft.com/office/drawing/2014/main" id="{4496C0CA-88D9-47A1-BFB8-EED17476395C}"/>
                </a:ext>
              </a:extLst>
            </p:cNvPr>
            <p:cNvSpPr/>
            <p:nvPr/>
          </p:nvSpPr>
          <p:spPr>
            <a:xfrm>
              <a:off x="48534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0" name="Forme libre : forme 4909">
              <a:extLst>
                <a:ext uri="{FF2B5EF4-FFF2-40B4-BE49-F238E27FC236}">
                  <a16:creationId xmlns:a16="http://schemas.microsoft.com/office/drawing/2014/main" id="{CDFDA5CB-14BC-4BEE-8BAD-43C2CB9736AA}"/>
                </a:ext>
              </a:extLst>
            </p:cNvPr>
            <p:cNvSpPr/>
            <p:nvPr/>
          </p:nvSpPr>
          <p:spPr>
            <a:xfrm>
              <a:off x="50482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1" name="Forme libre : forme 4910">
              <a:extLst>
                <a:ext uri="{FF2B5EF4-FFF2-40B4-BE49-F238E27FC236}">
                  <a16:creationId xmlns:a16="http://schemas.microsoft.com/office/drawing/2014/main" id="{4A8BE834-4323-4352-93D8-DA4ED24B85D4}"/>
                </a:ext>
              </a:extLst>
            </p:cNvPr>
            <p:cNvSpPr/>
            <p:nvPr/>
          </p:nvSpPr>
          <p:spPr>
            <a:xfrm>
              <a:off x="52429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2" name="Forme libre : forme 4911">
              <a:extLst>
                <a:ext uri="{FF2B5EF4-FFF2-40B4-BE49-F238E27FC236}">
                  <a16:creationId xmlns:a16="http://schemas.microsoft.com/office/drawing/2014/main" id="{C2737A82-9E06-43A8-BEE1-110EFA61D0D0}"/>
                </a:ext>
              </a:extLst>
            </p:cNvPr>
            <p:cNvSpPr/>
            <p:nvPr/>
          </p:nvSpPr>
          <p:spPr>
            <a:xfrm>
              <a:off x="54376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3" name="Forme libre : forme 4912">
              <a:extLst>
                <a:ext uri="{FF2B5EF4-FFF2-40B4-BE49-F238E27FC236}">
                  <a16:creationId xmlns:a16="http://schemas.microsoft.com/office/drawing/2014/main" id="{2974402A-6B28-4BEF-B096-DF1321F8782C}"/>
                </a:ext>
              </a:extLst>
            </p:cNvPr>
            <p:cNvSpPr/>
            <p:nvPr/>
          </p:nvSpPr>
          <p:spPr>
            <a:xfrm>
              <a:off x="56324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4" name="Forme libre : forme 4913">
              <a:extLst>
                <a:ext uri="{FF2B5EF4-FFF2-40B4-BE49-F238E27FC236}">
                  <a16:creationId xmlns:a16="http://schemas.microsoft.com/office/drawing/2014/main" id="{2B5868F9-FDE4-4FB1-9E1D-EF96F9B78776}"/>
                </a:ext>
              </a:extLst>
            </p:cNvPr>
            <p:cNvSpPr/>
            <p:nvPr/>
          </p:nvSpPr>
          <p:spPr>
            <a:xfrm>
              <a:off x="58271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5" name="Forme libre : forme 4914">
              <a:extLst>
                <a:ext uri="{FF2B5EF4-FFF2-40B4-BE49-F238E27FC236}">
                  <a16:creationId xmlns:a16="http://schemas.microsoft.com/office/drawing/2014/main" id="{184FA0B9-0C1F-4046-BD57-F2654F5AAACF}"/>
                </a:ext>
              </a:extLst>
            </p:cNvPr>
            <p:cNvSpPr/>
            <p:nvPr/>
          </p:nvSpPr>
          <p:spPr>
            <a:xfrm>
              <a:off x="60218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6" name="Forme libre : forme 4915">
              <a:extLst>
                <a:ext uri="{FF2B5EF4-FFF2-40B4-BE49-F238E27FC236}">
                  <a16:creationId xmlns:a16="http://schemas.microsoft.com/office/drawing/2014/main" id="{BDED9405-0A79-4D30-8867-B5300B01B97C}"/>
                </a:ext>
              </a:extLst>
            </p:cNvPr>
            <p:cNvSpPr/>
            <p:nvPr/>
          </p:nvSpPr>
          <p:spPr>
            <a:xfrm>
              <a:off x="62166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7" name="Forme libre : forme 4916">
              <a:extLst>
                <a:ext uri="{FF2B5EF4-FFF2-40B4-BE49-F238E27FC236}">
                  <a16:creationId xmlns:a16="http://schemas.microsoft.com/office/drawing/2014/main" id="{444DA468-1F4F-47F0-A3C5-8C5D51BBC66A}"/>
                </a:ext>
              </a:extLst>
            </p:cNvPr>
            <p:cNvSpPr/>
            <p:nvPr/>
          </p:nvSpPr>
          <p:spPr>
            <a:xfrm>
              <a:off x="64113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8" name="Forme libre : forme 4917">
              <a:extLst>
                <a:ext uri="{FF2B5EF4-FFF2-40B4-BE49-F238E27FC236}">
                  <a16:creationId xmlns:a16="http://schemas.microsoft.com/office/drawing/2014/main" id="{4B4DDF74-8A68-4572-84AE-F58A0D64237D}"/>
                </a:ext>
              </a:extLst>
            </p:cNvPr>
            <p:cNvSpPr/>
            <p:nvPr/>
          </p:nvSpPr>
          <p:spPr>
            <a:xfrm>
              <a:off x="66060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9" name="Forme libre : forme 4918">
              <a:extLst>
                <a:ext uri="{FF2B5EF4-FFF2-40B4-BE49-F238E27FC236}">
                  <a16:creationId xmlns:a16="http://schemas.microsoft.com/office/drawing/2014/main" id="{73B0174F-997E-4EDB-A26B-B9E07614C412}"/>
                </a:ext>
              </a:extLst>
            </p:cNvPr>
            <p:cNvSpPr/>
            <p:nvPr/>
          </p:nvSpPr>
          <p:spPr>
            <a:xfrm>
              <a:off x="68008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0" name="Forme libre : forme 4919">
              <a:extLst>
                <a:ext uri="{FF2B5EF4-FFF2-40B4-BE49-F238E27FC236}">
                  <a16:creationId xmlns:a16="http://schemas.microsoft.com/office/drawing/2014/main" id="{C5BD0279-E918-4426-93C1-09EB03F57B0A}"/>
                </a:ext>
              </a:extLst>
            </p:cNvPr>
            <p:cNvSpPr/>
            <p:nvPr/>
          </p:nvSpPr>
          <p:spPr>
            <a:xfrm>
              <a:off x="69955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1" name="Forme libre : forme 4920">
              <a:extLst>
                <a:ext uri="{FF2B5EF4-FFF2-40B4-BE49-F238E27FC236}">
                  <a16:creationId xmlns:a16="http://schemas.microsoft.com/office/drawing/2014/main" id="{2408F6AA-B0E4-4C8D-9376-3E7E3F9D47A2}"/>
                </a:ext>
              </a:extLst>
            </p:cNvPr>
            <p:cNvSpPr/>
            <p:nvPr/>
          </p:nvSpPr>
          <p:spPr>
            <a:xfrm>
              <a:off x="71902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2" name="Forme libre : forme 4921">
              <a:extLst>
                <a:ext uri="{FF2B5EF4-FFF2-40B4-BE49-F238E27FC236}">
                  <a16:creationId xmlns:a16="http://schemas.microsoft.com/office/drawing/2014/main" id="{8887220D-C05E-46C2-A702-1194F5FD0E96}"/>
                </a:ext>
              </a:extLst>
            </p:cNvPr>
            <p:cNvSpPr/>
            <p:nvPr/>
          </p:nvSpPr>
          <p:spPr>
            <a:xfrm>
              <a:off x="738500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23" name="Forme libre : forme 4922">
              <a:extLst>
                <a:ext uri="{FF2B5EF4-FFF2-40B4-BE49-F238E27FC236}">
                  <a16:creationId xmlns:a16="http://schemas.microsoft.com/office/drawing/2014/main" id="{CEB8EE84-6780-48F0-9047-95BE9B628F1C}"/>
                </a:ext>
              </a:extLst>
            </p:cNvPr>
            <p:cNvSpPr/>
            <p:nvPr/>
          </p:nvSpPr>
          <p:spPr>
            <a:xfrm>
              <a:off x="75797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24" name="Forme libre : forme 4923">
              <a:extLst>
                <a:ext uri="{FF2B5EF4-FFF2-40B4-BE49-F238E27FC236}">
                  <a16:creationId xmlns:a16="http://schemas.microsoft.com/office/drawing/2014/main" id="{D4079E23-C3BD-4C22-A1E6-5AEC57552A20}"/>
                </a:ext>
              </a:extLst>
            </p:cNvPr>
            <p:cNvSpPr/>
            <p:nvPr/>
          </p:nvSpPr>
          <p:spPr>
            <a:xfrm>
              <a:off x="7774165"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5" name="Forme libre : forme 4924">
              <a:extLst>
                <a:ext uri="{FF2B5EF4-FFF2-40B4-BE49-F238E27FC236}">
                  <a16:creationId xmlns:a16="http://schemas.microsoft.com/office/drawing/2014/main" id="{72E0BDE9-52D3-4393-B166-9F42093FE5E2}"/>
                </a:ext>
              </a:extLst>
            </p:cNvPr>
            <p:cNvSpPr/>
            <p:nvPr/>
          </p:nvSpPr>
          <p:spPr>
            <a:xfrm>
              <a:off x="7968899"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6" name="Forme libre : forme 4925">
              <a:extLst>
                <a:ext uri="{FF2B5EF4-FFF2-40B4-BE49-F238E27FC236}">
                  <a16:creationId xmlns:a16="http://schemas.microsoft.com/office/drawing/2014/main" id="{CD3F7E96-0EB5-4E1C-9980-3E91F74887B7}"/>
                </a:ext>
              </a:extLst>
            </p:cNvPr>
            <p:cNvSpPr/>
            <p:nvPr/>
          </p:nvSpPr>
          <p:spPr>
            <a:xfrm>
              <a:off x="8163632"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7" name="Forme libre : forme 4926">
              <a:extLst>
                <a:ext uri="{FF2B5EF4-FFF2-40B4-BE49-F238E27FC236}">
                  <a16:creationId xmlns:a16="http://schemas.microsoft.com/office/drawing/2014/main" id="{5EFA05B2-887C-4C78-9F97-FDB4BB306F59}"/>
                </a:ext>
              </a:extLst>
            </p:cNvPr>
            <p:cNvSpPr/>
            <p:nvPr/>
          </p:nvSpPr>
          <p:spPr>
            <a:xfrm>
              <a:off x="120582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8" name="Forme libre : forme 4927">
              <a:extLst>
                <a:ext uri="{FF2B5EF4-FFF2-40B4-BE49-F238E27FC236}">
                  <a16:creationId xmlns:a16="http://schemas.microsoft.com/office/drawing/2014/main" id="{FC5BCAE5-C2C1-4EFA-AA87-C074FAE2AD0C}"/>
                </a:ext>
              </a:extLst>
            </p:cNvPr>
            <p:cNvSpPr/>
            <p:nvPr/>
          </p:nvSpPr>
          <p:spPr>
            <a:xfrm>
              <a:off x="122530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9" name="Forme libre : forme 4928">
              <a:extLst>
                <a:ext uri="{FF2B5EF4-FFF2-40B4-BE49-F238E27FC236}">
                  <a16:creationId xmlns:a16="http://schemas.microsoft.com/office/drawing/2014/main" id="{A7F72DDF-C3EB-4C44-BF30-2E11F1F8F689}"/>
                </a:ext>
              </a:extLst>
            </p:cNvPr>
            <p:cNvSpPr/>
            <p:nvPr/>
          </p:nvSpPr>
          <p:spPr>
            <a:xfrm>
              <a:off x="124477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30" name="Forme libre : forme 4929">
              <a:extLst>
                <a:ext uri="{FF2B5EF4-FFF2-40B4-BE49-F238E27FC236}">
                  <a16:creationId xmlns:a16="http://schemas.microsoft.com/office/drawing/2014/main" id="{CCBDF473-1C54-421F-B13B-0C7D8FDEDB63}"/>
                </a:ext>
              </a:extLst>
            </p:cNvPr>
            <p:cNvSpPr/>
            <p:nvPr/>
          </p:nvSpPr>
          <p:spPr>
            <a:xfrm>
              <a:off x="12642499"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1" name="Forme libre : forme 4930">
              <a:extLst>
                <a:ext uri="{FF2B5EF4-FFF2-40B4-BE49-F238E27FC236}">
                  <a16:creationId xmlns:a16="http://schemas.microsoft.com/office/drawing/2014/main" id="{9A518B4C-586A-43C5-B661-8A7F0D532FF2}"/>
                </a:ext>
              </a:extLst>
            </p:cNvPr>
            <p:cNvSpPr/>
            <p:nvPr/>
          </p:nvSpPr>
          <p:spPr>
            <a:xfrm>
              <a:off x="12837232"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2" name="Forme libre : forme 4931">
              <a:extLst>
                <a:ext uri="{FF2B5EF4-FFF2-40B4-BE49-F238E27FC236}">
                  <a16:creationId xmlns:a16="http://schemas.microsoft.com/office/drawing/2014/main" id="{B7583622-21D2-42BE-BDF0-7A62CC326F7A}"/>
                </a:ext>
              </a:extLst>
            </p:cNvPr>
            <p:cNvSpPr/>
            <p:nvPr/>
          </p:nvSpPr>
          <p:spPr>
            <a:xfrm>
              <a:off x="13031966"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3" name="Forme libre : forme 4932">
              <a:extLst>
                <a:ext uri="{FF2B5EF4-FFF2-40B4-BE49-F238E27FC236}">
                  <a16:creationId xmlns:a16="http://schemas.microsoft.com/office/drawing/2014/main" id="{9243F3D6-B493-45E9-93F2-EA067C2E0422}"/>
                </a:ext>
              </a:extLst>
            </p:cNvPr>
            <p:cNvSpPr/>
            <p:nvPr/>
          </p:nvSpPr>
          <p:spPr>
            <a:xfrm>
              <a:off x="13226699"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4" name="Forme libre : forme 4933">
              <a:extLst>
                <a:ext uri="{FF2B5EF4-FFF2-40B4-BE49-F238E27FC236}">
                  <a16:creationId xmlns:a16="http://schemas.microsoft.com/office/drawing/2014/main" id="{67CE7797-2258-4189-8FCB-C30C86093550}"/>
                </a:ext>
              </a:extLst>
            </p:cNvPr>
            <p:cNvSpPr/>
            <p:nvPr/>
          </p:nvSpPr>
          <p:spPr>
            <a:xfrm>
              <a:off x="13421432"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5" name="Forme libre : forme 4934">
              <a:extLst>
                <a:ext uri="{FF2B5EF4-FFF2-40B4-BE49-F238E27FC236}">
                  <a16:creationId xmlns:a16="http://schemas.microsoft.com/office/drawing/2014/main" id="{129AF7AE-CEAC-401D-8DAD-044CB66EF024}"/>
                </a:ext>
              </a:extLst>
            </p:cNvPr>
            <p:cNvSpPr/>
            <p:nvPr/>
          </p:nvSpPr>
          <p:spPr>
            <a:xfrm>
              <a:off x="136161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36" name="Forme libre : forme 4935">
              <a:extLst>
                <a:ext uri="{FF2B5EF4-FFF2-40B4-BE49-F238E27FC236}">
                  <a16:creationId xmlns:a16="http://schemas.microsoft.com/office/drawing/2014/main" id="{6A78E400-8315-4364-8B35-1D32F1AE459D}"/>
                </a:ext>
              </a:extLst>
            </p:cNvPr>
            <p:cNvSpPr/>
            <p:nvPr/>
          </p:nvSpPr>
          <p:spPr>
            <a:xfrm>
              <a:off x="138108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7" name="Forme libre : forme 4936">
              <a:extLst>
                <a:ext uri="{FF2B5EF4-FFF2-40B4-BE49-F238E27FC236}">
                  <a16:creationId xmlns:a16="http://schemas.microsoft.com/office/drawing/2014/main" id="{6A6C3751-2D59-4FAD-857C-8CADF5866045}"/>
                </a:ext>
              </a:extLst>
            </p:cNvPr>
            <p:cNvSpPr/>
            <p:nvPr/>
          </p:nvSpPr>
          <p:spPr>
            <a:xfrm>
              <a:off x="140056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8" name="Forme libre : forme 4937">
              <a:extLst>
                <a:ext uri="{FF2B5EF4-FFF2-40B4-BE49-F238E27FC236}">
                  <a16:creationId xmlns:a16="http://schemas.microsoft.com/office/drawing/2014/main" id="{FC22405D-A447-409A-9E6B-009B21A277C0}"/>
                </a:ext>
              </a:extLst>
            </p:cNvPr>
            <p:cNvSpPr/>
            <p:nvPr/>
          </p:nvSpPr>
          <p:spPr>
            <a:xfrm>
              <a:off x="142003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9" name="Forme libre : forme 4938">
              <a:extLst>
                <a:ext uri="{FF2B5EF4-FFF2-40B4-BE49-F238E27FC236}">
                  <a16:creationId xmlns:a16="http://schemas.microsoft.com/office/drawing/2014/main" id="{9573B913-896B-4398-A36E-B08CB76ADBBE}"/>
                </a:ext>
              </a:extLst>
            </p:cNvPr>
            <p:cNvSpPr/>
            <p:nvPr/>
          </p:nvSpPr>
          <p:spPr>
            <a:xfrm>
              <a:off x="14394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0" name="Forme libre : forme 4939">
              <a:extLst>
                <a:ext uri="{FF2B5EF4-FFF2-40B4-BE49-F238E27FC236}">
                  <a16:creationId xmlns:a16="http://schemas.microsoft.com/office/drawing/2014/main" id="{8605A49B-D7C4-4104-A0FA-AD5AB46407C9}"/>
                </a:ext>
              </a:extLst>
            </p:cNvPr>
            <p:cNvSpPr/>
            <p:nvPr/>
          </p:nvSpPr>
          <p:spPr>
            <a:xfrm>
              <a:off x="14589530"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1" name="Forme libre : forme 4940">
              <a:extLst>
                <a:ext uri="{FF2B5EF4-FFF2-40B4-BE49-F238E27FC236}">
                  <a16:creationId xmlns:a16="http://schemas.microsoft.com/office/drawing/2014/main" id="{2D10F64C-F686-4B04-9375-48DAD05F430C}"/>
                </a:ext>
              </a:extLst>
            </p:cNvPr>
            <p:cNvSpPr/>
            <p:nvPr/>
          </p:nvSpPr>
          <p:spPr>
            <a:xfrm>
              <a:off x="14784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2" name="Forme libre : forme 4941">
              <a:extLst>
                <a:ext uri="{FF2B5EF4-FFF2-40B4-BE49-F238E27FC236}">
                  <a16:creationId xmlns:a16="http://schemas.microsoft.com/office/drawing/2014/main" id="{C134AB4E-FA47-4C44-8631-1EEE0A63B9FE}"/>
                </a:ext>
              </a:extLst>
            </p:cNvPr>
            <p:cNvSpPr/>
            <p:nvPr/>
          </p:nvSpPr>
          <p:spPr>
            <a:xfrm>
              <a:off x="149789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3" name="Forme libre : forme 4942">
              <a:extLst>
                <a:ext uri="{FF2B5EF4-FFF2-40B4-BE49-F238E27FC236}">
                  <a16:creationId xmlns:a16="http://schemas.microsoft.com/office/drawing/2014/main" id="{C223DA13-2DCF-43B4-8BF4-DCC2E9F73D0B}"/>
                </a:ext>
              </a:extLst>
            </p:cNvPr>
            <p:cNvSpPr/>
            <p:nvPr/>
          </p:nvSpPr>
          <p:spPr>
            <a:xfrm>
              <a:off x="151737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4" name="Forme libre : forme 4943">
              <a:extLst>
                <a:ext uri="{FF2B5EF4-FFF2-40B4-BE49-F238E27FC236}">
                  <a16:creationId xmlns:a16="http://schemas.microsoft.com/office/drawing/2014/main" id="{E62BC7C4-51FC-43CF-8787-8187B58E93EC}"/>
                </a:ext>
              </a:extLst>
            </p:cNvPr>
            <p:cNvSpPr/>
            <p:nvPr/>
          </p:nvSpPr>
          <p:spPr>
            <a:xfrm>
              <a:off x="153684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5" name="Forme libre : forme 4944">
              <a:extLst>
                <a:ext uri="{FF2B5EF4-FFF2-40B4-BE49-F238E27FC236}">
                  <a16:creationId xmlns:a16="http://schemas.microsoft.com/office/drawing/2014/main" id="{ED4D28F2-900B-4E6E-BB54-E8527DE95383}"/>
                </a:ext>
              </a:extLst>
            </p:cNvPr>
            <p:cNvSpPr/>
            <p:nvPr/>
          </p:nvSpPr>
          <p:spPr>
            <a:xfrm>
              <a:off x="155631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6" name="Forme libre : forme 4945">
              <a:extLst>
                <a:ext uri="{FF2B5EF4-FFF2-40B4-BE49-F238E27FC236}">
                  <a16:creationId xmlns:a16="http://schemas.microsoft.com/office/drawing/2014/main" id="{75F0A63B-5042-4F0B-A120-8FDFA0408283}"/>
                </a:ext>
              </a:extLst>
            </p:cNvPr>
            <p:cNvSpPr/>
            <p:nvPr/>
          </p:nvSpPr>
          <p:spPr>
            <a:xfrm>
              <a:off x="157579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7" name="Forme libre : forme 4946">
              <a:extLst>
                <a:ext uri="{FF2B5EF4-FFF2-40B4-BE49-F238E27FC236}">
                  <a16:creationId xmlns:a16="http://schemas.microsoft.com/office/drawing/2014/main" id="{BE9F57AC-10C3-434B-951B-B1F1BBD86584}"/>
                </a:ext>
              </a:extLst>
            </p:cNvPr>
            <p:cNvSpPr/>
            <p:nvPr/>
          </p:nvSpPr>
          <p:spPr>
            <a:xfrm>
              <a:off x="15952663"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48" name="Forme libre : forme 4947">
              <a:extLst>
                <a:ext uri="{FF2B5EF4-FFF2-40B4-BE49-F238E27FC236}">
                  <a16:creationId xmlns:a16="http://schemas.microsoft.com/office/drawing/2014/main" id="{D6B4E094-F842-4BA5-BDAD-14DBD7978511}"/>
                </a:ext>
              </a:extLst>
            </p:cNvPr>
            <p:cNvSpPr/>
            <p:nvPr/>
          </p:nvSpPr>
          <p:spPr>
            <a:xfrm>
              <a:off x="16147397"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49" name="Forme libre : forme 4948">
              <a:extLst>
                <a:ext uri="{FF2B5EF4-FFF2-40B4-BE49-F238E27FC236}">
                  <a16:creationId xmlns:a16="http://schemas.microsoft.com/office/drawing/2014/main" id="{13C142C8-5B44-4F8B-9835-6F7D2ADF8779}"/>
                </a:ext>
              </a:extLst>
            </p:cNvPr>
            <p:cNvSpPr/>
            <p:nvPr/>
          </p:nvSpPr>
          <p:spPr>
            <a:xfrm>
              <a:off x="16342130"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0" name="Forme libre : forme 4949">
              <a:extLst>
                <a:ext uri="{FF2B5EF4-FFF2-40B4-BE49-F238E27FC236}">
                  <a16:creationId xmlns:a16="http://schemas.microsoft.com/office/drawing/2014/main" id="{F7FFFA4C-B830-4989-A63B-D83350498457}"/>
                </a:ext>
              </a:extLst>
            </p:cNvPr>
            <p:cNvSpPr/>
            <p:nvPr/>
          </p:nvSpPr>
          <p:spPr>
            <a:xfrm>
              <a:off x="16536864"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1" name="Forme libre : forme 4950">
              <a:extLst>
                <a:ext uri="{FF2B5EF4-FFF2-40B4-BE49-F238E27FC236}">
                  <a16:creationId xmlns:a16="http://schemas.microsoft.com/office/drawing/2014/main" id="{AA58E19E-4D66-4066-B61C-1F4B07A5E1F9}"/>
                </a:ext>
              </a:extLst>
            </p:cNvPr>
            <p:cNvSpPr/>
            <p:nvPr/>
          </p:nvSpPr>
          <p:spPr>
            <a:xfrm>
              <a:off x="16731597"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2" name="Forme libre : forme 4951">
              <a:extLst>
                <a:ext uri="{FF2B5EF4-FFF2-40B4-BE49-F238E27FC236}">
                  <a16:creationId xmlns:a16="http://schemas.microsoft.com/office/drawing/2014/main" id="{C0888D31-D99F-4E2E-906A-8D7BCA989C03}"/>
                </a:ext>
              </a:extLst>
            </p:cNvPr>
            <p:cNvSpPr/>
            <p:nvPr/>
          </p:nvSpPr>
          <p:spPr>
            <a:xfrm>
              <a:off x="169263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3" name="Forme libre : forme 4952">
              <a:extLst>
                <a:ext uri="{FF2B5EF4-FFF2-40B4-BE49-F238E27FC236}">
                  <a16:creationId xmlns:a16="http://schemas.microsoft.com/office/drawing/2014/main" id="{6BB4D3EE-E64F-4CCF-B34A-6F5C8EB565A9}"/>
                </a:ext>
              </a:extLst>
            </p:cNvPr>
            <p:cNvSpPr/>
            <p:nvPr/>
          </p:nvSpPr>
          <p:spPr>
            <a:xfrm>
              <a:off x="171210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4" name="Forme libre : forme 4953">
              <a:extLst>
                <a:ext uri="{FF2B5EF4-FFF2-40B4-BE49-F238E27FC236}">
                  <a16:creationId xmlns:a16="http://schemas.microsoft.com/office/drawing/2014/main" id="{027AD3AE-BA36-48FE-A55B-D48B1FDCEE3D}"/>
                </a:ext>
              </a:extLst>
            </p:cNvPr>
            <p:cNvSpPr/>
            <p:nvPr/>
          </p:nvSpPr>
          <p:spPr>
            <a:xfrm>
              <a:off x="17315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5" name="Forme libre : forme 4954">
              <a:extLst>
                <a:ext uri="{FF2B5EF4-FFF2-40B4-BE49-F238E27FC236}">
                  <a16:creationId xmlns:a16="http://schemas.microsoft.com/office/drawing/2014/main" id="{44AE26E7-59D1-4F3C-9DAF-4978D4C495E1}"/>
                </a:ext>
              </a:extLst>
            </p:cNvPr>
            <p:cNvSpPr/>
            <p:nvPr/>
          </p:nvSpPr>
          <p:spPr>
            <a:xfrm>
              <a:off x="175105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6" name="Forme libre : forme 4955">
              <a:extLst>
                <a:ext uri="{FF2B5EF4-FFF2-40B4-BE49-F238E27FC236}">
                  <a16:creationId xmlns:a16="http://schemas.microsoft.com/office/drawing/2014/main" id="{B63F4F44-11D2-4D17-BF40-7236ACF7B7FC}"/>
                </a:ext>
              </a:extLst>
            </p:cNvPr>
            <p:cNvSpPr/>
            <p:nvPr/>
          </p:nvSpPr>
          <p:spPr>
            <a:xfrm>
              <a:off x="17705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7" name="Forme libre : forme 4956">
              <a:extLst>
                <a:ext uri="{FF2B5EF4-FFF2-40B4-BE49-F238E27FC236}">
                  <a16:creationId xmlns:a16="http://schemas.microsoft.com/office/drawing/2014/main" id="{E53CCC02-0FE0-459D-B0BC-59F8CB1BDDD1}"/>
                </a:ext>
              </a:extLst>
            </p:cNvPr>
            <p:cNvSpPr/>
            <p:nvPr/>
          </p:nvSpPr>
          <p:spPr>
            <a:xfrm>
              <a:off x="17899998"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8" name="Forme libre : forme 4957">
              <a:extLst>
                <a:ext uri="{FF2B5EF4-FFF2-40B4-BE49-F238E27FC236}">
                  <a16:creationId xmlns:a16="http://schemas.microsoft.com/office/drawing/2014/main" id="{06280C08-D304-46BC-88BE-303EE6487D6E}"/>
                </a:ext>
              </a:extLst>
            </p:cNvPr>
            <p:cNvSpPr/>
            <p:nvPr/>
          </p:nvSpPr>
          <p:spPr>
            <a:xfrm>
              <a:off x="180947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59" name="Forme libre : forme 4958">
              <a:extLst>
                <a:ext uri="{FF2B5EF4-FFF2-40B4-BE49-F238E27FC236}">
                  <a16:creationId xmlns:a16="http://schemas.microsoft.com/office/drawing/2014/main" id="{3B814BA5-0EE5-40C7-8F2D-AA1C24B0E357}"/>
                </a:ext>
              </a:extLst>
            </p:cNvPr>
            <p:cNvSpPr/>
            <p:nvPr/>
          </p:nvSpPr>
          <p:spPr>
            <a:xfrm>
              <a:off x="182894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0" name="Forme libre : forme 4959">
              <a:extLst>
                <a:ext uri="{FF2B5EF4-FFF2-40B4-BE49-F238E27FC236}">
                  <a16:creationId xmlns:a16="http://schemas.microsoft.com/office/drawing/2014/main" id="{37B17F76-9A62-4BE8-90E8-06D3FAEE99F5}"/>
                </a:ext>
              </a:extLst>
            </p:cNvPr>
            <p:cNvSpPr/>
            <p:nvPr/>
          </p:nvSpPr>
          <p:spPr>
            <a:xfrm>
              <a:off x="184841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1" name="Forme libre : forme 4960">
              <a:extLst>
                <a:ext uri="{FF2B5EF4-FFF2-40B4-BE49-F238E27FC236}">
                  <a16:creationId xmlns:a16="http://schemas.microsoft.com/office/drawing/2014/main" id="{CA13B2B6-1E89-4FAC-98C0-244BCEF52822}"/>
                </a:ext>
              </a:extLst>
            </p:cNvPr>
            <p:cNvSpPr/>
            <p:nvPr/>
          </p:nvSpPr>
          <p:spPr>
            <a:xfrm>
              <a:off x="186789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2" name="Forme libre : forme 4961">
              <a:extLst>
                <a:ext uri="{FF2B5EF4-FFF2-40B4-BE49-F238E27FC236}">
                  <a16:creationId xmlns:a16="http://schemas.microsoft.com/office/drawing/2014/main" id="{4B1768F9-8C1F-4A68-AA7B-D720953070A7}"/>
                </a:ext>
              </a:extLst>
            </p:cNvPr>
            <p:cNvSpPr/>
            <p:nvPr/>
          </p:nvSpPr>
          <p:spPr>
            <a:xfrm>
              <a:off x="188736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3" name="Forme libre : forme 4962">
              <a:extLst>
                <a:ext uri="{FF2B5EF4-FFF2-40B4-BE49-F238E27FC236}">
                  <a16:creationId xmlns:a16="http://schemas.microsoft.com/office/drawing/2014/main" id="{BD5E7EF8-548B-4FEE-83E3-C60B16BD7EF0}"/>
                </a:ext>
              </a:extLst>
            </p:cNvPr>
            <p:cNvSpPr/>
            <p:nvPr/>
          </p:nvSpPr>
          <p:spPr>
            <a:xfrm>
              <a:off x="190683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4" name="Forme libre : forme 4963">
              <a:extLst>
                <a:ext uri="{FF2B5EF4-FFF2-40B4-BE49-F238E27FC236}">
                  <a16:creationId xmlns:a16="http://schemas.microsoft.com/office/drawing/2014/main" id="{39831840-AD38-4AD4-BEA9-C89ECAF10AF7}"/>
                </a:ext>
              </a:extLst>
            </p:cNvPr>
            <p:cNvSpPr/>
            <p:nvPr/>
          </p:nvSpPr>
          <p:spPr>
            <a:xfrm>
              <a:off x="192631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5" name="Forme libre : forme 4964">
              <a:extLst>
                <a:ext uri="{FF2B5EF4-FFF2-40B4-BE49-F238E27FC236}">
                  <a16:creationId xmlns:a16="http://schemas.microsoft.com/office/drawing/2014/main" id="{EA8D7B31-EE79-41B1-8D37-45AE1A1E5B52}"/>
                </a:ext>
              </a:extLst>
            </p:cNvPr>
            <p:cNvSpPr/>
            <p:nvPr/>
          </p:nvSpPr>
          <p:spPr>
            <a:xfrm>
              <a:off x="194578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6" name="Forme libre : forme 4965">
              <a:extLst>
                <a:ext uri="{FF2B5EF4-FFF2-40B4-BE49-F238E27FC236}">
                  <a16:creationId xmlns:a16="http://schemas.microsoft.com/office/drawing/2014/main" id="{E00D7342-492A-43E4-9258-FED25AA0D4F3}"/>
                </a:ext>
              </a:extLst>
            </p:cNvPr>
            <p:cNvSpPr/>
            <p:nvPr/>
          </p:nvSpPr>
          <p:spPr>
            <a:xfrm>
              <a:off x="19652598"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7" name="Forme libre : forme 4966">
              <a:extLst>
                <a:ext uri="{FF2B5EF4-FFF2-40B4-BE49-F238E27FC236}">
                  <a16:creationId xmlns:a16="http://schemas.microsoft.com/office/drawing/2014/main" id="{AE51CA82-E5B1-4526-AF38-2D31B3AFDDE0}"/>
                </a:ext>
              </a:extLst>
            </p:cNvPr>
            <p:cNvSpPr/>
            <p:nvPr/>
          </p:nvSpPr>
          <p:spPr>
            <a:xfrm>
              <a:off x="198473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8" name="Forme libre : forme 4967">
              <a:extLst>
                <a:ext uri="{FF2B5EF4-FFF2-40B4-BE49-F238E27FC236}">
                  <a16:creationId xmlns:a16="http://schemas.microsoft.com/office/drawing/2014/main" id="{474A8022-830B-4BBB-9BC3-F0288812DF07}"/>
                </a:ext>
              </a:extLst>
            </p:cNvPr>
            <p:cNvSpPr/>
            <p:nvPr/>
          </p:nvSpPr>
          <p:spPr>
            <a:xfrm>
              <a:off x="20431531" y="6823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9" name="Forme libre : forme 4968">
              <a:extLst>
                <a:ext uri="{FF2B5EF4-FFF2-40B4-BE49-F238E27FC236}">
                  <a16:creationId xmlns:a16="http://schemas.microsoft.com/office/drawing/2014/main" id="{9B9F084D-3225-419F-B21E-7A3E351417AD}"/>
                </a:ext>
              </a:extLst>
            </p:cNvPr>
            <p:cNvSpPr/>
            <p:nvPr/>
          </p:nvSpPr>
          <p:spPr>
            <a:xfrm>
              <a:off x="48534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0" name="Forme libre : forme 4969">
              <a:extLst>
                <a:ext uri="{FF2B5EF4-FFF2-40B4-BE49-F238E27FC236}">
                  <a16:creationId xmlns:a16="http://schemas.microsoft.com/office/drawing/2014/main" id="{39C66FC8-0D7D-4CB3-8D5C-112DD47EF262}"/>
                </a:ext>
              </a:extLst>
            </p:cNvPr>
            <p:cNvSpPr/>
            <p:nvPr/>
          </p:nvSpPr>
          <p:spPr>
            <a:xfrm>
              <a:off x="50482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1" name="Forme libre : forme 4970">
              <a:extLst>
                <a:ext uri="{FF2B5EF4-FFF2-40B4-BE49-F238E27FC236}">
                  <a16:creationId xmlns:a16="http://schemas.microsoft.com/office/drawing/2014/main" id="{C79A070F-6667-49D9-83BE-6971707BCABF}"/>
                </a:ext>
              </a:extLst>
            </p:cNvPr>
            <p:cNvSpPr/>
            <p:nvPr/>
          </p:nvSpPr>
          <p:spPr>
            <a:xfrm>
              <a:off x="52429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2" name="Forme libre : forme 4971">
              <a:extLst>
                <a:ext uri="{FF2B5EF4-FFF2-40B4-BE49-F238E27FC236}">
                  <a16:creationId xmlns:a16="http://schemas.microsoft.com/office/drawing/2014/main" id="{91FB396D-0F45-4E12-9C8A-64213E370CD4}"/>
                </a:ext>
              </a:extLst>
            </p:cNvPr>
            <p:cNvSpPr/>
            <p:nvPr/>
          </p:nvSpPr>
          <p:spPr>
            <a:xfrm>
              <a:off x="54376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3" name="Forme libre : forme 4972">
              <a:extLst>
                <a:ext uri="{FF2B5EF4-FFF2-40B4-BE49-F238E27FC236}">
                  <a16:creationId xmlns:a16="http://schemas.microsoft.com/office/drawing/2014/main" id="{6844EFD2-2161-4DD4-BB5E-BE2B74BC0D16}"/>
                </a:ext>
              </a:extLst>
            </p:cNvPr>
            <p:cNvSpPr/>
            <p:nvPr/>
          </p:nvSpPr>
          <p:spPr>
            <a:xfrm>
              <a:off x="56324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4" name="Forme libre : forme 4973">
              <a:extLst>
                <a:ext uri="{FF2B5EF4-FFF2-40B4-BE49-F238E27FC236}">
                  <a16:creationId xmlns:a16="http://schemas.microsoft.com/office/drawing/2014/main" id="{F902D701-B733-4552-ACE9-C11194136701}"/>
                </a:ext>
              </a:extLst>
            </p:cNvPr>
            <p:cNvSpPr/>
            <p:nvPr/>
          </p:nvSpPr>
          <p:spPr>
            <a:xfrm>
              <a:off x="58271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5" name="Forme libre : forme 4974">
              <a:extLst>
                <a:ext uri="{FF2B5EF4-FFF2-40B4-BE49-F238E27FC236}">
                  <a16:creationId xmlns:a16="http://schemas.microsoft.com/office/drawing/2014/main" id="{9684CE4D-C768-4AA8-8612-6EEFA0C78192}"/>
                </a:ext>
              </a:extLst>
            </p:cNvPr>
            <p:cNvSpPr/>
            <p:nvPr/>
          </p:nvSpPr>
          <p:spPr>
            <a:xfrm>
              <a:off x="60218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6" name="Forme libre : forme 4975">
              <a:extLst>
                <a:ext uri="{FF2B5EF4-FFF2-40B4-BE49-F238E27FC236}">
                  <a16:creationId xmlns:a16="http://schemas.microsoft.com/office/drawing/2014/main" id="{EACDFED3-3E1F-4313-8557-843D831D2EC6}"/>
                </a:ext>
              </a:extLst>
            </p:cNvPr>
            <p:cNvSpPr/>
            <p:nvPr/>
          </p:nvSpPr>
          <p:spPr>
            <a:xfrm>
              <a:off x="62166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7" name="Forme libre : forme 4976">
              <a:extLst>
                <a:ext uri="{FF2B5EF4-FFF2-40B4-BE49-F238E27FC236}">
                  <a16:creationId xmlns:a16="http://schemas.microsoft.com/office/drawing/2014/main" id="{8CDC31DD-BB57-463D-B39A-A6E35F5016AB}"/>
                </a:ext>
              </a:extLst>
            </p:cNvPr>
            <p:cNvSpPr/>
            <p:nvPr/>
          </p:nvSpPr>
          <p:spPr>
            <a:xfrm>
              <a:off x="64113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8" name="Forme libre : forme 4977">
              <a:extLst>
                <a:ext uri="{FF2B5EF4-FFF2-40B4-BE49-F238E27FC236}">
                  <a16:creationId xmlns:a16="http://schemas.microsoft.com/office/drawing/2014/main" id="{6745EDD5-6E0A-44EF-B9B6-998493C3E427}"/>
                </a:ext>
              </a:extLst>
            </p:cNvPr>
            <p:cNvSpPr/>
            <p:nvPr/>
          </p:nvSpPr>
          <p:spPr>
            <a:xfrm>
              <a:off x="66060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9" name="Forme libre : forme 4978">
              <a:extLst>
                <a:ext uri="{FF2B5EF4-FFF2-40B4-BE49-F238E27FC236}">
                  <a16:creationId xmlns:a16="http://schemas.microsoft.com/office/drawing/2014/main" id="{D266E397-E818-4A97-A825-9F1C9E9B4102}"/>
                </a:ext>
              </a:extLst>
            </p:cNvPr>
            <p:cNvSpPr/>
            <p:nvPr/>
          </p:nvSpPr>
          <p:spPr>
            <a:xfrm>
              <a:off x="68008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0" name="Forme libre : forme 4979">
              <a:extLst>
                <a:ext uri="{FF2B5EF4-FFF2-40B4-BE49-F238E27FC236}">
                  <a16:creationId xmlns:a16="http://schemas.microsoft.com/office/drawing/2014/main" id="{4977934B-0A06-450D-9843-F089D443C6F8}"/>
                </a:ext>
              </a:extLst>
            </p:cNvPr>
            <p:cNvSpPr/>
            <p:nvPr/>
          </p:nvSpPr>
          <p:spPr>
            <a:xfrm>
              <a:off x="69955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1" name="Forme libre : forme 4980">
              <a:extLst>
                <a:ext uri="{FF2B5EF4-FFF2-40B4-BE49-F238E27FC236}">
                  <a16:creationId xmlns:a16="http://schemas.microsoft.com/office/drawing/2014/main" id="{E5BE226F-48D6-4185-AA3C-CC38DFE01756}"/>
                </a:ext>
              </a:extLst>
            </p:cNvPr>
            <p:cNvSpPr/>
            <p:nvPr/>
          </p:nvSpPr>
          <p:spPr>
            <a:xfrm>
              <a:off x="71902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2" name="Forme libre : forme 4981">
              <a:extLst>
                <a:ext uri="{FF2B5EF4-FFF2-40B4-BE49-F238E27FC236}">
                  <a16:creationId xmlns:a16="http://schemas.microsoft.com/office/drawing/2014/main" id="{38BC1572-B3B3-4347-B21D-114A0F4256C2}"/>
                </a:ext>
              </a:extLst>
            </p:cNvPr>
            <p:cNvSpPr/>
            <p:nvPr/>
          </p:nvSpPr>
          <p:spPr>
            <a:xfrm>
              <a:off x="738500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83" name="Forme libre : forme 4982">
              <a:extLst>
                <a:ext uri="{FF2B5EF4-FFF2-40B4-BE49-F238E27FC236}">
                  <a16:creationId xmlns:a16="http://schemas.microsoft.com/office/drawing/2014/main" id="{AFBB9C31-4EE1-4ED1-9E83-39594BC4489E}"/>
                </a:ext>
              </a:extLst>
            </p:cNvPr>
            <p:cNvSpPr/>
            <p:nvPr/>
          </p:nvSpPr>
          <p:spPr>
            <a:xfrm>
              <a:off x="75797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84" name="Forme libre : forme 4983">
              <a:extLst>
                <a:ext uri="{FF2B5EF4-FFF2-40B4-BE49-F238E27FC236}">
                  <a16:creationId xmlns:a16="http://schemas.microsoft.com/office/drawing/2014/main" id="{2C902B20-3307-4B26-AA6D-2A57F1DFD768}"/>
                </a:ext>
              </a:extLst>
            </p:cNvPr>
            <p:cNvSpPr/>
            <p:nvPr/>
          </p:nvSpPr>
          <p:spPr>
            <a:xfrm>
              <a:off x="7774165"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5" name="Forme libre : forme 4984">
              <a:extLst>
                <a:ext uri="{FF2B5EF4-FFF2-40B4-BE49-F238E27FC236}">
                  <a16:creationId xmlns:a16="http://schemas.microsoft.com/office/drawing/2014/main" id="{E2F33241-3B5F-475B-A815-D9072003A4E0}"/>
                </a:ext>
              </a:extLst>
            </p:cNvPr>
            <p:cNvSpPr/>
            <p:nvPr/>
          </p:nvSpPr>
          <p:spPr>
            <a:xfrm>
              <a:off x="7968899"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7" name="Forme libre : forme 4986">
              <a:extLst>
                <a:ext uri="{FF2B5EF4-FFF2-40B4-BE49-F238E27FC236}">
                  <a16:creationId xmlns:a16="http://schemas.microsoft.com/office/drawing/2014/main" id="{7C7DE625-B057-48F0-AE40-808841AF3CF6}"/>
                </a:ext>
              </a:extLst>
            </p:cNvPr>
            <p:cNvSpPr/>
            <p:nvPr/>
          </p:nvSpPr>
          <p:spPr>
            <a:xfrm>
              <a:off x="120582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8" name="Forme libre : forme 4987">
              <a:extLst>
                <a:ext uri="{FF2B5EF4-FFF2-40B4-BE49-F238E27FC236}">
                  <a16:creationId xmlns:a16="http://schemas.microsoft.com/office/drawing/2014/main" id="{92D6099B-59FB-446C-90AF-27F7E519E1CB}"/>
                </a:ext>
              </a:extLst>
            </p:cNvPr>
            <p:cNvSpPr/>
            <p:nvPr/>
          </p:nvSpPr>
          <p:spPr>
            <a:xfrm>
              <a:off x="122530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9" name="Forme libre : forme 4988">
              <a:extLst>
                <a:ext uri="{FF2B5EF4-FFF2-40B4-BE49-F238E27FC236}">
                  <a16:creationId xmlns:a16="http://schemas.microsoft.com/office/drawing/2014/main" id="{D3086341-563D-4F30-AB18-0DE6CACF9A25}"/>
                </a:ext>
              </a:extLst>
            </p:cNvPr>
            <p:cNvSpPr/>
            <p:nvPr/>
          </p:nvSpPr>
          <p:spPr>
            <a:xfrm>
              <a:off x="124477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1" name="Forme libre : forme 4990">
              <a:extLst>
                <a:ext uri="{FF2B5EF4-FFF2-40B4-BE49-F238E27FC236}">
                  <a16:creationId xmlns:a16="http://schemas.microsoft.com/office/drawing/2014/main" id="{5EDB56C0-068A-4F2E-B1C6-9A326945CE00}"/>
                </a:ext>
              </a:extLst>
            </p:cNvPr>
            <p:cNvSpPr/>
            <p:nvPr/>
          </p:nvSpPr>
          <p:spPr>
            <a:xfrm>
              <a:off x="13031966"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2" name="Forme libre : forme 4991">
              <a:extLst>
                <a:ext uri="{FF2B5EF4-FFF2-40B4-BE49-F238E27FC236}">
                  <a16:creationId xmlns:a16="http://schemas.microsoft.com/office/drawing/2014/main" id="{610FF1FD-5CC7-4504-A4BD-50DB6DFEBB9A}"/>
                </a:ext>
              </a:extLst>
            </p:cNvPr>
            <p:cNvSpPr/>
            <p:nvPr/>
          </p:nvSpPr>
          <p:spPr>
            <a:xfrm>
              <a:off x="13226699"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3" name="Forme libre : forme 4992">
              <a:extLst>
                <a:ext uri="{FF2B5EF4-FFF2-40B4-BE49-F238E27FC236}">
                  <a16:creationId xmlns:a16="http://schemas.microsoft.com/office/drawing/2014/main" id="{524795E3-40BB-4630-953B-93950EF30CAD}"/>
                </a:ext>
              </a:extLst>
            </p:cNvPr>
            <p:cNvSpPr/>
            <p:nvPr/>
          </p:nvSpPr>
          <p:spPr>
            <a:xfrm>
              <a:off x="13421432"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4" name="Forme libre : forme 4993">
              <a:extLst>
                <a:ext uri="{FF2B5EF4-FFF2-40B4-BE49-F238E27FC236}">
                  <a16:creationId xmlns:a16="http://schemas.microsoft.com/office/drawing/2014/main" id="{0D62A86A-D90C-45D5-B9E8-A8DCDBAF68FC}"/>
                </a:ext>
              </a:extLst>
            </p:cNvPr>
            <p:cNvSpPr/>
            <p:nvPr/>
          </p:nvSpPr>
          <p:spPr>
            <a:xfrm>
              <a:off x="136161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95" name="Forme libre : forme 4994">
              <a:extLst>
                <a:ext uri="{FF2B5EF4-FFF2-40B4-BE49-F238E27FC236}">
                  <a16:creationId xmlns:a16="http://schemas.microsoft.com/office/drawing/2014/main" id="{1360CA6E-D084-4A94-B187-0E88E7AAB74B}"/>
                </a:ext>
              </a:extLst>
            </p:cNvPr>
            <p:cNvSpPr/>
            <p:nvPr/>
          </p:nvSpPr>
          <p:spPr>
            <a:xfrm>
              <a:off x="138108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6" name="Forme libre : forme 4995">
              <a:extLst>
                <a:ext uri="{FF2B5EF4-FFF2-40B4-BE49-F238E27FC236}">
                  <a16:creationId xmlns:a16="http://schemas.microsoft.com/office/drawing/2014/main" id="{BD2BFDE2-1EE0-444D-B90D-93D6F065D806}"/>
                </a:ext>
              </a:extLst>
            </p:cNvPr>
            <p:cNvSpPr/>
            <p:nvPr/>
          </p:nvSpPr>
          <p:spPr>
            <a:xfrm>
              <a:off x="140056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7" name="Forme libre : forme 4996">
              <a:extLst>
                <a:ext uri="{FF2B5EF4-FFF2-40B4-BE49-F238E27FC236}">
                  <a16:creationId xmlns:a16="http://schemas.microsoft.com/office/drawing/2014/main" id="{1CE00AAA-DAAE-44F9-91F4-95744437BEBD}"/>
                </a:ext>
              </a:extLst>
            </p:cNvPr>
            <p:cNvSpPr/>
            <p:nvPr/>
          </p:nvSpPr>
          <p:spPr>
            <a:xfrm>
              <a:off x="142003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8" name="Forme libre : forme 4997">
              <a:extLst>
                <a:ext uri="{FF2B5EF4-FFF2-40B4-BE49-F238E27FC236}">
                  <a16:creationId xmlns:a16="http://schemas.microsoft.com/office/drawing/2014/main" id="{8303B9DE-1DA7-4036-BF01-435F9A3D7E5C}"/>
                </a:ext>
              </a:extLst>
            </p:cNvPr>
            <p:cNvSpPr/>
            <p:nvPr/>
          </p:nvSpPr>
          <p:spPr>
            <a:xfrm>
              <a:off x="14394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9" name="Forme libre : forme 4998">
              <a:extLst>
                <a:ext uri="{FF2B5EF4-FFF2-40B4-BE49-F238E27FC236}">
                  <a16:creationId xmlns:a16="http://schemas.microsoft.com/office/drawing/2014/main" id="{C82CFC14-5AB6-4B15-8FC2-1D5A34C84E49}"/>
                </a:ext>
              </a:extLst>
            </p:cNvPr>
            <p:cNvSpPr/>
            <p:nvPr/>
          </p:nvSpPr>
          <p:spPr>
            <a:xfrm>
              <a:off x="14589530"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0" name="Forme libre : forme 4999">
              <a:extLst>
                <a:ext uri="{FF2B5EF4-FFF2-40B4-BE49-F238E27FC236}">
                  <a16:creationId xmlns:a16="http://schemas.microsoft.com/office/drawing/2014/main" id="{732EDA52-B3C1-497B-9F8F-90C95EA75689}"/>
                </a:ext>
              </a:extLst>
            </p:cNvPr>
            <p:cNvSpPr/>
            <p:nvPr/>
          </p:nvSpPr>
          <p:spPr>
            <a:xfrm>
              <a:off x="14784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1" name="Forme libre : forme 5000">
              <a:extLst>
                <a:ext uri="{FF2B5EF4-FFF2-40B4-BE49-F238E27FC236}">
                  <a16:creationId xmlns:a16="http://schemas.microsoft.com/office/drawing/2014/main" id="{1AC186D9-59E7-48C5-B642-E0300196F592}"/>
                </a:ext>
              </a:extLst>
            </p:cNvPr>
            <p:cNvSpPr/>
            <p:nvPr/>
          </p:nvSpPr>
          <p:spPr>
            <a:xfrm>
              <a:off x="149789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2" name="Forme libre : forme 5001">
              <a:extLst>
                <a:ext uri="{FF2B5EF4-FFF2-40B4-BE49-F238E27FC236}">
                  <a16:creationId xmlns:a16="http://schemas.microsoft.com/office/drawing/2014/main" id="{27E5A203-75AD-4A9C-AAB8-6C0FB4C642EC}"/>
                </a:ext>
              </a:extLst>
            </p:cNvPr>
            <p:cNvSpPr/>
            <p:nvPr/>
          </p:nvSpPr>
          <p:spPr>
            <a:xfrm>
              <a:off x="151737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3" name="Forme libre : forme 5002">
              <a:extLst>
                <a:ext uri="{FF2B5EF4-FFF2-40B4-BE49-F238E27FC236}">
                  <a16:creationId xmlns:a16="http://schemas.microsoft.com/office/drawing/2014/main" id="{A69D1919-3CEC-43EF-B70E-C8991F606132}"/>
                </a:ext>
              </a:extLst>
            </p:cNvPr>
            <p:cNvSpPr/>
            <p:nvPr/>
          </p:nvSpPr>
          <p:spPr>
            <a:xfrm>
              <a:off x="153684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4" name="Forme libre : forme 5003">
              <a:extLst>
                <a:ext uri="{FF2B5EF4-FFF2-40B4-BE49-F238E27FC236}">
                  <a16:creationId xmlns:a16="http://schemas.microsoft.com/office/drawing/2014/main" id="{24EAE6DA-F671-4314-8BA7-4361C0D2FC55}"/>
                </a:ext>
              </a:extLst>
            </p:cNvPr>
            <p:cNvSpPr/>
            <p:nvPr/>
          </p:nvSpPr>
          <p:spPr>
            <a:xfrm>
              <a:off x="155631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5" name="Forme libre : forme 5004">
              <a:extLst>
                <a:ext uri="{FF2B5EF4-FFF2-40B4-BE49-F238E27FC236}">
                  <a16:creationId xmlns:a16="http://schemas.microsoft.com/office/drawing/2014/main" id="{485C6387-9D0A-4FFC-BDB6-9B444B09AC9F}"/>
                </a:ext>
              </a:extLst>
            </p:cNvPr>
            <p:cNvSpPr/>
            <p:nvPr/>
          </p:nvSpPr>
          <p:spPr>
            <a:xfrm>
              <a:off x="157579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6" name="Forme libre : forme 5005">
              <a:extLst>
                <a:ext uri="{FF2B5EF4-FFF2-40B4-BE49-F238E27FC236}">
                  <a16:creationId xmlns:a16="http://schemas.microsoft.com/office/drawing/2014/main" id="{E8D8C9DE-9605-47F6-B1B0-B738DBE820B7}"/>
                </a:ext>
              </a:extLst>
            </p:cNvPr>
            <p:cNvSpPr/>
            <p:nvPr/>
          </p:nvSpPr>
          <p:spPr>
            <a:xfrm>
              <a:off x="15952663"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07" name="Forme libre : forme 5006">
              <a:extLst>
                <a:ext uri="{FF2B5EF4-FFF2-40B4-BE49-F238E27FC236}">
                  <a16:creationId xmlns:a16="http://schemas.microsoft.com/office/drawing/2014/main" id="{7672469E-3F7D-4DC8-A782-65343BEF1AAD}"/>
                </a:ext>
              </a:extLst>
            </p:cNvPr>
            <p:cNvSpPr/>
            <p:nvPr/>
          </p:nvSpPr>
          <p:spPr>
            <a:xfrm>
              <a:off x="16147397"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8" name="Forme libre : forme 5007">
              <a:extLst>
                <a:ext uri="{FF2B5EF4-FFF2-40B4-BE49-F238E27FC236}">
                  <a16:creationId xmlns:a16="http://schemas.microsoft.com/office/drawing/2014/main" id="{494EEC73-AF23-4041-8557-0A8F0F6EDF77}"/>
                </a:ext>
              </a:extLst>
            </p:cNvPr>
            <p:cNvSpPr/>
            <p:nvPr/>
          </p:nvSpPr>
          <p:spPr>
            <a:xfrm>
              <a:off x="16342130"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9" name="Forme libre : forme 5008">
              <a:extLst>
                <a:ext uri="{FF2B5EF4-FFF2-40B4-BE49-F238E27FC236}">
                  <a16:creationId xmlns:a16="http://schemas.microsoft.com/office/drawing/2014/main" id="{5915594F-BC73-4412-8973-864C3B111D7E}"/>
                </a:ext>
              </a:extLst>
            </p:cNvPr>
            <p:cNvSpPr/>
            <p:nvPr/>
          </p:nvSpPr>
          <p:spPr>
            <a:xfrm>
              <a:off x="16536864"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0" name="Forme libre : forme 5009">
              <a:extLst>
                <a:ext uri="{FF2B5EF4-FFF2-40B4-BE49-F238E27FC236}">
                  <a16:creationId xmlns:a16="http://schemas.microsoft.com/office/drawing/2014/main" id="{D11F9A3D-605E-4801-93E3-B457B6B4BE97}"/>
                </a:ext>
              </a:extLst>
            </p:cNvPr>
            <p:cNvSpPr/>
            <p:nvPr/>
          </p:nvSpPr>
          <p:spPr>
            <a:xfrm>
              <a:off x="16731597"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1" name="Forme libre : forme 5010">
              <a:extLst>
                <a:ext uri="{FF2B5EF4-FFF2-40B4-BE49-F238E27FC236}">
                  <a16:creationId xmlns:a16="http://schemas.microsoft.com/office/drawing/2014/main" id="{B4F10024-77D6-447A-AE4C-D3822B7E8071}"/>
                </a:ext>
              </a:extLst>
            </p:cNvPr>
            <p:cNvSpPr/>
            <p:nvPr/>
          </p:nvSpPr>
          <p:spPr>
            <a:xfrm>
              <a:off x="169263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2" name="Forme libre : forme 5011">
              <a:extLst>
                <a:ext uri="{FF2B5EF4-FFF2-40B4-BE49-F238E27FC236}">
                  <a16:creationId xmlns:a16="http://schemas.microsoft.com/office/drawing/2014/main" id="{5D75A329-2518-4276-9254-BFA0CD1CD5DD}"/>
                </a:ext>
              </a:extLst>
            </p:cNvPr>
            <p:cNvSpPr/>
            <p:nvPr/>
          </p:nvSpPr>
          <p:spPr>
            <a:xfrm>
              <a:off x="171210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3" name="Forme libre : forme 5012">
              <a:extLst>
                <a:ext uri="{FF2B5EF4-FFF2-40B4-BE49-F238E27FC236}">
                  <a16:creationId xmlns:a16="http://schemas.microsoft.com/office/drawing/2014/main" id="{90DCD842-62D6-4DC0-837E-43EA850CC687}"/>
                </a:ext>
              </a:extLst>
            </p:cNvPr>
            <p:cNvSpPr/>
            <p:nvPr/>
          </p:nvSpPr>
          <p:spPr>
            <a:xfrm>
              <a:off x="17315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4" name="Forme libre : forme 5013">
              <a:extLst>
                <a:ext uri="{FF2B5EF4-FFF2-40B4-BE49-F238E27FC236}">
                  <a16:creationId xmlns:a16="http://schemas.microsoft.com/office/drawing/2014/main" id="{5B7BF065-8443-4C89-B01C-B818F119B9E2}"/>
                </a:ext>
              </a:extLst>
            </p:cNvPr>
            <p:cNvSpPr/>
            <p:nvPr/>
          </p:nvSpPr>
          <p:spPr>
            <a:xfrm>
              <a:off x="175105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5" name="Forme libre : forme 5014">
              <a:extLst>
                <a:ext uri="{FF2B5EF4-FFF2-40B4-BE49-F238E27FC236}">
                  <a16:creationId xmlns:a16="http://schemas.microsoft.com/office/drawing/2014/main" id="{966881DB-089A-4046-B9F2-E6BFD1FCC92F}"/>
                </a:ext>
              </a:extLst>
            </p:cNvPr>
            <p:cNvSpPr/>
            <p:nvPr/>
          </p:nvSpPr>
          <p:spPr>
            <a:xfrm>
              <a:off x="17705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6" name="Forme libre : forme 5015">
              <a:extLst>
                <a:ext uri="{FF2B5EF4-FFF2-40B4-BE49-F238E27FC236}">
                  <a16:creationId xmlns:a16="http://schemas.microsoft.com/office/drawing/2014/main" id="{F9C9C983-D9BE-4657-835C-A4D53A9CB766}"/>
                </a:ext>
              </a:extLst>
            </p:cNvPr>
            <p:cNvSpPr/>
            <p:nvPr/>
          </p:nvSpPr>
          <p:spPr>
            <a:xfrm>
              <a:off x="17899998"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7" name="Forme libre : forme 5016">
              <a:extLst>
                <a:ext uri="{FF2B5EF4-FFF2-40B4-BE49-F238E27FC236}">
                  <a16:creationId xmlns:a16="http://schemas.microsoft.com/office/drawing/2014/main" id="{71A432AD-6DC3-48FD-B868-57F789D11573}"/>
                </a:ext>
              </a:extLst>
            </p:cNvPr>
            <p:cNvSpPr/>
            <p:nvPr/>
          </p:nvSpPr>
          <p:spPr>
            <a:xfrm>
              <a:off x="180947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8" name="Forme libre : forme 5017">
              <a:extLst>
                <a:ext uri="{FF2B5EF4-FFF2-40B4-BE49-F238E27FC236}">
                  <a16:creationId xmlns:a16="http://schemas.microsoft.com/office/drawing/2014/main" id="{10012C1C-7414-4C2F-8686-2ADF591AFD65}"/>
                </a:ext>
              </a:extLst>
            </p:cNvPr>
            <p:cNvSpPr/>
            <p:nvPr/>
          </p:nvSpPr>
          <p:spPr>
            <a:xfrm>
              <a:off x="182894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9" name="Forme libre : forme 5018">
              <a:extLst>
                <a:ext uri="{FF2B5EF4-FFF2-40B4-BE49-F238E27FC236}">
                  <a16:creationId xmlns:a16="http://schemas.microsoft.com/office/drawing/2014/main" id="{2AB4CFB7-5DCD-459D-8750-BBE8708D082A}"/>
                </a:ext>
              </a:extLst>
            </p:cNvPr>
            <p:cNvSpPr/>
            <p:nvPr/>
          </p:nvSpPr>
          <p:spPr>
            <a:xfrm>
              <a:off x="184841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0" name="Forme libre : forme 5019">
              <a:extLst>
                <a:ext uri="{FF2B5EF4-FFF2-40B4-BE49-F238E27FC236}">
                  <a16:creationId xmlns:a16="http://schemas.microsoft.com/office/drawing/2014/main" id="{99E9CEDF-09C9-4533-85FE-CDBDD6D9F1E0}"/>
                </a:ext>
              </a:extLst>
            </p:cNvPr>
            <p:cNvSpPr/>
            <p:nvPr/>
          </p:nvSpPr>
          <p:spPr>
            <a:xfrm>
              <a:off x="186789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1" name="Forme libre : forme 5020">
              <a:extLst>
                <a:ext uri="{FF2B5EF4-FFF2-40B4-BE49-F238E27FC236}">
                  <a16:creationId xmlns:a16="http://schemas.microsoft.com/office/drawing/2014/main" id="{FC969600-96EF-444C-98B5-B97A4E9C2438}"/>
                </a:ext>
              </a:extLst>
            </p:cNvPr>
            <p:cNvSpPr/>
            <p:nvPr/>
          </p:nvSpPr>
          <p:spPr>
            <a:xfrm>
              <a:off x="188736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2" name="Forme libre : forme 5021">
              <a:extLst>
                <a:ext uri="{FF2B5EF4-FFF2-40B4-BE49-F238E27FC236}">
                  <a16:creationId xmlns:a16="http://schemas.microsoft.com/office/drawing/2014/main" id="{22C9E32A-FC96-4B92-BC63-036976548CD1}"/>
                </a:ext>
              </a:extLst>
            </p:cNvPr>
            <p:cNvSpPr/>
            <p:nvPr/>
          </p:nvSpPr>
          <p:spPr>
            <a:xfrm>
              <a:off x="190683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3" name="Forme libre : forme 5022">
              <a:extLst>
                <a:ext uri="{FF2B5EF4-FFF2-40B4-BE49-F238E27FC236}">
                  <a16:creationId xmlns:a16="http://schemas.microsoft.com/office/drawing/2014/main" id="{19D1C6EB-850B-4419-B6D8-C306A6B6F77F}"/>
                </a:ext>
              </a:extLst>
            </p:cNvPr>
            <p:cNvSpPr/>
            <p:nvPr/>
          </p:nvSpPr>
          <p:spPr>
            <a:xfrm>
              <a:off x="192631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4" name="Forme libre : forme 5023">
              <a:extLst>
                <a:ext uri="{FF2B5EF4-FFF2-40B4-BE49-F238E27FC236}">
                  <a16:creationId xmlns:a16="http://schemas.microsoft.com/office/drawing/2014/main" id="{8C151A03-2F81-4583-889C-889EC857A29D}"/>
                </a:ext>
              </a:extLst>
            </p:cNvPr>
            <p:cNvSpPr/>
            <p:nvPr/>
          </p:nvSpPr>
          <p:spPr>
            <a:xfrm>
              <a:off x="194578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5" name="Forme libre : forme 5024">
              <a:extLst>
                <a:ext uri="{FF2B5EF4-FFF2-40B4-BE49-F238E27FC236}">
                  <a16:creationId xmlns:a16="http://schemas.microsoft.com/office/drawing/2014/main" id="{31B122BD-B9C8-4089-863A-792C271F40D1}"/>
                </a:ext>
              </a:extLst>
            </p:cNvPr>
            <p:cNvSpPr/>
            <p:nvPr/>
          </p:nvSpPr>
          <p:spPr>
            <a:xfrm>
              <a:off x="19652598"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6" name="Forme libre : forme 5025">
              <a:extLst>
                <a:ext uri="{FF2B5EF4-FFF2-40B4-BE49-F238E27FC236}">
                  <a16:creationId xmlns:a16="http://schemas.microsoft.com/office/drawing/2014/main" id="{8CFE011C-C24B-49F9-B982-D5395166C17A}"/>
                </a:ext>
              </a:extLst>
            </p:cNvPr>
            <p:cNvSpPr/>
            <p:nvPr/>
          </p:nvSpPr>
          <p:spPr>
            <a:xfrm>
              <a:off x="198473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27" name="Forme libre : forme 5026">
              <a:extLst>
                <a:ext uri="{FF2B5EF4-FFF2-40B4-BE49-F238E27FC236}">
                  <a16:creationId xmlns:a16="http://schemas.microsoft.com/office/drawing/2014/main" id="{8A424C66-8E4C-4AB0-88D1-304BD241940F}"/>
                </a:ext>
              </a:extLst>
            </p:cNvPr>
            <p:cNvSpPr/>
            <p:nvPr/>
          </p:nvSpPr>
          <p:spPr>
            <a:xfrm>
              <a:off x="48534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8" name="Forme libre : forme 5027">
              <a:extLst>
                <a:ext uri="{FF2B5EF4-FFF2-40B4-BE49-F238E27FC236}">
                  <a16:creationId xmlns:a16="http://schemas.microsoft.com/office/drawing/2014/main" id="{0DFBF6D6-337A-44BE-8185-92F06C6C76CC}"/>
                </a:ext>
              </a:extLst>
            </p:cNvPr>
            <p:cNvSpPr/>
            <p:nvPr/>
          </p:nvSpPr>
          <p:spPr>
            <a:xfrm>
              <a:off x="50482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9" name="Forme libre : forme 5028">
              <a:extLst>
                <a:ext uri="{FF2B5EF4-FFF2-40B4-BE49-F238E27FC236}">
                  <a16:creationId xmlns:a16="http://schemas.microsoft.com/office/drawing/2014/main" id="{26849BEB-D425-4FE1-BB2A-1D9B9CB3E75D}"/>
                </a:ext>
              </a:extLst>
            </p:cNvPr>
            <p:cNvSpPr/>
            <p:nvPr/>
          </p:nvSpPr>
          <p:spPr>
            <a:xfrm>
              <a:off x="52429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0" name="Forme libre : forme 5029">
              <a:extLst>
                <a:ext uri="{FF2B5EF4-FFF2-40B4-BE49-F238E27FC236}">
                  <a16:creationId xmlns:a16="http://schemas.microsoft.com/office/drawing/2014/main" id="{9D8B9C22-E57B-4AA5-8834-69A3A843A4F7}"/>
                </a:ext>
              </a:extLst>
            </p:cNvPr>
            <p:cNvSpPr/>
            <p:nvPr/>
          </p:nvSpPr>
          <p:spPr>
            <a:xfrm>
              <a:off x="54376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1" name="Forme libre : forme 5030">
              <a:extLst>
                <a:ext uri="{FF2B5EF4-FFF2-40B4-BE49-F238E27FC236}">
                  <a16:creationId xmlns:a16="http://schemas.microsoft.com/office/drawing/2014/main" id="{FFD65CBC-CD4C-430A-ABD1-ABE368F42DA8}"/>
                </a:ext>
              </a:extLst>
            </p:cNvPr>
            <p:cNvSpPr/>
            <p:nvPr/>
          </p:nvSpPr>
          <p:spPr>
            <a:xfrm>
              <a:off x="56324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2" name="Forme libre : forme 5031">
              <a:extLst>
                <a:ext uri="{FF2B5EF4-FFF2-40B4-BE49-F238E27FC236}">
                  <a16:creationId xmlns:a16="http://schemas.microsoft.com/office/drawing/2014/main" id="{462E0210-DC1B-4EB5-961B-A5528CBE5262}"/>
                </a:ext>
              </a:extLst>
            </p:cNvPr>
            <p:cNvSpPr/>
            <p:nvPr/>
          </p:nvSpPr>
          <p:spPr>
            <a:xfrm>
              <a:off x="58271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3" name="Forme libre : forme 5032">
              <a:extLst>
                <a:ext uri="{FF2B5EF4-FFF2-40B4-BE49-F238E27FC236}">
                  <a16:creationId xmlns:a16="http://schemas.microsoft.com/office/drawing/2014/main" id="{C5740A63-DE08-4AD8-A433-62E55D920EBB}"/>
                </a:ext>
              </a:extLst>
            </p:cNvPr>
            <p:cNvSpPr/>
            <p:nvPr/>
          </p:nvSpPr>
          <p:spPr>
            <a:xfrm>
              <a:off x="60218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4" name="Forme libre : forme 5033">
              <a:extLst>
                <a:ext uri="{FF2B5EF4-FFF2-40B4-BE49-F238E27FC236}">
                  <a16:creationId xmlns:a16="http://schemas.microsoft.com/office/drawing/2014/main" id="{B433F2ED-5C2E-44AD-BC55-147FA8577392}"/>
                </a:ext>
              </a:extLst>
            </p:cNvPr>
            <p:cNvSpPr/>
            <p:nvPr/>
          </p:nvSpPr>
          <p:spPr>
            <a:xfrm>
              <a:off x="62166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5" name="Forme libre : forme 5034">
              <a:extLst>
                <a:ext uri="{FF2B5EF4-FFF2-40B4-BE49-F238E27FC236}">
                  <a16:creationId xmlns:a16="http://schemas.microsoft.com/office/drawing/2014/main" id="{6B6BF8E6-E93F-42BF-9B15-5F1369D7D0E9}"/>
                </a:ext>
              </a:extLst>
            </p:cNvPr>
            <p:cNvSpPr/>
            <p:nvPr/>
          </p:nvSpPr>
          <p:spPr>
            <a:xfrm>
              <a:off x="64113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6" name="Forme libre : forme 5035">
              <a:extLst>
                <a:ext uri="{FF2B5EF4-FFF2-40B4-BE49-F238E27FC236}">
                  <a16:creationId xmlns:a16="http://schemas.microsoft.com/office/drawing/2014/main" id="{625845C3-D1A8-4DED-B74E-D0DBBAF9E952}"/>
                </a:ext>
              </a:extLst>
            </p:cNvPr>
            <p:cNvSpPr/>
            <p:nvPr/>
          </p:nvSpPr>
          <p:spPr>
            <a:xfrm>
              <a:off x="66060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7" name="Forme libre : forme 5036">
              <a:extLst>
                <a:ext uri="{FF2B5EF4-FFF2-40B4-BE49-F238E27FC236}">
                  <a16:creationId xmlns:a16="http://schemas.microsoft.com/office/drawing/2014/main" id="{C9FA9AB4-AA2D-46D3-BB90-F5F3B787B52E}"/>
                </a:ext>
              </a:extLst>
            </p:cNvPr>
            <p:cNvSpPr/>
            <p:nvPr/>
          </p:nvSpPr>
          <p:spPr>
            <a:xfrm>
              <a:off x="68008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8" name="Forme libre : forme 5037">
              <a:extLst>
                <a:ext uri="{FF2B5EF4-FFF2-40B4-BE49-F238E27FC236}">
                  <a16:creationId xmlns:a16="http://schemas.microsoft.com/office/drawing/2014/main" id="{261B7A67-517D-4589-8934-112C2280BB8B}"/>
                </a:ext>
              </a:extLst>
            </p:cNvPr>
            <p:cNvSpPr/>
            <p:nvPr/>
          </p:nvSpPr>
          <p:spPr>
            <a:xfrm>
              <a:off x="69955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9" name="Forme libre : forme 5038">
              <a:extLst>
                <a:ext uri="{FF2B5EF4-FFF2-40B4-BE49-F238E27FC236}">
                  <a16:creationId xmlns:a16="http://schemas.microsoft.com/office/drawing/2014/main" id="{61705F1F-28BD-4039-ABE8-981BA605A644}"/>
                </a:ext>
              </a:extLst>
            </p:cNvPr>
            <p:cNvSpPr/>
            <p:nvPr/>
          </p:nvSpPr>
          <p:spPr>
            <a:xfrm>
              <a:off x="71902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40" name="Forme libre : forme 5039">
              <a:extLst>
                <a:ext uri="{FF2B5EF4-FFF2-40B4-BE49-F238E27FC236}">
                  <a16:creationId xmlns:a16="http://schemas.microsoft.com/office/drawing/2014/main" id="{81084339-1F1C-4023-AC5C-0D1CE9EAE3EC}"/>
                </a:ext>
              </a:extLst>
            </p:cNvPr>
            <p:cNvSpPr/>
            <p:nvPr/>
          </p:nvSpPr>
          <p:spPr>
            <a:xfrm>
              <a:off x="738500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41" name="Forme libre : forme 5040">
              <a:extLst>
                <a:ext uri="{FF2B5EF4-FFF2-40B4-BE49-F238E27FC236}">
                  <a16:creationId xmlns:a16="http://schemas.microsoft.com/office/drawing/2014/main" id="{F13DD7C7-D320-416A-B0CE-2174E39DF93A}"/>
                </a:ext>
              </a:extLst>
            </p:cNvPr>
            <p:cNvSpPr/>
            <p:nvPr/>
          </p:nvSpPr>
          <p:spPr>
            <a:xfrm>
              <a:off x="75797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42" name="Forme libre : forme 5041">
              <a:extLst>
                <a:ext uri="{FF2B5EF4-FFF2-40B4-BE49-F238E27FC236}">
                  <a16:creationId xmlns:a16="http://schemas.microsoft.com/office/drawing/2014/main" id="{C07FD3BA-A0FE-41B6-B3A7-27BDB53B676D}"/>
                </a:ext>
              </a:extLst>
            </p:cNvPr>
            <p:cNvSpPr/>
            <p:nvPr/>
          </p:nvSpPr>
          <p:spPr>
            <a:xfrm>
              <a:off x="7774165"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3" name="Forme libre : forme 5042">
              <a:extLst>
                <a:ext uri="{FF2B5EF4-FFF2-40B4-BE49-F238E27FC236}">
                  <a16:creationId xmlns:a16="http://schemas.microsoft.com/office/drawing/2014/main" id="{1AD6599A-3F45-4FE0-970E-B3C1D7F08471}"/>
                </a:ext>
              </a:extLst>
            </p:cNvPr>
            <p:cNvSpPr/>
            <p:nvPr/>
          </p:nvSpPr>
          <p:spPr>
            <a:xfrm>
              <a:off x="114740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4" name="Forme libre : forme 5043">
              <a:extLst>
                <a:ext uri="{FF2B5EF4-FFF2-40B4-BE49-F238E27FC236}">
                  <a16:creationId xmlns:a16="http://schemas.microsoft.com/office/drawing/2014/main" id="{81C1557B-B0F5-4CD4-8F52-F451F1C4C3E8}"/>
                </a:ext>
              </a:extLst>
            </p:cNvPr>
            <p:cNvSpPr/>
            <p:nvPr/>
          </p:nvSpPr>
          <p:spPr>
            <a:xfrm>
              <a:off x="116688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5" name="Forme libre : forme 5044">
              <a:extLst>
                <a:ext uri="{FF2B5EF4-FFF2-40B4-BE49-F238E27FC236}">
                  <a16:creationId xmlns:a16="http://schemas.microsoft.com/office/drawing/2014/main" id="{FFEB0BB8-3614-40AC-85FB-71544EE2B0C6}"/>
                </a:ext>
              </a:extLst>
            </p:cNvPr>
            <p:cNvSpPr/>
            <p:nvPr/>
          </p:nvSpPr>
          <p:spPr>
            <a:xfrm>
              <a:off x="118635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7" name="Forme libre : forme 5046">
              <a:extLst>
                <a:ext uri="{FF2B5EF4-FFF2-40B4-BE49-F238E27FC236}">
                  <a16:creationId xmlns:a16="http://schemas.microsoft.com/office/drawing/2014/main" id="{44E210E3-BC0C-442F-89DA-2953D8AFBA70}"/>
                </a:ext>
              </a:extLst>
            </p:cNvPr>
            <p:cNvSpPr/>
            <p:nvPr/>
          </p:nvSpPr>
          <p:spPr>
            <a:xfrm>
              <a:off x="12837232"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48" name="Forme libre : forme 5047">
              <a:extLst>
                <a:ext uri="{FF2B5EF4-FFF2-40B4-BE49-F238E27FC236}">
                  <a16:creationId xmlns:a16="http://schemas.microsoft.com/office/drawing/2014/main" id="{3F66ACEB-FF9B-419F-83AF-ED1779B84E4C}"/>
                </a:ext>
              </a:extLst>
            </p:cNvPr>
            <p:cNvSpPr/>
            <p:nvPr/>
          </p:nvSpPr>
          <p:spPr>
            <a:xfrm>
              <a:off x="13226699"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9" name="Forme libre : forme 5048">
              <a:extLst>
                <a:ext uri="{FF2B5EF4-FFF2-40B4-BE49-F238E27FC236}">
                  <a16:creationId xmlns:a16="http://schemas.microsoft.com/office/drawing/2014/main" id="{BC7A6AE4-07A8-46B4-A055-19394EE1B97C}"/>
                </a:ext>
              </a:extLst>
            </p:cNvPr>
            <p:cNvSpPr/>
            <p:nvPr/>
          </p:nvSpPr>
          <p:spPr>
            <a:xfrm>
              <a:off x="13421432"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50" name="Forme libre : forme 5049">
              <a:extLst>
                <a:ext uri="{FF2B5EF4-FFF2-40B4-BE49-F238E27FC236}">
                  <a16:creationId xmlns:a16="http://schemas.microsoft.com/office/drawing/2014/main" id="{885E8BFB-A220-4317-915F-CE7163EECDF5}"/>
                </a:ext>
              </a:extLst>
            </p:cNvPr>
            <p:cNvSpPr/>
            <p:nvPr/>
          </p:nvSpPr>
          <p:spPr>
            <a:xfrm>
              <a:off x="136161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51" name="Forme libre : forme 5050">
              <a:extLst>
                <a:ext uri="{FF2B5EF4-FFF2-40B4-BE49-F238E27FC236}">
                  <a16:creationId xmlns:a16="http://schemas.microsoft.com/office/drawing/2014/main" id="{EE64AD82-67DA-4DEC-8DD9-0075DE8D512A}"/>
                </a:ext>
              </a:extLst>
            </p:cNvPr>
            <p:cNvSpPr/>
            <p:nvPr/>
          </p:nvSpPr>
          <p:spPr>
            <a:xfrm>
              <a:off x="138108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2" name="Forme libre : forme 5051">
              <a:extLst>
                <a:ext uri="{FF2B5EF4-FFF2-40B4-BE49-F238E27FC236}">
                  <a16:creationId xmlns:a16="http://schemas.microsoft.com/office/drawing/2014/main" id="{14ECD340-E7EB-45AF-8CCA-F81946839498}"/>
                </a:ext>
              </a:extLst>
            </p:cNvPr>
            <p:cNvSpPr/>
            <p:nvPr/>
          </p:nvSpPr>
          <p:spPr>
            <a:xfrm>
              <a:off x="140056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3" name="Forme libre : forme 5052">
              <a:extLst>
                <a:ext uri="{FF2B5EF4-FFF2-40B4-BE49-F238E27FC236}">
                  <a16:creationId xmlns:a16="http://schemas.microsoft.com/office/drawing/2014/main" id="{EB780ED6-C694-4987-9664-B99BC4AC700C}"/>
                </a:ext>
              </a:extLst>
            </p:cNvPr>
            <p:cNvSpPr/>
            <p:nvPr/>
          </p:nvSpPr>
          <p:spPr>
            <a:xfrm>
              <a:off x="142003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4" name="Forme libre : forme 5053">
              <a:extLst>
                <a:ext uri="{FF2B5EF4-FFF2-40B4-BE49-F238E27FC236}">
                  <a16:creationId xmlns:a16="http://schemas.microsoft.com/office/drawing/2014/main" id="{813D81BF-A001-413F-B545-0907D5949DFC}"/>
                </a:ext>
              </a:extLst>
            </p:cNvPr>
            <p:cNvSpPr/>
            <p:nvPr/>
          </p:nvSpPr>
          <p:spPr>
            <a:xfrm>
              <a:off x="14394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5" name="Forme libre : forme 5054">
              <a:extLst>
                <a:ext uri="{FF2B5EF4-FFF2-40B4-BE49-F238E27FC236}">
                  <a16:creationId xmlns:a16="http://schemas.microsoft.com/office/drawing/2014/main" id="{7340B423-FB23-471B-A625-ED1558DDCCAE}"/>
                </a:ext>
              </a:extLst>
            </p:cNvPr>
            <p:cNvSpPr/>
            <p:nvPr/>
          </p:nvSpPr>
          <p:spPr>
            <a:xfrm>
              <a:off x="14589530"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6" name="Forme libre : forme 5055">
              <a:extLst>
                <a:ext uri="{FF2B5EF4-FFF2-40B4-BE49-F238E27FC236}">
                  <a16:creationId xmlns:a16="http://schemas.microsoft.com/office/drawing/2014/main" id="{40E9CDC9-F226-4420-856E-83C34C18F319}"/>
                </a:ext>
              </a:extLst>
            </p:cNvPr>
            <p:cNvSpPr/>
            <p:nvPr/>
          </p:nvSpPr>
          <p:spPr>
            <a:xfrm>
              <a:off x="14784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7" name="Forme libre : forme 5056">
              <a:extLst>
                <a:ext uri="{FF2B5EF4-FFF2-40B4-BE49-F238E27FC236}">
                  <a16:creationId xmlns:a16="http://schemas.microsoft.com/office/drawing/2014/main" id="{46B305B1-BA34-4CF9-B268-B363D3DF8B22}"/>
                </a:ext>
              </a:extLst>
            </p:cNvPr>
            <p:cNvSpPr/>
            <p:nvPr/>
          </p:nvSpPr>
          <p:spPr>
            <a:xfrm>
              <a:off x="149789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8" name="Forme libre : forme 5057">
              <a:extLst>
                <a:ext uri="{FF2B5EF4-FFF2-40B4-BE49-F238E27FC236}">
                  <a16:creationId xmlns:a16="http://schemas.microsoft.com/office/drawing/2014/main" id="{513A3567-A9A5-4558-9626-42B6D420F8ED}"/>
                </a:ext>
              </a:extLst>
            </p:cNvPr>
            <p:cNvSpPr/>
            <p:nvPr/>
          </p:nvSpPr>
          <p:spPr>
            <a:xfrm>
              <a:off x="151737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9" name="Forme libre : forme 5058">
              <a:extLst>
                <a:ext uri="{FF2B5EF4-FFF2-40B4-BE49-F238E27FC236}">
                  <a16:creationId xmlns:a16="http://schemas.microsoft.com/office/drawing/2014/main" id="{8AC079F7-6D82-4F0B-A999-05E0D75B4806}"/>
                </a:ext>
              </a:extLst>
            </p:cNvPr>
            <p:cNvSpPr/>
            <p:nvPr/>
          </p:nvSpPr>
          <p:spPr>
            <a:xfrm>
              <a:off x="153684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60" name="Forme libre : forme 5059">
              <a:extLst>
                <a:ext uri="{FF2B5EF4-FFF2-40B4-BE49-F238E27FC236}">
                  <a16:creationId xmlns:a16="http://schemas.microsoft.com/office/drawing/2014/main" id="{40A56000-5456-4A5D-82D2-7FAB471938AD}"/>
                </a:ext>
              </a:extLst>
            </p:cNvPr>
            <p:cNvSpPr/>
            <p:nvPr/>
          </p:nvSpPr>
          <p:spPr>
            <a:xfrm>
              <a:off x="155631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1" name="Forme libre : forme 5060">
              <a:extLst>
                <a:ext uri="{FF2B5EF4-FFF2-40B4-BE49-F238E27FC236}">
                  <a16:creationId xmlns:a16="http://schemas.microsoft.com/office/drawing/2014/main" id="{41D5D720-5171-4A34-99B3-886AD344FD49}"/>
                </a:ext>
              </a:extLst>
            </p:cNvPr>
            <p:cNvSpPr/>
            <p:nvPr/>
          </p:nvSpPr>
          <p:spPr>
            <a:xfrm>
              <a:off x="157579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2" name="Forme libre : forme 5061">
              <a:extLst>
                <a:ext uri="{FF2B5EF4-FFF2-40B4-BE49-F238E27FC236}">
                  <a16:creationId xmlns:a16="http://schemas.microsoft.com/office/drawing/2014/main" id="{26C682F7-95C0-41F4-896C-185F684E0CEC}"/>
                </a:ext>
              </a:extLst>
            </p:cNvPr>
            <p:cNvSpPr/>
            <p:nvPr/>
          </p:nvSpPr>
          <p:spPr>
            <a:xfrm>
              <a:off x="15952663"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63" name="Forme libre : forme 5062">
              <a:extLst>
                <a:ext uri="{FF2B5EF4-FFF2-40B4-BE49-F238E27FC236}">
                  <a16:creationId xmlns:a16="http://schemas.microsoft.com/office/drawing/2014/main" id="{7F9AF527-D907-41D7-B291-CAFF88E68E97}"/>
                </a:ext>
              </a:extLst>
            </p:cNvPr>
            <p:cNvSpPr/>
            <p:nvPr/>
          </p:nvSpPr>
          <p:spPr>
            <a:xfrm>
              <a:off x="16147397"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4" name="Forme libre : forme 5063">
              <a:extLst>
                <a:ext uri="{FF2B5EF4-FFF2-40B4-BE49-F238E27FC236}">
                  <a16:creationId xmlns:a16="http://schemas.microsoft.com/office/drawing/2014/main" id="{AEE49741-91E0-4C63-8007-3F31D25586C1}"/>
                </a:ext>
              </a:extLst>
            </p:cNvPr>
            <p:cNvSpPr/>
            <p:nvPr/>
          </p:nvSpPr>
          <p:spPr>
            <a:xfrm>
              <a:off x="16342130"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5" name="Forme libre : forme 5064">
              <a:extLst>
                <a:ext uri="{FF2B5EF4-FFF2-40B4-BE49-F238E27FC236}">
                  <a16:creationId xmlns:a16="http://schemas.microsoft.com/office/drawing/2014/main" id="{9D91B7D2-EF95-4779-87FC-9EC29A956B8B}"/>
                </a:ext>
              </a:extLst>
            </p:cNvPr>
            <p:cNvSpPr/>
            <p:nvPr/>
          </p:nvSpPr>
          <p:spPr>
            <a:xfrm>
              <a:off x="16536864"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6" name="Forme libre : forme 5065">
              <a:extLst>
                <a:ext uri="{FF2B5EF4-FFF2-40B4-BE49-F238E27FC236}">
                  <a16:creationId xmlns:a16="http://schemas.microsoft.com/office/drawing/2014/main" id="{282DB3F0-AE02-4045-8C35-68E38CD87C5B}"/>
                </a:ext>
              </a:extLst>
            </p:cNvPr>
            <p:cNvSpPr/>
            <p:nvPr/>
          </p:nvSpPr>
          <p:spPr>
            <a:xfrm>
              <a:off x="16731597"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7" name="Forme libre : forme 5066">
              <a:extLst>
                <a:ext uri="{FF2B5EF4-FFF2-40B4-BE49-F238E27FC236}">
                  <a16:creationId xmlns:a16="http://schemas.microsoft.com/office/drawing/2014/main" id="{6843CDC8-1FEF-4522-AAD4-30765C1781C7}"/>
                </a:ext>
              </a:extLst>
            </p:cNvPr>
            <p:cNvSpPr/>
            <p:nvPr/>
          </p:nvSpPr>
          <p:spPr>
            <a:xfrm>
              <a:off x="169263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8" name="Forme libre : forme 5067">
              <a:extLst>
                <a:ext uri="{FF2B5EF4-FFF2-40B4-BE49-F238E27FC236}">
                  <a16:creationId xmlns:a16="http://schemas.microsoft.com/office/drawing/2014/main" id="{73FEDE57-FE46-4EA6-9805-9212501B93E5}"/>
                </a:ext>
              </a:extLst>
            </p:cNvPr>
            <p:cNvSpPr/>
            <p:nvPr/>
          </p:nvSpPr>
          <p:spPr>
            <a:xfrm>
              <a:off x="171210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9" name="Forme libre : forme 5068">
              <a:extLst>
                <a:ext uri="{FF2B5EF4-FFF2-40B4-BE49-F238E27FC236}">
                  <a16:creationId xmlns:a16="http://schemas.microsoft.com/office/drawing/2014/main" id="{A2623261-40E3-401F-B8B2-226C3112505F}"/>
                </a:ext>
              </a:extLst>
            </p:cNvPr>
            <p:cNvSpPr/>
            <p:nvPr/>
          </p:nvSpPr>
          <p:spPr>
            <a:xfrm>
              <a:off x="17315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0" name="Forme libre : forme 5069">
              <a:extLst>
                <a:ext uri="{FF2B5EF4-FFF2-40B4-BE49-F238E27FC236}">
                  <a16:creationId xmlns:a16="http://schemas.microsoft.com/office/drawing/2014/main" id="{3055198A-C8B1-47C1-AC35-2B7B714EFF24}"/>
                </a:ext>
              </a:extLst>
            </p:cNvPr>
            <p:cNvSpPr/>
            <p:nvPr/>
          </p:nvSpPr>
          <p:spPr>
            <a:xfrm>
              <a:off x="175105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1" name="Forme libre : forme 5070">
              <a:extLst>
                <a:ext uri="{FF2B5EF4-FFF2-40B4-BE49-F238E27FC236}">
                  <a16:creationId xmlns:a16="http://schemas.microsoft.com/office/drawing/2014/main" id="{3DA2EB59-98F2-4813-A765-6F2BFE542160}"/>
                </a:ext>
              </a:extLst>
            </p:cNvPr>
            <p:cNvSpPr/>
            <p:nvPr/>
          </p:nvSpPr>
          <p:spPr>
            <a:xfrm>
              <a:off x="17705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72" name="Forme libre : forme 5071">
              <a:extLst>
                <a:ext uri="{FF2B5EF4-FFF2-40B4-BE49-F238E27FC236}">
                  <a16:creationId xmlns:a16="http://schemas.microsoft.com/office/drawing/2014/main" id="{231A0ABE-391F-46B1-B03E-1003532F1222}"/>
                </a:ext>
              </a:extLst>
            </p:cNvPr>
            <p:cNvSpPr/>
            <p:nvPr/>
          </p:nvSpPr>
          <p:spPr>
            <a:xfrm>
              <a:off x="17899998"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73" name="Forme libre : forme 5072">
              <a:extLst>
                <a:ext uri="{FF2B5EF4-FFF2-40B4-BE49-F238E27FC236}">
                  <a16:creationId xmlns:a16="http://schemas.microsoft.com/office/drawing/2014/main" id="{ADDF57C4-6F13-44F3-8844-D1DA453E1EFD}"/>
                </a:ext>
              </a:extLst>
            </p:cNvPr>
            <p:cNvSpPr/>
            <p:nvPr/>
          </p:nvSpPr>
          <p:spPr>
            <a:xfrm>
              <a:off x="180947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4" name="Forme libre : forme 5073">
              <a:extLst>
                <a:ext uri="{FF2B5EF4-FFF2-40B4-BE49-F238E27FC236}">
                  <a16:creationId xmlns:a16="http://schemas.microsoft.com/office/drawing/2014/main" id="{3E7D4ECE-556E-4713-B2A1-732ADBB8E775}"/>
                </a:ext>
              </a:extLst>
            </p:cNvPr>
            <p:cNvSpPr/>
            <p:nvPr/>
          </p:nvSpPr>
          <p:spPr>
            <a:xfrm>
              <a:off x="182894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5" name="Forme libre : forme 5074">
              <a:extLst>
                <a:ext uri="{FF2B5EF4-FFF2-40B4-BE49-F238E27FC236}">
                  <a16:creationId xmlns:a16="http://schemas.microsoft.com/office/drawing/2014/main" id="{DBCB61D3-ADDB-4F89-94A9-432FAD0F5888}"/>
                </a:ext>
              </a:extLst>
            </p:cNvPr>
            <p:cNvSpPr/>
            <p:nvPr/>
          </p:nvSpPr>
          <p:spPr>
            <a:xfrm>
              <a:off x="184841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6" name="Forme libre : forme 5075">
              <a:extLst>
                <a:ext uri="{FF2B5EF4-FFF2-40B4-BE49-F238E27FC236}">
                  <a16:creationId xmlns:a16="http://schemas.microsoft.com/office/drawing/2014/main" id="{0587C3AC-DCB0-4600-8DC1-525C795C368A}"/>
                </a:ext>
              </a:extLst>
            </p:cNvPr>
            <p:cNvSpPr/>
            <p:nvPr/>
          </p:nvSpPr>
          <p:spPr>
            <a:xfrm>
              <a:off x="186789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7" name="Forme libre : forme 5076">
              <a:extLst>
                <a:ext uri="{FF2B5EF4-FFF2-40B4-BE49-F238E27FC236}">
                  <a16:creationId xmlns:a16="http://schemas.microsoft.com/office/drawing/2014/main" id="{4040337D-E828-458D-9F6D-408D9CC03A0D}"/>
                </a:ext>
              </a:extLst>
            </p:cNvPr>
            <p:cNvSpPr/>
            <p:nvPr/>
          </p:nvSpPr>
          <p:spPr>
            <a:xfrm>
              <a:off x="188736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8" name="Forme libre : forme 5077">
              <a:extLst>
                <a:ext uri="{FF2B5EF4-FFF2-40B4-BE49-F238E27FC236}">
                  <a16:creationId xmlns:a16="http://schemas.microsoft.com/office/drawing/2014/main" id="{93EED542-5010-4F3E-B67E-B5A7AB871716}"/>
                </a:ext>
              </a:extLst>
            </p:cNvPr>
            <p:cNvSpPr/>
            <p:nvPr/>
          </p:nvSpPr>
          <p:spPr>
            <a:xfrm>
              <a:off x="190683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9" name="Forme libre : forme 5078">
              <a:extLst>
                <a:ext uri="{FF2B5EF4-FFF2-40B4-BE49-F238E27FC236}">
                  <a16:creationId xmlns:a16="http://schemas.microsoft.com/office/drawing/2014/main" id="{302D7B3D-86C9-45B8-94DA-41DA0A067314}"/>
                </a:ext>
              </a:extLst>
            </p:cNvPr>
            <p:cNvSpPr/>
            <p:nvPr/>
          </p:nvSpPr>
          <p:spPr>
            <a:xfrm>
              <a:off x="19263131"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0" name="Forme libre : forme 5079">
              <a:extLst>
                <a:ext uri="{FF2B5EF4-FFF2-40B4-BE49-F238E27FC236}">
                  <a16:creationId xmlns:a16="http://schemas.microsoft.com/office/drawing/2014/main" id="{DD0E13A9-93FD-47E2-8367-477C2E8F16E3}"/>
                </a:ext>
              </a:extLst>
            </p:cNvPr>
            <p:cNvSpPr/>
            <p:nvPr/>
          </p:nvSpPr>
          <p:spPr>
            <a:xfrm>
              <a:off x="194578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1" name="Forme libre : forme 5080">
              <a:extLst>
                <a:ext uri="{FF2B5EF4-FFF2-40B4-BE49-F238E27FC236}">
                  <a16:creationId xmlns:a16="http://schemas.microsoft.com/office/drawing/2014/main" id="{EEE98338-64B6-492E-81B4-3BC28CF9EF26}"/>
                </a:ext>
              </a:extLst>
            </p:cNvPr>
            <p:cNvSpPr/>
            <p:nvPr/>
          </p:nvSpPr>
          <p:spPr>
            <a:xfrm>
              <a:off x="20042064"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6"/>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2" name="Forme libre : forme 5081">
              <a:extLst>
                <a:ext uri="{FF2B5EF4-FFF2-40B4-BE49-F238E27FC236}">
                  <a16:creationId xmlns:a16="http://schemas.microsoft.com/office/drawing/2014/main" id="{9B62F40D-8B3A-47B0-82DD-EA63B7498D57}"/>
                </a:ext>
              </a:extLst>
            </p:cNvPr>
            <p:cNvSpPr/>
            <p:nvPr/>
          </p:nvSpPr>
          <p:spPr>
            <a:xfrm>
              <a:off x="20236798"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3" name="Forme libre : forme 5082">
              <a:extLst>
                <a:ext uri="{FF2B5EF4-FFF2-40B4-BE49-F238E27FC236}">
                  <a16:creationId xmlns:a16="http://schemas.microsoft.com/office/drawing/2014/main" id="{B412735C-140D-4395-8D2B-647FB9496EC0}"/>
                </a:ext>
              </a:extLst>
            </p:cNvPr>
            <p:cNvSpPr/>
            <p:nvPr/>
          </p:nvSpPr>
          <p:spPr>
            <a:xfrm>
              <a:off x="48534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4" name="Forme libre : forme 5083">
              <a:extLst>
                <a:ext uri="{FF2B5EF4-FFF2-40B4-BE49-F238E27FC236}">
                  <a16:creationId xmlns:a16="http://schemas.microsoft.com/office/drawing/2014/main" id="{2880C338-191C-4FBE-908C-05759216B122}"/>
                </a:ext>
              </a:extLst>
            </p:cNvPr>
            <p:cNvSpPr/>
            <p:nvPr/>
          </p:nvSpPr>
          <p:spPr>
            <a:xfrm>
              <a:off x="50482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5" name="Forme libre : forme 5084">
              <a:extLst>
                <a:ext uri="{FF2B5EF4-FFF2-40B4-BE49-F238E27FC236}">
                  <a16:creationId xmlns:a16="http://schemas.microsoft.com/office/drawing/2014/main" id="{7766E968-61B7-47AE-9468-101D58D27FB7}"/>
                </a:ext>
              </a:extLst>
            </p:cNvPr>
            <p:cNvSpPr/>
            <p:nvPr/>
          </p:nvSpPr>
          <p:spPr>
            <a:xfrm>
              <a:off x="52429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6" name="Forme libre : forme 5085">
              <a:extLst>
                <a:ext uri="{FF2B5EF4-FFF2-40B4-BE49-F238E27FC236}">
                  <a16:creationId xmlns:a16="http://schemas.microsoft.com/office/drawing/2014/main" id="{AB512D99-33D0-490A-B3DC-5CDA4BC4B7F2}"/>
                </a:ext>
              </a:extLst>
            </p:cNvPr>
            <p:cNvSpPr/>
            <p:nvPr/>
          </p:nvSpPr>
          <p:spPr>
            <a:xfrm>
              <a:off x="54376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7" name="Forme libre : forme 5086">
              <a:extLst>
                <a:ext uri="{FF2B5EF4-FFF2-40B4-BE49-F238E27FC236}">
                  <a16:creationId xmlns:a16="http://schemas.microsoft.com/office/drawing/2014/main" id="{CB0D346A-1403-405A-8928-1A7D65E62593}"/>
                </a:ext>
              </a:extLst>
            </p:cNvPr>
            <p:cNvSpPr/>
            <p:nvPr/>
          </p:nvSpPr>
          <p:spPr>
            <a:xfrm>
              <a:off x="56324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8" name="Forme libre : forme 5087">
              <a:extLst>
                <a:ext uri="{FF2B5EF4-FFF2-40B4-BE49-F238E27FC236}">
                  <a16:creationId xmlns:a16="http://schemas.microsoft.com/office/drawing/2014/main" id="{4294DA5F-8C07-4799-9293-E6DA7436FAC9}"/>
                </a:ext>
              </a:extLst>
            </p:cNvPr>
            <p:cNvSpPr/>
            <p:nvPr/>
          </p:nvSpPr>
          <p:spPr>
            <a:xfrm>
              <a:off x="58271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9" name="Forme libre : forme 5088">
              <a:extLst>
                <a:ext uri="{FF2B5EF4-FFF2-40B4-BE49-F238E27FC236}">
                  <a16:creationId xmlns:a16="http://schemas.microsoft.com/office/drawing/2014/main" id="{12947D05-159E-4A3C-B6EA-A1F83C3B5448}"/>
                </a:ext>
              </a:extLst>
            </p:cNvPr>
            <p:cNvSpPr/>
            <p:nvPr/>
          </p:nvSpPr>
          <p:spPr>
            <a:xfrm>
              <a:off x="60218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0" name="Forme libre : forme 5089">
              <a:extLst>
                <a:ext uri="{FF2B5EF4-FFF2-40B4-BE49-F238E27FC236}">
                  <a16:creationId xmlns:a16="http://schemas.microsoft.com/office/drawing/2014/main" id="{2E296139-D867-43FD-978F-DD5B3F8874DB}"/>
                </a:ext>
              </a:extLst>
            </p:cNvPr>
            <p:cNvSpPr/>
            <p:nvPr/>
          </p:nvSpPr>
          <p:spPr>
            <a:xfrm>
              <a:off x="62166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1" name="Forme libre : forme 5090">
              <a:extLst>
                <a:ext uri="{FF2B5EF4-FFF2-40B4-BE49-F238E27FC236}">
                  <a16:creationId xmlns:a16="http://schemas.microsoft.com/office/drawing/2014/main" id="{94977DD0-3532-42C9-8E19-16DF051EE9D2}"/>
                </a:ext>
              </a:extLst>
            </p:cNvPr>
            <p:cNvSpPr/>
            <p:nvPr/>
          </p:nvSpPr>
          <p:spPr>
            <a:xfrm>
              <a:off x="64113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2" name="Forme libre : forme 5091">
              <a:extLst>
                <a:ext uri="{FF2B5EF4-FFF2-40B4-BE49-F238E27FC236}">
                  <a16:creationId xmlns:a16="http://schemas.microsoft.com/office/drawing/2014/main" id="{AC81675B-73E5-4E1C-85F9-175AF6BBC086}"/>
                </a:ext>
              </a:extLst>
            </p:cNvPr>
            <p:cNvSpPr/>
            <p:nvPr/>
          </p:nvSpPr>
          <p:spPr>
            <a:xfrm>
              <a:off x="66060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3" name="Forme libre : forme 5092">
              <a:extLst>
                <a:ext uri="{FF2B5EF4-FFF2-40B4-BE49-F238E27FC236}">
                  <a16:creationId xmlns:a16="http://schemas.microsoft.com/office/drawing/2014/main" id="{54A9AD26-3EB5-45FC-9D19-76CBD7FC1D53}"/>
                </a:ext>
              </a:extLst>
            </p:cNvPr>
            <p:cNvSpPr/>
            <p:nvPr/>
          </p:nvSpPr>
          <p:spPr>
            <a:xfrm>
              <a:off x="68008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4" name="Forme libre : forme 5093">
              <a:extLst>
                <a:ext uri="{FF2B5EF4-FFF2-40B4-BE49-F238E27FC236}">
                  <a16:creationId xmlns:a16="http://schemas.microsoft.com/office/drawing/2014/main" id="{74DD3302-23E6-4E00-94E1-B9A81BC53EEE}"/>
                </a:ext>
              </a:extLst>
            </p:cNvPr>
            <p:cNvSpPr/>
            <p:nvPr/>
          </p:nvSpPr>
          <p:spPr>
            <a:xfrm>
              <a:off x="69955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5" name="Forme libre : forme 5094">
              <a:extLst>
                <a:ext uri="{FF2B5EF4-FFF2-40B4-BE49-F238E27FC236}">
                  <a16:creationId xmlns:a16="http://schemas.microsoft.com/office/drawing/2014/main" id="{5C5D954F-394E-41B9-826A-2A2D0FABAF74}"/>
                </a:ext>
              </a:extLst>
            </p:cNvPr>
            <p:cNvSpPr/>
            <p:nvPr/>
          </p:nvSpPr>
          <p:spPr>
            <a:xfrm>
              <a:off x="71902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6" name="Forme libre : forme 5095">
              <a:extLst>
                <a:ext uri="{FF2B5EF4-FFF2-40B4-BE49-F238E27FC236}">
                  <a16:creationId xmlns:a16="http://schemas.microsoft.com/office/drawing/2014/main" id="{81E4CFDD-2A47-43E5-9F22-3302A0707284}"/>
                </a:ext>
              </a:extLst>
            </p:cNvPr>
            <p:cNvSpPr/>
            <p:nvPr/>
          </p:nvSpPr>
          <p:spPr>
            <a:xfrm>
              <a:off x="738500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97" name="Forme libre : forme 5096">
              <a:extLst>
                <a:ext uri="{FF2B5EF4-FFF2-40B4-BE49-F238E27FC236}">
                  <a16:creationId xmlns:a16="http://schemas.microsoft.com/office/drawing/2014/main" id="{96CE596A-6C8E-4649-A8CC-B4A8D7887AA0}"/>
                </a:ext>
              </a:extLst>
            </p:cNvPr>
            <p:cNvSpPr/>
            <p:nvPr/>
          </p:nvSpPr>
          <p:spPr>
            <a:xfrm>
              <a:off x="75797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98" name="Forme libre : forme 5097">
              <a:extLst>
                <a:ext uri="{FF2B5EF4-FFF2-40B4-BE49-F238E27FC236}">
                  <a16:creationId xmlns:a16="http://schemas.microsoft.com/office/drawing/2014/main" id="{56105147-1277-4816-8CDE-AAED66357691}"/>
                </a:ext>
              </a:extLst>
            </p:cNvPr>
            <p:cNvSpPr/>
            <p:nvPr/>
          </p:nvSpPr>
          <p:spPr>
            <a:xfrm>
              <a:off x="114740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99" name="Forme libre : forme 5098">
              <a:extLst>
                <a:ext uri="{FF2B5EF4-FFF2-40B4-BE49-F238E27FC236}">
                  <a16:creationId xmlns:a16="http://schemas.microsoft.com/office/drawing/2014/main" id="{2874A7EC-0187-4FE4-9AC2-545DF850431F}"/>
                </a:ext>
              </a:extLst>
            </p:cNvPr>
            <p:cNvSpPr/>
            <p:nvPr/>
          </p:nvSpPr>
          <p:spPr>
            <a:xfrm>
              <a:off x="116688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0" name="Forme libre : forme 5099">
              <a:extLst>
                <a:ext uri="{FF2B5EF4-FFF2-40B4-BE49-F238E27FC236}">
                  <a16:creationId xmlns:a16="http://schemas.microsoft.com/office/drawing/2014/main" id="{784480D2-3F0B-4EDD-B025-29D89ADAB2E2}"/>
                </a:ext>
              </a:extLst>
            </p:cNvPr>
            <p:cNvSpPr/>
            <p:nvPr/>
          </p:nvSpPr>
          <p:spPr>
            <a:xfrm>
              <a:off x="118635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1" name="Forme libre : forme 5100">
              <a:extLst>
                <a:ext uri="{FF2B5EF4-FFF2-40B4-BE49-F238E27FC236}">
                  <a16:creationId xmlns:a16="http://schemas.microsoft.com/office/drawing/2014/main" id="{4A45081F-180B-4F9F-A94B-31CF32BBAC1D}"/>
                </a:ext>
              </a:extLst>
            </p:cNvPr>
            <p:cNvSpPr/>
            <p:nvPr/>
          </p:nvSpPr>
          <p:spPr>
            <a:xfrm>
              <a:off x="13031966"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02" name="Forme libre : forme 5101">
              <a:extLst>
                <a:ext uri="{FF2B5EF4-FFF2-40B4-BE49-F238E27FC236}">
                  <a16:creationId xmlns:a16="http://schemas.microsoft.com/office/drawing/2014/main" id="{F773FFB3-325D-48CE-BE3D-BDF2BBDB2872}"/>
                </a:ext>
              </a:extLst>
            </p:cNvPr>
            <p:cNvSpPr/>
            <p:nvPr/>
          </p:nvSpPr>
          <p:spPr>
            <a:xfrm>
              <a:off x="13421432"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03" name="Forme libre : forme 5102">
              <a:extLst>
                <a:ext uri="{FF2B5EF4-FFF2-40B4-BE49-F238E27FC236}">
                  <a16:creationId xmlns:a16="http://schemas.microsoft.com/office/drawing/2014/main" id="{D4FFD833-C2CF-4E2B-A196-8E37ECD7765E}"/>
                </a:ext>
              </a:extLst>
            </p:cNvPr>
            <p:cNvSpPr/>
            <p:nvPr/>
          </p:nvSpPr>
          <p:spPr>
            <a:xfrm>
              <a:off x="138108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4" name="Forme libre : forme 5103">
              <a:extLst>
                <a:ext uri="{FF2B5EF4-FFF2-40B4-BE49-F238E27FC236}">
                  <a16:creationId xmlns:a16="http://schemas.microsoft.com/office/drawing/2014/main" id="{091F7974-B5EA-4BDF-822F-BACEA235335B}"/>
                </a:ext>
              </a:extLst>
            </p:cNvPr>
            <p:cNvSpPr/>
            <p:nvPr/>
          </p:nvSpPr>
          <p:spPr>
            <a:xfrm>
              <a:off x="140056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5" name="Forme libre : forme 5104">
              <a:extLst>
                <a:ext uri="{FF2B5EF4-FFF2-40B4-BE49-F238E27FC236}">
                  <a16:creationId xmlns:a16="http://schemas.microsoft.com/office/drawing/2014/main" id="{39188432-C843-42CC-B866-05416118230C}"/>
                </a:ext>
              </a:extLst>
            </p:cNvPr>
            <p:cNvSpPr/>
            <p:nvPr/>
          </p:nvSpPr>
          <p:spPr>
            <a:xfrm>
              <a:off x="142003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6" name="Forme libre : forme 5105">
              <a:extLst>
                <a:ext uri="{FF2B5EF4-FFF2-40B4-BE49-F238E27FC236}">
                  <a16:creationId xmlns:a16="http://schemas.microsoft.com/office/drawing/2014/main" id="{16E9FB9D-F7A3-420B-BC43-0D515D4FD1D8}"/>
                </a:ext>
              </a:extLst>
            </p:cNvPr>
            <p:cNvSpPr/>
            <p:nvPr/>
          </p:nvSpPr>
          <p:spPr>
            <a:xfrm>
              <a:off x="14394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7" name="Forme libre : forme 5106">
              <a:extLst>
                <a:ext uri="{FF2B5EF4-FFF2-40B4-BE49-F238E27FC236}">
                  <a16:creationId xmlns:a16="http://schemas.microsoft.com/office/drawing/2014/main" id="{7B36C13F-D17F-4541-898D-B883873AA171}"/>
                </a:ext>
              </a:extLst>
            </p:cNvPr>
            <p:cNvSpPr/>
            <p:nvPr/>
          </p:nvSpPr>
          <p:spPr>
            <a:xfrm>
              <a:off x="14589530"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8" name="Forme libre : forme 5107">
              <a:extLst>
                <a:ext uri="{FF2B5EF4-FFF2-40B4-BE49-F238E27FC236}">
                  <a16:creationId xmlns:a16="http://schemas.microsoft.com/office/drawing/2014/main" id="{18DF7D0A-C0DE-4841-8ECC-B81BB470D488}"/>
                </a:ext>
              </a:extLst>
            </p:cNvPr>
            <p:cNvSpPr/>
            <p:nvPr/>
          </p:nvSpPr>
          <p:spPr>
            <a:xfrm>
              <a:off x="14784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9" name="Forme libre : forme 5108">
              <a:extLst>
                <a:ext uri="{FF2B5EF4-FFF2-40B4-BE49-F238E27FC236}">
                  <a16:creationId xmlns:a16="http://schemas.microsoft.com/office/drawing/2014/main" id="{BFA9178F-FB21-4412-9786-803E3226B4FA}"/>
                </a:ext>
              </a:extLst>
            </p:cNvPr>
            <p:cNvSpPr/>
            <p:nvPr/>
          </p:nvSpPr>
          <p:spPr>
            <a:xfrm>
              <a:off x="149789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0" name="Forme libre : forme 5109">
              <a:extLst>
                <a:ext uri="{FF2B5EF4-FFF2-40B4-BE49-F238E27FC236}">
                  <a16:creationId xmlns:a16="http://schemas.microsoft.com/office/drawing/2014/main" id="{DD905CAB-8116-4E9F-A8B9-78AB6B581E06}"/>
                </a:ext>
              </a:extLst>
            </p:cNvPr>
            <p:cNvSpPr/>
            <p:nvPr/>
          </p:nvSpPr>
          <p:spPr>
            <a:xfrm>
              <a:off x="151737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1" name="Forme libre : forme 5110">
              <a:extLst>
                <a:ext uri="{FF2B5EF4-FFF2-40B4-BE49-F238E27FC236}">
                  <a16:creationId xmlns:a16="http://schemas.microsoft.com/office/drawing/2014/main" id="{04B1134F-739D-4C15-99D3-0A1F1DED6293}"/>
                </a:ext>
              </a:extLst>
            </p:cNvPr>
            <p:cNvSpPr/>
            <p:nvPr/>
          </p:nvSpPr>
          <p:spPr>
            <a:xfrm>
              <a:off x="153684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12" name="Forme libre : forme 5111">
              <a:extLst>
                <a:ext uri="{FF2B5EF4-FFF2-40B4-BE49-F238E27FC236}">
                  <a16:creationId xmlns:a16="http://schemas.microsoft.com/office/drawing/2014/main" id="{9F8CBEBF-CCB7-489E-82C2-90C9942D5D76}"/>
                </a:ext>
              </a:extLst>
            </p:cNvPr>
            <p:cNvSpPr/>
            <p:nvPr/>
          </p:nvSpPr>
          <p:spPr>
            <a:xfrm>
              <a:off x="155631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3" name="Forme libre : forme 5112">
              <a:extLst>
                <a:ext uri="{FF2B5EF4-FFF2-40B4-BE49-F238E27FC236}">
                  <a16:creationId xmlns:a16="http://schemas.microsoft.com/office/drawing/2014/main" id="{26DF12E3-88BE-44B1-B862-FB275E5FD87F}"/>
                </a:ext>
              </a:extLst>
            </p:cNvPr>
            <p:cNvSpPr/>
            <p:nvPr/>
          </p:nvSpPr>
          <p:spPr>
            <a:xfrm>
              <a:off x="157579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4" name="Forme libre : forme 5113">
              <a:extLst>
                <a:ext uri="{FF2B5EF4-FFF2-40B4-BE49-F238E27FC236}">
                  <a16:creationId xmlns:a16="http://schemas.microsoft.com/office/drawing/2014/main" id="{EAE29C63-AB08-4614-97CD-EAA1A33508AB}"/>
                </a:ext>
              </a:extLst>
            </p:cNvPr>
            <p:cNvSpPr/>
            <p:nvPr/>
          </p:nvSpPr>
          <p:spPr>
            <a:xfrm>
              <a:off x="15952663"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115" name="Forme libre : forme 5114">
              <a:extLst>
                <a:ext uri="{FF2B5EF4-FFF2-40B4-BE49-F238E27FC236}">
                  <a16:creationId xmlns:a16="http://schemas.microsoft.com/office/drawing/2014/main" id="{2BA7FAE8-D063-4C76-B63C-E6E34B465CB3}"/>
                </a:ext>
              </a:extLst>
            </p:cNvPr>
            <p:cNvSpPr/>
            <p:nvPr/>
          </p:nvSpPr>
          <p:spPr>
            <a:xfrm>
              <a:off x="16147397"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6" name="Forme libre : forme 5115">
              <a:extLst>
                <a:ext uri="{FF2B5EF4-FFF2-40B4-BE49-F238E27FC236}">
                  <a16:creationId xmlns:a16="http://schemas.microsoft.com/office/drawing/2014/main" id="{9E44B9D4-D8B4-43C2-AA66-433E29C0BF3D}"/>
                </a:ext>
              </a:extLst>
            </p:cNvPr>
            <p:cNvSpPr/>
            <p:nvPr/>
          </p:nvSpPr>
          <p:spPr>
            <a:xfrm>
              <a:off x="16342130"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7" name="Forme libre : forme 5116">
              <a:extLst>
                <a:ext uri="{FF2B5EF4-FFF2-40B4-BE49-F238E27FC236}">
                  <a16:creationId xmlns:a16="http://schemas.microsoft.com/office/drawing/2014/main" id="{F81D7A56-1411-45F7-96C0-72D0AB6B8931}"/>
                </a:ext>
              </a:extLst>
            </p:cNvPr>
            <p:cNvSpPr/>
            <p:nvPr/>
          </p:nvSpPr>
          <p:spPr>
            <a:xfrm>
              <a:off x="16536864"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8" name="Forme libre : forme 5117">
              <a:extLst>
                <a:ext uri="{FF2B5EF4-FFF2-40B4-BE49-F238E27FC236}">
                  <a16:creationId xmlns:a16="http://schemas.microsoft.com/office/drawing/2014/main" id="{60405645-4898-4AF8-995B-A09E728A5FBE}"/>
                </a:ext>
              </a:extLst>
            </p:cNvPr>
            <p:cNvSpPr/>
            <p:nvPr/>
          </p:nvSpPr>
          <p:spPr>
            <a:xfrm>
              <a:off x="16731597"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9" name="Forme libre : forme 5118">
              <a:extLst>
                <a:ext uri="{FF2B5EF4-FFF2-40B4-BE49-F238E27FC236}">
                  <a16:creationId xmlns:a16="http://schemas.microsoft.com/office/drawing/2014/main" id="{5020F270-BC86-459D-A376-BA0BCA431CB5}"/>
                </a:ext>
              </a:extLst>
            </p:cNvPr>
            <p:cNvSpPr/>
            <p:nvPr/>
          </p:nvSpPr>
          <p:spPr>
            <a:xfrm>
              <a:off x="169263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0" name="Forme libre : forme 5119">
              <a:extLst>
                <a:ext uri="{FF2B5EF4-FFF2-40B4-BE49-F238E27FC236}">
                  <a16:creationId xmlns:a16="http://schemas.microsoft.com/office/drawing/2014/main" id="{FD33A373-788B-4706-8B42-96F1D9FC3B9A}"/>
                </a:ext>
              </a:extLst>
            </p:cNvPr>
            <p:cNvSpPr/>
            <p:nvPr/>
          </p:nvSpPr>
          <p:spPr>
            <a:xfrm>
              <a:off x="171210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1" name="Forme libre : forme 5120">
              <a:extLst>
                <a:ext uri="{FF2B5EF4-FFF2-40B4-BE49-F238E27FC236}">
                  <a16:creationId xmlns:a16="http://schemas.microsoft.com/office/drawing/2014/main" id="{817CC91B-1042-411A-8476-79D848EBC7C1}"/>
                </a:ext>
              </a:extLst>
            </p:cNvPr>
            <p:cNvSpPr/>
            <p:nvPr/>
          </p:nvSpPr>
          <p:spPr>
            <a:xfrm>
              <a:off x="17315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2" name="Forme libre : forme 5121">
              <a:extLst>
                <a:ext uri="{FF2B5EF4-FFF2-40B4-BE49-F238E27FC236}">
                  <a16:creationId xmlns:a16="http://schemas.microsoft.com/office/drawing/2014/main" id="{2840BC9F-FC6F-480F-A88E-19519ECE5BA3}"/>
                </a:ext>
              </a:extLst>
            </p:cNvPr>
            <p:cNvSpPr/>
            <p:nvPr/>
          </p:nvSpPr>
          <p:spPr>
            <a:xfrm>
              <a:off x="175105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3" name="Forme libre : forme 5122">
              <a:extLst>
                <a:ext uri="{FF2B5EF4-FFF2-40B4-BE49-F238E27FC236}">
                  <a16:creationId xmlns:a16="http://schemas.microsoft.com/office/drawing/2014/main" id="{D594ECDA-CDF8-45A2-9B27-755DA85B6271}"/>
                </a:ext>
              </a:extLst>
            </p:cNvPr>
            <p:cNvSpPr/>
            <p:nvPr/>
          </p:nvSpPr>
          <p:spPr>
            <a:xfrm>
              <a:off x="17705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24" name="Forme libre : forme 5123">
              <a:extLst>
                <a:ext uri="{FF2B5EF4-FFF2-40B4-BE49-F238E27FC236}">
                  <a16:creationId xmlns:a16="http://schemas.microsoft.com/office/drawing/2014/main" id="{86AEFECE-425F-4D34-A11E-360902E6C47A}"/>
                </a:ext>
              </a:extLst>
            </p:cNvPr>
            <p:cNvSpPr/>
            <p:nvPr/>
          </p:nvSpPr>
          <p:spPr>
            <a:xfrm>
              <a:off x="17899998"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25" name="Forme libre : forme 5124">
              <a:extLst>
                <a:ext uri="{FF2B5EF4-FFF2-40B4-BE49-F238E27FC236}">
                  <a16:creationId xmlns:a16="http://schemas.microsoft.com/office/drawing/2014/main" id="{D410A732-A481-403F-9475-61246026CAE5}"/>
                </a:ext>
              </a:extLst>
            </p:cNvPr>
            <p:cNvSpPr/>
            <p:nvPr/>
          </p:nvSpPr>
          <p:spPr>
            <a:xfrm>
              <a:off x="180947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6" name="Forme libre : forme 5125">
              <a:extLst>
                <a:ext uri="{FF2B5EF4-FFF2-40B4-BE49-F238E27FC236}">
                  <a16:creationId xmlns:a16="http://schemas.microsoft.com/office/drawing/2014/main" id="{CA040EA1-093C-44F3-B2B4-B73B3C8170BB}"/>
                </a:ext>
              </a:extLst>
            </p:cNvPr>
            <p:cNvSpPr/>
            <p:nvPr/>
          </p:nvSpPr>
          <p:spPr>
            <a:xfrm>
              <a:off x="182894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7" name="Forme libre : forme 5126">
              <a:extLst>
                <a:ext uri="{FF2B5EF4-FFF2-40B4-BE49-F238E27FC236}">
                  <a16:creationId xmlns:a16="http://schemas.microsoft.com/office/drawing/2014/main" id="{2D5FD7B3-3D2B-4BD5-B6D2-1A569F9E5586}"/>
                </a:ext>
              </a:extLst>
            </p:cNvPr>
            <p:cNvSpPr/>
            <p:nvPr/>
          </p:nvSpPr>
          <p:spPr>
            <a:xfrm>
              <a:off x="18484197"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8" name="Forme libre : forme 5127">
              <a:extLst>
                <a:ext uri="{FF2B5EF4-FFF2-40B4-BE49-F238E27FC236}">
                  <a16:creationId xmlns:a16="http://schemas.microsoft.com/office/drawing/2014/main" id="{E9731485-374A-40E4-BF0C-4AC62983DDD8}"/>
                </a:ext>
              </a:extLst>
            </p:cNvPr>
            <p:cNvSpPr/>
            <p:nvPr/>
          </p:nvSpPr>
          <p:spPr>
            <a:xfrm>
              <a:off x="186789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9" name="Forme libre : forme 5128">
              <a:extLst>
                <a:ext uri="{FF2B5EF4-FFF2-40B4-BE49-F238E27FC236}">
                  <a16:creationId xmlns:a16="http://schemas.microsoft.com/office/drawing/2014/main" id="{D27A8C74-F14A-40EB-8075-1D1F93FF4341}"/>
                </a:ext>
              </a:extLst>
            </p:cNvPr>
            <p:cNvSpPr/>
            <p:nvPr/>
          </p:nvSpPr>
          <p:spPr>
            <a:xfrm>
              <a:off x="188736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0" name="Forme libre : forme 5129">
              <a:extLst>
                <a:ext uri="{FF2B5EF4-FFF2-40B4-BE49-F238E27FC236}">
                  <a16:creationId xmlns:a16="http://schemas.microsoft.com/office/drawing/2014/main" id="{02C2604B-DD69-4665-B2D2-E1AB31CD3CF3}"/>
                </a:ext>
              </a:extLst>
            </p:cNvPr>
            <p:cNvSpPr/>
            <p:nvPr/>
          </p:nvSpPr>
          <p:spPr>
            <a:xfrm>
              <a:off x="19263131"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1" name="Forme libre : forme 5130">
              <a:extLst>
                <a:ext uri="{FF2B5EF4-FFF2-40B4-BE49-F238E27FC236}">
                  <a16:creationId xmlns:a16="http://schemas.microsoft.com/office/drawing/2014/main" id="{0CAF5D77-F672-4499-BDC9-ED418794603E}"/>
                </a:ext>
              </a:extLst>
            </p:cNvPr>
            <p:cNvSpPr/>
            <p:nvPr/>
          </p:nvSpPr>
          <p:spPr>
            <a:xfrm>
              <a:off x="20042064"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2" name="Forme libre : forme 5131">
              <a:extLst>
                <a:ext uri="{FF2B5EF4-FFF2-40B4-BE49-F238E27FC236}">
                  <a16:creationId xmlns:a16="http://schemas.microsoft.com/office/drawing/2014/main" id="{24BDD1C0-7DC4-4ECA-8A64-0C6C1649E4D7}"/>
                </a:ext>
              </a:extLst>
            </p:cNvPr>
            <p:cNvSpPr/>
            <p:nvPr/>
          </p:nvSpPr>
          <p:spPr>
            <a:xfrm>
              <a:off x="20236798"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3" name="Forme libre : forme 5132">
              <a:extLst>
                <a:ext uri="{FF2B5EF4-FFF2-40B4-BE49-F238E27FC236}">
                  <a16:creationId xmlns:a16="http://schemas.microsoft.com/office/drawing/2014/main" id="{E6915292-ED5F-42CF-9C10-72A662A3D760}"/>
                </a:ext>
              </a:extLst>
            </p:cNvPr>
            <p:cNvSpPr/>
            <p:nvPr/>
          </p:nvSpPr>
          <p:spPr>
            <a:xfrm>
              <a:off x="48534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4" name="Forme libre : forme 5133">
              <a:extLst>
                <a:ext uri="{FF2B5EF4-FFF2-40B4-BE49-F238E27FC236}">
                  <a16:creationId xmlns:a16="http://schemas.microsoft.com/office/drawing/2014/main" id="{2B87F96D-F374-4CC0-877F-C21B1F17ED13}"/>
                </a:ext>
              </a:extLst>
            </p:cNvPr>
            <p:cNvSpPr/>
            <p:nvPr/>
          </p:nvSpPr>
          <p:spPr>
            <a:xfrm>
              <a:off x="50482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5" name="Forme libre : forme 5134">
              <a:extLst>
                <a:ext uri="{FF2B5EF4-FFF2-40B4-BE49-F238E27FC236}">
                  <a16:creationId xmlns:a16="http://schemas.microsoft.com/office/drawing/2014/main" id="{C9B08EE6-D02A-4B50-A5E7-B90129D31636}"/>
                </a:ext>
              </a:extLst>
            </p:cNvPr>
            <p:cNvSpPr/>
            <p:nvPr/>
          </p:nvSpPr>
          <p:spPr>
            <a:xfrm>
              <a:off x="52429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6" name="Forme libre : forme 5135">
              <a:extLst>
                <a:ext uri="{FF2B5EF4-FFF2-40B4-BE49-F238E27FC236}">
                  <a16:creationId xmlns:a16="http://schemas.microsoft.com/office/drawing/2014/main" id="{9B29B7B3-1EDF-4691-89EF-915D77A17255}"/>
                </a:ext>
              </a:extLst>
            </p:cNvPr>
            <p:cNvSpPr/>
            <p:nvPr/>
          </p:nvSpPr>
          <p:spPr>
            <a:xfrm>
              <a:off x="54376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7" name="Forme libre : forme 5136">
              <a:extLst>
                <a:ext uri="{FF2B5EF4-FFF2-40B4-BE49-F238E27FC236}">
                  <a16:creationId xmlns:a16="http://schemas.microsoft.com/office/drawing/2014/main" id="{388EF21F-E2E3-452D-9BE1-76BB9F444CED}"/>
                </a:ext>
              </a:extLst>
            </p:cNvPr>
            <p:cNvSpPr/>
            <p:nvPr/>
          </p:nvSpPr>
          <p:spPr>
            <a:xfrm>
              <a:off x="56324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8" name="Forme libre : forme 5137">
              <a:extLst>
                <a:ext uri="{FF2B5EF4-FFF2-40B4-BE49-F238E27FC236}">
                  <a16:creationId xmlns:a16="http://schemas.microsoft.com/office/drawing/2014/main" id="{FF64AA6B-791C-4072-AC19-AA8904F89DC3}"/>
                </a:ext>
              </a:extLst>
            </p:cNvPr>
            <p:cNvSpPr/>
            <p:nvPr/>
          </p:nvSpPr>
          <p:spPr>
            <a:xfrm>
              <a:off x="58271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9" name="Forme libre : forme 5138">
              <a:extLst>
                <a:ext uri="{FF2B5EF4-FFF2-40B4-BE49-F238E27FC236}">
                  <a16:creationId xmlns:a16="http://schemas.microsoft.com/office/drawing/2014/main" id="{B79AE370-93F7-4F22-88D7-43E227D4EFDB}"/>
                </a:ext>
              </a:extLst>
            </p:cNvPr>
            <p:cNvSpPr/>
            <p:nvPr/>
          </p:nvSpPr>
          <p:spPr>
            <a:xfrm>
              <a:off x="60218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0" name="Forme libre : forme 5139">
              <a:extLst>
                <a:ext uri="{FF2B5EF4-FFF2-40B4-BE49-F238E27FC236}">
                  <a16:creationId xmlns:a16="http://schemas.microsoft.com/office/drawing/2014/main" id="{A4B73A3E-B173-4D2E-A8FA-61078854C102}"/>
                </a:ext>
              </a:extLst>
            </p:cNvPr>
            <p:cNvSpPr/>
            <p:nvPr/>
          </p:nvSpPr>
          <p:spPr>
            <a:xfrm>
              <a:off x="62166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1" name="Forme libre : forme 5140">
              <a:extLst>
                <a:ext uri="{FF2B5EF4-FFF2-40B4-BE49-F238E27FC236}">
                  <a16:creationId xmlns:a16="http://schemas.microsoft.com/office/drawing/2014/main" id="{0B2BFEA8-A368-4971-B425-DF904B25B122}"/>
                </a:ext>
              </a:extLst>
            </p:cNvPr>
            <p:cNvSpPr/>
            <p:nvPr/>
          </p:nvSpPr>
          <p:spPr>
            <a:xfrm>
              <a:off x="64113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2" name="Forme libre : forme 5141">
              <a:extLst>
                <a:ext uri="{FF2B5EF4-FFF2-40B4-BE49-F238E27FC236}">
                  <a16:creationId xmlns:a16="http://schemas.microsoft.com/office/drawing/2014/main" id="{D7CA60AC-BF35-40DF-8CEB-E3F9A5E22985}"/>
                </a:ext>
              </a:extLst>
            </p:cNvPr>
            <p:cNvSpPr/>
            <p:nvPr/>
          </p:nvSpPr>
          <p:spPr>
            <a:xfrm>
              <a:off x="66060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3" name="Forme libre : forme 5142">
              <a:extLst>
                <a:ext uri="{FF2B5EF4-FFF2-40B4-BE49-F238E27FC236}">
                  <a16:creationId xmlns:a16="http://schemas.microsoft.com/office/drawing/2014/main" id="{12E98467-4978-497D-9A34-06F00BCFDDA5}"/>
                </a:ext>
              </a:extLst>
            </p:cNvPr>
            <p:cNvSpPr/>
            <p:nvPr/>
          </p:nvSpPr>
          <p:spPr>
            <a:xfrm>
              <a:off x="68008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4" name="Forme libre : forme 5143">
              <a:extLst>
                <a:ext uri="{FF2B5EF4-FFF2-40B4-BE49-F238E27FC236}">
                  <a16:creationId xmlns:a16="http://schemas.microsoft.com/office/drawing/2014/main" id="{1B487000-9F1A-4A3B-AD78-62F272B8E8B3}"/>
                </a:ext>
              </a:extLst>
            </p:cNvPr>
            <p:cNvSpPr/>
            <p:nvPr/>
          </p:nvSpPr>
          <p:spPr>
            <a:xfrm>
              <a:off x="69955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5" name="Forme libre : forme 5144">
              <a:extLst>
                <a:ext uri="{FF2B5EF4-FFF2-40B4-BE49-F238E27FC236}">
                  <a16:creationId xmlns:a16="http://schemas.microsoft.com/office/drawing/2014/main" id="{9A60A672-7CAD-441F-9A4A-DCBAFE64CA89}"/>
                </a:ext>
              </a:extLst>
            </p:cNvPr>
            <p:cNvSpPr/>
            <p:nvPr/>
          </p:nvSpPr>
          <p:spPr>
            <a:xfrm>
              <a:off x="71902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6" name="Forme libre : forme 5145">
              <a:extLst>
                <a:ext uri="{FF2B5EF4-FFF2-40B4-BE49-F238E27FC236}">
                  <a16:creationId xmlns:a16="http://schemas.microsoft.com/office/drawing/2014/main" id="{6D730942-E993-41EA-95B8-5A8544378CCC}"/>
                </a:ext>
              </a:extLst>
            </p:cNvPr>
            <p:cNvSpPr/>
            <p:nvPr/>
          </p:nvSpPr>
          <p:spPr>
            <a:xfrm>
              <a:off x="738500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47" name="Forme libre : forme 5146">
              <a:extLst>
                <a:ext uri="{FF2B5EF4-FFF2-40B4-BE49-F238E27FC236}">
                  <a16:creationId xmlns:a16="http://schemas.microsoft.com/office/drawing/2014/main" id="{D617AD09-BB99-4E0F-BC20-D85762F1F3DD}"/>
                </a:ext>
              </a:extLst>
            </p:cNvPr>
            <p:cNvSpPr/>
            <p:nvPr/>
          </p:nvSpPr>
          <p:spPr>
            <a:xfrm>
              <a:off x="75797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149" name="Forme libre : forme 5148">
              <a:extLst>
                <a:ext uri="{FF2B5EF4-FFF2-40B4-BE49-F238E27FC236}">
                  <a16:creationId xmlns:a16="http://schemas.microsoft.com/office/drawing/2014/main" id="{8A9C7B33-D91E-41E7-950D-9B1C6ADEA6EA}"/>
                </a:ext>
              </a:extLst>
            </p:cNvPr>
            <p:cNvSpPr/>
            <p:nvPr userDrawn="1"/>
          </p:nvSpPr>
          <p:spPr>
            <a:xfrm>
              <a:off x="11872515" y="702141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1" name="Forme libre : forme 5150">
              <a:extLst>
                <a:ext uri="{FF2B5EF4-FFF2-40B4-BE49-F238E27FC236}">
                  <a16:creationId xmlns:a16="http://schemas.microsoft.com/office/drawing/2014/main" id="{DC163438-775B-4615-8D34-970502717501}"/>
                </a:ext>
              </a:extLst>
            </p:cNvPr>
            <p:cNvSpPr/>
            <p:nvPr/>
          </p:nvSpPr>
          <p:spPr>
            <a:xfrm>
              <a:off x="13421432"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52" name="Forme libre : forme 5151">
              <a:extLst>
                <a:ext uri="{FF2B5EF4-FFF2-40B4-BE49-F238E27FC236}">
                  <a16:creationId xmlns:a16="http://schemas.microsoft.com/office/drawing/2014/main" id="{565BC63E-07AB-4A05-A053-89292B03C86C}"/>
                </a:ext>
              </a:extLst>
            </p:cNvPr>
            <p:cNvSpPr/>
            <p:nvPr/>
          </p:nvSpPr>
          <p:spPr>
            <a:xfrm>
              <a:off x="13810899"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3" name="Forme libre : forme 5152">
              <a:extLst>
                <a:ext uri="{FF2B5EF4-FFF2-40B4-BE49-F238E27FC236}">
                  <a16:creationId xmlns:a16="http://schemas.microsoft.com/office/drawing/2014/main" id="{D5CF7FD7-741B-41D9-AE8E-4A571272AF35}"/>
                </a:ext>
              </a:extLst>
            </p:cNvPr>
            <p:cNvSpPr/>
            <p:nvPr/>
          </p:nvSpPr>
          <p:spPr>
            <a:xfrm>
              <a:off x="14005633"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4" name="Forme libre : forme 5153">
              <a:extLst>
                <a:ext uri="{FF2B5EF4-FFF2-40B4-BE49-F238E27FC236}">
                  <a16:creationId xmlns:a16="http://schemas.microsoft.com/office/drawing/2014/main" id="{097B7A13-7606-445E-BF13-36C855A5D49D}"/>
                </a:ext>
              </a:extLst>
            </p:cNvPr>
            <p:cNvSpPr/>
            <p:nvPr/>
          </p:nvSpPr>
          <p:spPr>
            <a:xfrm>
              <a:off x="14200366"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5" name="Forme libre : forme 5154">
              <a:extLst>
                <a:ext uri="{FF2B5EF4-FFF2-40B4-BE49-F238E27FC236}">
                  <a16:creationId xmlns:a16="http://schemas.microsoft.com/office/drawing/2014/main" id="{0C017A78-0BED-475C-A353-478D065EBFF5}"/>
                </a:ext>
              </a:extLst>
            </p:cNvPr>
            <p:cNvSpPr/>
            <p:nvPr/>
          </p:nvSpPr>
          <p:spPr>
            <a:xfrm>
              <a:off x="14394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6" name="Forme libre : forme 5155">
              <a:extLst>
                <a:ext uri="{FF2B5EF4-FFF2-40B4-BE49-F238E27FC236}">
                  <a16:creationId xmlns:a16="http://schemas.microsoft.com/office/drawing/2014/main" id="{2A1B2E71-7B1D-4DC2-AD9F-6EE7DC8AB0F9}"/>
                </a:ext>
              </a:extLst>
            </p:cNvPr>
            <p:cNvSpPr/>
            <p:nvPr/>
          </p:nvSpPr>
          <p:spPr>
            <a:xfrm>
              <a:off x="14589530"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7" name="Forme libre : forme 5156">
              <a:extLst>
                <a:ext uri="{FF2B5EF4-FFF2-40B4-BE49-F238E27FC236}">
                  <a16:creationId xmlns:a16="http://schemas.microsoft.com/office/drawing/2014/main" id="{68CE5B7A-5D07-460F-A82F-95E894E126C2}"/>
                </a:ext>
              </a:extLst>
            </p:cNvPr>
            <p:cNvSpPr/>
            <p:nvPr/>
          </p:nvSpPr>
          <p:spPr>
            <a:xfrm>
              <a:off x="14784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8" name="Forme libre : forme 5157">
              <a:extLst>
                <a:ext uri="{FF2B5EF4-FFF2-40B4-BE49-F238E27FC236}">
                  <a16:creationId xmlns:a16="http://schemas.microsoft.com/office/drawing/2014/main" id="{7F796CF3-B64E-449F-92ED-FA70D933DCC8}"/>
                </a:ext>
              </a:extLst>
            </p:cNvPr>
            <p:cNvSpPr/>
            <p:nvPr/>
          </p:nvSpPr>
          <p:spPr>
            <a:xfrm>
              <a:off x="149789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9" name="Forme libre : forme 5158">
              <a:extLst>
                <a:ext uri="{FF2B5EF4-FFF2-40B4-BE49-F238E27FC236}">
                  <a16:creationId xmlns:a16="http://schemas.microsoft.com/office/drawing/2014/main" id="{425C8847-8E6B-4D75-B9EC-CAE025EEF12F}"/>
                </a:ext>
              </a:extLst>
            </p:cNvPr>
            <p:cNvSpPr/>
            <p:nvPr/>
          </p:nvSpPr>
          <p:spPr>
            <a:xfrm>
              <a:off x="151737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0" name="Forme libre : forme 5159">
              <a:extLst>
                <a:ext uri="{FF2B5EF4-FFF2-40B4-BE49-F238E27FC236}">
                  <a16:creationId xmlns:a16="http://schemas.microsoft.com/office/drawing/2014/main" id="{0F0CD1BC-8ED5-463B-8838-DEFE8D3A762E}"/>
                </a:ext>
              </a:extLst>
            </p:cNvPr>
            <p:cNvSpPr/>
            <p:nvPr/>
          </p:nvSpPr>
          <p:spPr>
            <a:xfrm>
              <a:off x="153684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61" name="Forme libre : forme 5160">
              <a:extLst>
                <a:ext uri="{FF2B5EF4-FFF2-40B4-BE49-F238E27FC236}">
                  <a16:creationId xmlns:a16="http://schemas.microsoft.com/office/drawing/2014/main" id="{808A93C6-37D9-4825-AF96-7C3369598DEB}"/>
                </a:ext>
              </a:extLst>
            </p:cNvPr>
            <p:cNvSpPr/>
            <p:nvPr/>
          </p:nvSpPr>
          <p:spPr>
            <a:xfrm>
              <a:off x="155631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2" name="Forme libre : forme 5161">
              <a:extLst>
                <a:ext uri="{FF2B5EF4-FFF2-40B4-BE49-F238E27FC236}">
                  <a16:creationId xmlns:a16="http://schemas.microsoft.com/office/drawing/2014/main" id="{5746FE56-4769-41D6-99C1-85254AE070D3}"/>
                </a:ext>
              </a:extLst>
            </p:cNvPr>
            <p:cNvSpPr/>
            <p:nvPr/>
          </p:nvSpPr>
          <p:spPr>
            <a:xfrm>
              <a:off x="157579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3" name="Forme libre : forme 5162">
              <a:extLst>
                <a:ext uri="{FF2B5EF4-FFF2-40B4-BE49-F238E27FC236}">
                  <a16:creationId xmlns:a16="http://schemas.microsoft.com/office/drawing/2014/main" id="{A02D0578-7C95-4700-BDBD-51D22C1CCBC7}"/>
                </a:ext>
              </a:extLst>
            </p:cNvPr>
            <p:cNvSpPr/>
            <p:nvPr/>
          </p:nvSpPr>
          <p:spPr>
            <a:xfrm>
              <a:off x="15952663"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64" name="Forme libre : forme 5163">
              <a:extLst>
                <a:ext uri="{FF2B5EF4-FFF2-40B4-BE49-F238E27FC236}">
                  <a16:creationId xmlns:a16="http://schemas.microsoft.com/office/drawing/2014/main" id="{938ED494-338E-47ED-99B7-4F599B1623F3}"/>
                </a:ext>
              </a:extLst>
            </p:cNvPr>
            <p:cNvSpPr/>
            <p:nvPr/>
          </p:nvSpPr>
          <p:spPr>
            <a:xfrm>
              <a:off x="16147397"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5" name="Forme libre : forme 5164">
              <a:extLst>
                <a:ext uri="{FF2B5EF4-FFF2-40B4-BE49-F238E27FC236}">
                  <a16:creationId xmlns:a16="http://schemas.microsoft.com/office/drawing/2014/main" id="{55DBA412-D414-48EA-B690-C1D5D00FA336}"/>
                </a:ext>
              </a:extLst>
            </p:cNvPr>
            <p:cNvSpPr/>
            <p:nvPr/>
          </p:nvSpPr>
          <p:spPr>
            <a:xfrm>
              <a:off x="16342130"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6" name="Forme libre : forme 5165">
              <a:extLst>
                <a:ext uri="{FF2B5EF4-FFF2-40B4-BE49-F238E27FC236}">
                  <a16:creationId xmlns:a16="http://schemas.microsoft.com/office/drawing/2014/main" id="{E939DCEB-3254-4CBF-8ACE-56A20B8DB427}"/>
                </a:ext>
              </a:extLst>
            </p:cNvPr>
            <p:cNvSpPr/>
            <p:nvPr/>
          </p:nvSpPr>
          <p:spPr>
            <a:xfrm>
              <a:off x="16536864"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7" name="Forme libre : forme 5166">
              <a:extLst>
                <a:ext uri="{FF2B5EF4-FFF2-40B4-BE49-F238E27FC236}">
                  <a16:creationId xmlns:a16="http://schemas.microsoft.com/office/drawing/2014/main" id="{A94E6470-6752-48AA-9FBC-D7152D648FC3}"/>
                </a:ext>
              </a:extLst>
            </p:cNvPr>
            <p:cNvSpPr/>
            <p:nvPr/>
          </p:nvSpPr>
          <p:spPr>
            <a:xfrm>
              <a:off x="16731597"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8" name="Forme libre : forme 5167">
              <a:extLst>
                <a:ext uri="{FF2B5EF4-FFF2-40B4-BE49-F238E27FC236}">
                  <a16:creationId xmlns:a16="http://schemas.microsoft.com/office/drawing/2014/main" id="{60E510EC-58B9-4E27-987D-4C9EBE095012}"/>
                </a:ext>
              </a:extLst>
            </p:cNvPr>
            <p:cNvSpPr/>
            <p:nvPr/>
          </p:nvSpPr>
          <p:spPr>
            <a:xfrm>
              <a:off x="169263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9" name="Forme libre : forme 5168">
              <a:extLst>
                <a:ext uri="{FF2B5EF4-FFF2-40B4-BE49-F238E27FC236}">
                  <a16:creationId xmlns:a16="http://schemas.microsoft.com/office/drawing/2014/main" id="{E96F6A67-A351-4212-8466-1C1BA191EC28}"/>
                </a:ext>
              </a:extLst>
            </p:cNvPr>
            <p:cNvSpPr/>
            <p:nvPr/>
          </p:nvSpPr>
          <p:spPr>
            <a:xfrm>
              <a:off x="171210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0" name="Forme libre : forme 5169">
              <a:extLst>
                <a:ext uri="{FF2B5EF4-FFF2-40B4-BE49-F238E27FC236}">
                  <a16:creationId xmlns:a16="http://schemas.microsoft.com/office/drawing/2014/main" id="{C1AF0090-28B7-456E-9D14-BD9875145A9A}"/>
                </a:ext>
              </a:extLst>
            </p:cNvPr>
            <p:cNvSpPr/>
            <p:nvPr/>
          </p:nvSpPr>
          <p:spPr>
            <a:xfrm>
              <a:off x="17315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1" name="Forme libre : forme 5170">
              <a:extLst>
                <a:ext uri="{FF2B5EF4-FFF2-40B4-BE49-F238E27FC236}">
                  <a16:creationId xmlns:a16="http://schemas.microsoft.com/office/drawing/2014/main" id="{BBA4FDDD-CBEF-4787-A074-7E0684016AD5}"/>
                </a:ext>
              </a:extLst>
            </p:cNvPr>
            <p:cNvSpPr/>
            <p:nvPr/>
          </p:nvSpPr>
          <p:spPr>
            <a:xfrm>
              <a:off x="175105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2" name="Forme libre : forme 5171">
              <a:extLst>
                <a:ext uri="{FF2B5EF4-FFF2-40B4-BE49-F238E27FC236}">
                  <a16:creationId xmlns:a16="http://schemas.microsoft.com/office/drawing/2014/main" id="{B1AB6C1F-B3B0-4B05-B44F-A0C398BDE7E1}"/>
                </a:ext>
              </a:extLst>
            </p:cNvPr>
            <p:cNvSpPr/>
            <p:nvPr/>
          </p:nvSpPr>
          <p:spPr>
            <a:xfrm>
              <a:off x="17705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73" name="Forme libre : forme 5172">
              <a:extLst>
                <a:ext uri="{FF2B5EF4-FFF2-40B4-BE49-F238E27FC236}">
                  <a16:creationId xmlns:a16="http://schemas.microsoft.com/office/drawing/2014/main" id="{4D3B7593-C93D-4437-8A14-DD3E36806CCD}"/>
                </a:ext>
              </a:extLst>
            </p:cNvPr>
            <p:cNvSpPr/>
            <p:nvPr/>
          </p:nvSpPr>
          <p:spPr>
            <a:xfrm>
              <a:off x="17899998"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74" name="Forme libre : forme 5173">
              <a:extLst>
                <a:ext uri="{FF2B5EF4-FFF2-40B4-BE49-F238E27FC236}">
                  <a16:creationId xmlns:a16="http://schemas.microsoft.com/office/drawing/2014/main" id="{F0EB6BF2-9EC3-4555-9AE4-6B64DB5BF7B2}"/>
                </a:ext>
              </a:extLst>
            </p:cNvPr>
            <p:cNvSpPr/>
            <p:nvPr/>
          </p:nvSpPr>
          <p:spPr>
            <a:xfrm>
              <a:off x="180947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5" name="Forme libre : forme 5174">
              <a:extLst>
                <a:ext uri="{FF2B5EF4-FFF2-40B4-BE49-F238E27FC236}">
                  <a16:creationId xmlns:a16="http://schemas.microsoft.com/office/drawing/2014/main" id="{F2D4DC37-183D-46FC-A2EE-2B84691F57B4}"/>
                </a:ext>
              </a:extLst>
            </p:cNvPr>
            <p:cNvSpPr/>
            <p:nvPr/>
          </p:nvSpPr>
          <p:spPr>
            <a:xfrm>
              <a:off x="182894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6" name="Forme libre : forme 5175">
              <a:extLst>
                <a:ext uri="{FF2B5EF4-FFF2-40B4-BE49-F238E27FC236}">
                  <a16:creationId xmlns:a16="http://schemas.microsoft.com/office/drawing/2014/main" id="{25220B63-1AC0-4642-B3BA-6A51BA573B23}"/>
                </a:ext>
              </a:extLst>
            </p:cNvPr>
            <p:cNvSpPr/>
            <p:nvPr/>
          </p:nvSpPr>
          <p:spPr>
            <a:xfrm>
              <a:off x="18484197"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7" name="Forme libre : forme 5176">
              <a:extLst>
                <a:ext uri="{FF2B5EF4-FFF2-40B4-BE49-F238E27FC236}">
                  <a16:creationId xmlns:a16="http://schemas.microsoft.com/office/drawing/2014/main" id="{A853987B-CBB6-4F96-A740-D7F4BE3C4225}"/>
                </a:ext>
              </a:extLst>
            </p:cNvPr>
            <p:cNvSpPr/>
            <p:nvPr/>
          </p:nvSpPr>
          <p:spPr>
            <a:xfrm>
              <a:off x="186789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8" name="Forme libre : forme 5177">
              <a:extLst>
                <a:ext uri="{FF2B5EF4-FFF2-40B4-BE49-F238E27FC236}">
                  <a16:creationId xmlns:a16="http://schemas.microsoft.com/office/drawing/2014/main" id="{E59AE7A1-1F8B-4274-97F6-4476320FE4BF}"/>
                </a:ext>
              </a:extLst>
            </p:cNvPr>
            <p:cNvSpPr/>
            <p:nvPr/>
          </p:nvSpPr>
          <p:spPr>
            <a:xfrm>
              <a:off x="194578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79" name="Forme libre : forme 5178">
              <a:extLst>
                <a:ext uri="{FF2B5EF4-FFF2-40B4-BE49-F238E27FC236}">
                  <a16:creationId xmlns:a16="http://schemas.microsoft.com/office/drawing/2014/main" id="{01B256E5-13FE-4588-9973-0F362D6AF513}"/>
                </a:ext>
              </a:extLst>
            </p:cNvPr>
            <p:cNvSpPr/>
            <p:nvPr/>
          </p:nvSpPr>
          <p:spPr>
            <a:xfrm>
              <a:off x="20042064"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0" name="Forme libre : forme 5179">
              <a:extLst>
                <a:ext uri="{FF2B5EF4-FFF2-40B4-BE49-F238E27FC236}">
                  <a16:creationId xmlns:a16="http://schemas.microsoft.com/office/drawing/2014/main" id="{440397BC-8C23-4A82-BA5A-5F93A85B0142}"/>
                </a:ext>
              </a:extLst>
            </p:cNvPr>
            <p:cNvSpPr/>
            <p:nvPr/>
          </p:nvSpPr>
          <p:spPr>
            <a:xfrm>
              <a:off x="20236798"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2" name="Forme libre : forme 5181">
              <a:extLst>
                <a:ext uri="{FF2B5EF4-FFF2-40B4-BE49-F238E27FC236}">
                  <a16:creationId xmlns:a16="http://schemas.microsoft.com/office/drawing/2014/main" id="{59014F01-559E-4D99-B0F0-E47C32F1007A}"/>
                </a:ext>
              </a:extLst>
            </p:cNvPr>
            <p:cNvSpPr/>
            <p:nvPr/>
          </p:nvSpPr>
          <p:spPr>
            <a:xfrm>
              <a:off x="52429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3" name="Forme libre : forme 5182">
              <a:extLst>
                <a:ext uri="{FF2B5EF4-FFF2-40B4-BE49-F238E27FC236}">
                  <a16:creationId xmlns:a16="http://schemas.microsoft.com/office/drawing/2014/main" id="{169E5674-B056-42A2-821D-E1FA53B8236B}"/>
                </a:ext>
              </a:extLst>
            </p:cNvPr>
            <p:cNvSpPr/>
            <p:nvPr/>
          </p:nvSpPr>
          <p:spPr>
            <a:xfrm>
              <a:off x="54376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4" name="Forme libre : forme 5183">
              <a:extLst>
                <a:ext uri="{FF2B5EF4-FFF2-40B4-BE49-F238E27FC236}">
                  <a16:creationId xmlns:a16="http://schemas.microsoft.com/office/drawing/2014/main" id="{F813D544-FA7D-4B5F-A067-9DCF0663AA08}"/>
                </a:ext>
              </a:extLst>
            </p:cNvPr>
            <p:cNvSpPr/>
            <p:nvPr/>
          </p:nvSpPr>
          <p:spPr>
            <a:xfrm>
              <a:off x="56324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5" name="Forme libre : forme 5184">
              <a:extLst>
                <a:ext uri="{FF2B5EF4-FFF2-40B4-BE49-F238E27FC236}">
                  <a16:creationId xmlns:a16="http://schemas.microsoft.com/office/drawing/2014/main" id="{B0A90FB0-752D-48AE-B768-6E8FFC376100}"/>
                </a:ext>
              </a:extLst>
            </p:cNvPr>
            <p:cNvSpPr/>
            <p:nvPr/>
          </p:nvSpPr>
          <p:spPr>
            <a:xfrm>
              <a:off x="58271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6" name="Forme libre : forme 5185">
              <a:extLst>
                <a:ext uri="{FF2B5EF4-FFF2-40B4-BE49-F238E27FC236}">
                  <a16:creationId xmlns:a16="http://schemas.microsoft.com/office/drawing/2014/main" id="{B0951C89-670C-4B20-BEDB-200DF10FF43D}"/>
                </a:ext>
              </a:extLst>
            </p:cNvPr>
            <p:cNvSpPr/>
            <p:nvPr/>
          </p:nvSpPr>
          <p:spPr>
            <a:xfrm>
              <a:off x="60218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7" name="Forme libre : forme 5186">
              <a:extLst>
                <a:ext uri="{FF2B5EF4-FFF2-40B4-BE49-F238E27FC236}">
                  <a16:creationId xmlns:a16="http://schemas.microsoft.com/office/drawing/2014/main" id="{4B6BCBC6-4C26-4CA6-8BB0-D28ACB6CAF35}"/>
                </a:ext>
              </a:extLst>
            </p:cNvPr>
            <p:cNvSpPr/>
            <p:nvPr/>
          </p:nvSpPr>
          <p:spPr>
            <a:xfrm>
              <a:off x="62166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8" name="Forme libre : forme 5187">
              <a:extLst>
                <a:ext uri="{FF2B5EF4-FFF2-40B4-BE49-F238E27FC236}">
                  <a16:creationId xmlns:a16="http://schemas.microsoft.com/office/drawing/2014/main" id="{9576633D-DAEE-4AA3-986C-E27CCAC74BFC}"/>
                </a:ext>
              </a:extLst>
            </p:cNvPr>
            <p:cNvSpPr/>
            <p:nvPr/>
          </p:nvSpPr>
          <p:spPr>
            <a:xfrm>
              <a:off x="64113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89" name="Forme libre : forme 5188">
              <a:extLst>
                <a:ext uri="{FF2B5EF4-FFF2-40B4-BE49-F238E27FC236}">
                  <a16:creationId xmlns:a16="http://schemas.microsoft.com/office/drawing/2014/main" id="{5310C06E-D433-46EB-ABC9-CB893DA61A9E}"/>
                </a:ext>
              </a:extLst>
            </p:cNvPr>
            <p:cNvSpPr/>
            <p:nvPr/>
          </p:nvSpPr>
          <p:spPr>
            <a:xfrm>
              <a:off x="66060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90" name="Forme libre : forme 5189">
              <a:extLst>
                <a:ext uri="{FF2B5EF4-FFF2-40B4-BE49-F238E27FC236}">
                  <a16:creationId xmlns:a16="http://schemas.microsoft.com/office/drawing/2014/main" id="{05C270D4-544D-4AB5-B2E9-47FA9343A37E}"/>
                </a:ext>
              </a:extLst>
            </p:cNvPr>
            <p:cNvSpPr/>
            <p:nvPr/>
          </p:nvSpPr>
          <p:spPr>
            <a:xfrm>
              <a:off x="68008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1" name="Forme libre : forme 5190">
              <a:extLst>
                <a:ext uri="{FF2B5EF4-FFF2-40B4-BE49-F238E27FC236}">
                  <a16:creationId xmlns:a16="http://schemas.microsoft.com/office/drawing/2014/main" id="{6F378517-C19B-4124-83E6-8BC65F633F3D}"/>
                </a:ext>
              </a:extLst>
            </p:cNvPr>
            <p:cNvSpPr/>
            <p:nvPr/>
          </p:nvSpPr>
          <p:spPr>
            <a:xfrm>
              <a:off x="69955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2" name="Forme libre : forme 5191">
              <a:extLst>
                <a:ext uri="{FF2B5EF4-FFF2-40B4-BE49-F238E27FC236}">
                  <a16:creationId xmlns:a16="http://schemas.microsoft.com/office/drawing/2014/main" id="{865C4E69-C7DA-46C3-82E1-209920EB87B5}"/>
                </a:ext>
              </a:extLst>
            </p:cNvPr>
            <p:cNvSpPr/>
            <p:nvPr/>
          </p:nvSpPr>
          <p:spPr>
            <a:xfrm>
              <a:off x="71902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3" name="Forme libre : forme 5192">
              <a:extLst>
                <a:ext uri="{FF2B5EF4-FFF2-40B4-BE49-F238E27FC236}">
                  <a16:creationId xmlns:a16="http://schemas.microsoft.com/office/drawing/2014/main" id="{10D15556-13B3-470B-A3DF-20D430E77E84}"/>
                </a:ext>
              </a:extLst>
            </p:cNvPr>
            <p:cNvSpPr/>
            <p:nvPr/>
          </p:nvSpPr>
          <p:spPr>
            <a:xfrm>
              <a:off x="738500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94" name="Forme libre : forme 5193">
              <a:extLst>
                <a:ext uri="{FF2B5EF4-FFF2-40B4-BE49-F238E27FC236}">
                  <a16:creationId xmlns:a16="http://schemas.microsoft.com/office/drawing/2014/main" id="{412B7AC9-2DD7-44A3-A1F3-AA7ABD60D6FA}"/>
                </a:ext>
              </a:extLst>
            </p:cNvPr>
            <p:cNvSpPr/>
            <p:nvPr/>
          </p:nvSpPr>
          <p:spPr>
            <a:xfrm>
              <a:off x="116688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5" name="Forme libre : forme 5194">
              <a:extLst>
                <a:ext uri="{FF2B5EF4-FFF2-40B4-BE49-F238E27FC236}">
                  <a16:creationId xmlns:a16="http://schemas.microsoft.com/office/drawing/2014/main" id="{C111C378-B1B5-4D88-A595-878CD8D79E40}"/>
                </a:ext>
              </a:extLst>
            </p:cNvPr>
            <p:cNvSpPr/>
            <p:nvPr/>
          </p:nvSpPr>
          <p:spPr>
            <a:xfrm>
              <a:off x="118635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6" name="Forme libre : forme 5195">
              <a:extLst>
                <a:ext uri="{FF2B5EF4-FFF2-40B4-BE49-F238E27FC236}">
                  <a16:creationId xmlns:a16="http://schemas.microsoft.com/office/drawing/2014/main" id="{185F3811-5D15-4C5E-B7C3-9809A53C75AE}"/>
                </a:ext>
              </a:extLst>
            </p:cNvPr>
            <p:cNvSpPr/>
            <p:nvPr/>
          </p:nvSpPr>
          <p:spPr>
            <a:xfrm>
              <a:off x="12058299"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7" name="Forme libre : forme 5196">
              <a:extLst>
                <a:ext uri="{FF2B5EF4-FFF2-40B4-BE49-F238E27FC236}">
                  <a16:creationId xmlns:a16="http://schemas.microsoft.com/office/drawing/2014/main" id="{3FAFC52B-85E8-4B83-ADD1-1D802350971B}"/>
                </a:ext>
              </a:extLst>
            </p:cNvPr>
            <p:cNvSpPr/>
            <p:nvPr/>
          </p:nvSpPr>
          <p:spPr>
            <a:xfrm>
              <a:off x="122530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8" name="Forme libre : forme 5197">
              <a:extLst>
                <a:ext uri="{FF2B5EF4-FFF2-40B4-BE49-F238E27FC236}">
                  <a16:creationId xmlns:a16="http://schemas.microsoft.com/office/drawing/2014/main" id="{AAEBA668-86B3-47E3-85AF-80C8AA1649F7}"/>
                </a:ext>
              </a:extLst>
            </p:cNvPr>
            <p:cNvSpPr/>
            <p:nvPr/>
          </p:nvSpPr>
          <p:spPr>
            <a:xfrm>
              <a:off x="124477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9" name="Forme libre : forme 5198">
              <a:extLst>
                <a:ext uri="{FF2B5EF4-FFF2-40B4-BE49-F238E27FC236}">
                  <a16:creationId xmlns:a16="http://schemas.microsoft.com/office/drawing/2014/main" id="{0A9155FB-0507-4674-8316-DBC2747E3DD9}"/>
                </a:ext>
              </a:extLst>
            </p:cNvPr>
            <p:cNvSpPr/>
            <p:nvPr/>
          </p:nvSpPr>
          <p:spPr>
            <a:xfrm>
              <a:off x="12642499"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00" name="Forme libre : forme 5199">
              <a:extLst>
                <a:ext uri="{FF2B5EF4-FFF2-40B4-BE49-F238E27FC236}">
                  <a16:creationId xmlns:a16="http://schemas.microsoft.com/office/drawing/2014/main" id="{E52438CC-B756-4436-9FC4-0B2CD8DD32C0}"/>
                </a:ext>
              </a:extLst>
            </p:cNvPr>
            <p:cNvSpPr/>
            <p:nvPr/>
          </p:nvSpPr>
          <p:spPr>
            <a:xfrm>
              <a:off x="142003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01" name="Forme libre : forme 5200">
              <a:extLst>
                <a:ext uri="{FF2B5EF4-FFF2-40B4-BE49-F238E27FC236}">
                  <a16:creationId xmlns:a16="http://schemas.microsoft.com/office/drawing/2014/main" id="{4F4E03F8-9AC8-46BA-990D-D52507EEEC86}"/>
                </a:ext>
              </a:extLst>
            </p:cNvPr>
            <p:cNvSpPr/>
            <p:nvPr/>
          </p:nvSpPr>
          <p:spPr>
            <a:xfrm>
              <a:off x="14394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2" name="Forme libre : forme 5201">
              <a:extLst>
                <a:ext uri="{FF2B5EF4-FFF2-40B4-BE49-F238E27FC236}">
                  <a16:creationId xmlns:a16="http://schemas.microsoft.com/office/drawing/2014/main" id="{640617FB-D780-45E1-B969-4E23797AA9B0}"/>
                </a:ext>
              </a:extLst>
            </p:cNvPr>
            <p:cNvSpPr/>
            <p:nvPr/>
          </p:nvSpPr>
          <p:spPr>
            <a:xfrm>
              <a:off x="14589530"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3" name="Forme libre : forme 5202">
              <a:extLst>
                <a:ext uri="{FF2B5EF4-FFF2-40B4-BE49-F238E27FC236}">
                  <a16:creationId xmlns:a16="http://schemas.microsoft.com/office/drawing/2014/main" id="{374E26A5-DDCE-4BCC-99AD-EA55D51EBE37}"/>
                </a:ext>
              </a:extLst>
            </p:cNvPr>
            <p:cNvSpPr/>
            <p:nvPr/>
          </p:nvSpPr>
          <p:spPr>
            <a:xfrm>
              <a:off x="14784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4" name="Forme libre : forme 5203">
              <a:extLst>
                <a:ext uri="{FF2B5EF4-FFF2-40B4-BE49-F238E27FC236}">
                  <a16:creationId xmlns:a16="http://schemas.microsoft.com/office/drawing/2014/main" id="{C09BEC33-AF7F-4781-A6B4-52B22F186169}"/>
                </a:ext>
              </a:extLst>
            </p:cNvPr>
            <p:cNvSpPr/>
            <p:nvPr/>
          </p:nvSpPr>
          <p:spPr>
            <a:xfrm>
              <a:off x="149789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5" name="Forme libre : forme 5204">
              <a:extLst>
                <a:ext uri="{FF2B5EF4-FFF2-40B4-BE49-F238E27FC236}">
                  <a16:creationId xmlns:a16="http://schemas.microsoft.com/office/drawing/2014/main" id="{F698FA8B-3BDD-4C3B-B8FD-8514E3502A95}"/>
                </a:ext>
              </a:extLst>
            </p:cNvPr>
            <p:cNvSpPr/>
            <p:nvPr/>
          </p:nvSpPr>
          <p:spPr>
            <a:xfrm>
              <a:off x="151737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6" name="Forme libre : forme 5205">
              <a:extLst>
                <a:ext uri="{FF2B5EF4-FFF2-40B4-BE49-F238E27FC236}">
                  <a16:creationId xmlns:a16="http://schemas.microsoft.com/office/drawing/2014/main" id="{0029F4E8-133C-476D-9E05-C605FB84D581}"/>
                </a:ext>
              </a:extLst>
            </p:cNvPr>
            <p:cNvSpPr/>
            <p:nvPr/>
          </p:nvSpPr>
          <p:spPr>
            <a:xfrm>
              <a:off x="153684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07" name="Forme libre : forme 5206">
              <a:extLst>
                <a:ext uri="{FF2B5EF4-FFF2-40B4-BE49-F238E27FC236}">
                  <a16:creationId xmlns:a16="http://schemas.microsoft.com/office/drawing/2014/main" id="{361519FE-7C06-4440-9B04-A8F58AA9F245}"/>
                </a:ext>
              </a:extLst>
            </p:cNvPr>
            <p:cNvSpPr/>
            <p:nvPr/>
          </p:nvSpPr>
          <p:spPr>
            <a:xfrm>
              <a:off x="155631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8" name="Forme libre : forme 5207">
              <a:extLst>
                <a:ext uri="{FF2B5EF4-FFF2-40B4-BE49-F238E27FC236}">
                  <a16:creationId xmlns:a16="http://schemas.microsoft.com/office/drawing/2014/main" id="{6C760DB6-C576-48F8-BD67-6EC90301CF71}"/>
                </a:ext>
              </a:extLst>
            </p:cNvPr>
            <p:cNvSpPr/>
            <p:nvPr/>
          </p:nvSpPr>
          <p:spPr>
            <a:xfrm>
              <a:off x="157579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9" name="Forme libre : forme 5208">
              <a:extLst>
                <a:ext uri="{FF2B5EF4-FFF2-40B4-BE49-F238E27FC236}">
                  <a16:creationId xmlns:a16="http://schemas.microsoft.com/office/drawing/2014/main" id="{7627A8A4-C224-4687-89C6-335180558731}"/>
                </a:ext>
              </a:extLst>
            </p:cNvPr>
            <p:cNvSpPr/>
            <p:nvPr/>
          </p:nvSpPr>
          <p:spPr>
            <a:xfrm>
              <a:off x="15952663"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10" name="Forme libre : forme 5209">
              <a:extLst>
                <a:ext uri="{FF2B5EF4-FFF2-40B4-BE49-F238E27FC236}">
                  <a16:creationId xmlns:a16="http://schemas.microsoft.com/office/drawing/2014/main" id="{7D5FFC1F-4E74-4844-BF76-AE61662E2DB5}"/>
                </a:ext>
              </a:extLst>
            </p:cNvPr>
            <p:cNvSpPr/>
            <p:nvPr/>
          </p:nvSpPr>
          <p:spPr>
            <a:xfrm>
              <a:off x="16147397"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1" name="Forme libre : forme 5210">
              <a:extLst>
                <a:ext uri="{FF2B5EF4-FFF2-40B4-BE49-F238E27FC236}">
                  <a16:creationId xmlns:a16="http://schemas.microsoft.com/office/drawing/2014/main" id="{230F266A-FCC5-43BB-8F8B-913ED5938632}"/>
                </a:ext>
              </a:extLst>
            </p:cNvPr>
            <p:cNvSpPr/>
            <p:nvPr/>
          </p:nvSpPr>
          <p:spPr>
            <a:xfrm>
              <a:off x="16342130"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2" name="Forme libre : forme 5211">
              <a:extLst>
                <a:ext uri="{FF2B5EF4-FFF2-40B4-BE49-F238E27FC236}">
                  <a16:creationId xmlns:a16="http://schemas.microsoft.com/office/drawing/2014/main" id="{2F1BB20F-B584-4C6E-8650-549675E3D49C}"/>
                </a:ext>
              </a:extLst>
            </p:cNvPr>
            <p:cNvSpPr/>
            <p:nvPr/>
          </p:nvSpPr>
          <p:spPr>
            <a:xfrm>
              <a:off x="16536864"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3" name="Forme libre : forme 5212">
              <a:extLst>
                <a:ext uri="{FF2B5EF4-FFF2-40B4-BE49-F238E27FC236}">
                  <a16:creationId xmlns:a16="http://schemas.microsoft.com/office/drawing/2014/main" id="{B841F6C7-70A5-4CFF-93FC-74336779109D}"/>
                </a:ext>
              </a:extLst>
            </p:cNvPr>
            <p:cNvSpPr/>
            <p:nvPr/>
          </p:nvSpPr>
          <p:spPr>
            <a:xfrm>
              <a:off x="16731597"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4" name="Forme libre : forme 5213">
              <a:extLst>
                <a:ext uri="{FF2B5EF4-FFF2-40B4-BE49-F238E27FC236}">
                  <a16:creationId xmlns:a16="http://schemas.microsoft.com/office/drawing/2014/main" id="{2062A658-5D78-4EA4-97B9-DE65487D2D74}"/>
                </a:ext>
              </a:extLst>
            </p:cNvPr>
            <p:cNvSpPr/>
            <p:nvPr/>
          </p:nvSpPr>
          <p:spPr>
            <a:xfrm>
              <a:off x="169263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5" name="Forme libre : forme 5214">
              <a:extLst>
                <a:ext uri="{FF2B5EF4-FFF2-40B4-BE49-F238E27FC236}">
                  <a16:creationId xmlns:a16="http://schemas.microsoft.com/office/drawing/2014/main" id="{0245E33D-416A-497E-B9A6-D55E74FF357F}"/>
                </a:ext>
              </a:extLst>
            </p:cNvPr>
            <p:cNvSpPr/>
            <p:nvPr/>
          </p:nvSpPr>
          <p:spPr>
            <a:xfrm>
              <a:off x="171210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6" name="Forme libre : forme 5215">
              <a:extLst>
                <a:ext uri="{FF2B5EF4-FFF2-40B4-BE49-F238E27FC236}">
                  <a16:creationId xmlns:a16="http://schemas.microsoft.com/office/drawing/2014/main" id="{307AB528-620A-495E-B9B6-5DDF979ABC12}"/>
                </a:ext>
              </a:extLst>
            </p:cNvPr>
            <p:cNvSpPr/>
            <p:nvPr/>
          </p:nvSpPr>
          <p:spPr>
            <a:xfrm>
              <a:off x="17315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7" name="Forme libre : forme 5216">
              <a:extLst>
                <a:ext uri="{FF2B5EF4-FFF2-40B4-BE49-F238E27FC236}">
                  <a16:creationId xmlns:a16="http://schemas.microsoft.com/office/drawing/2014/main" id="{E1B4E349-62F8-4B14-8E47-A1C43113F16F}"/>
                </a:ext>
              </a:extLst>
            </p:cNvPr>
            <p:cNvSpPr/>
            <p:nvPr/>
          </p:nvSpPr>
          <p:spPr>
            <a:xfrm>
              <a:off x="175105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8" name="Forme libre : forme 5217">
              <a:extLst>
                <a:ext uri="{FF2B5EF4-FFF2-40B4-BE49-F238E27FC236}">
                  <a16:creationId xmlns:a16="http://schemas.microsoft.com/office/drawing/2014/main" id="{16E65CC9-A882-42F2-90E3-6AC1CFA4AECD}"/>
                </a:ext>
              </a:extLst>
            </p:cNvPr>
            <p:cNvSpPr/>
            <p:nvPr/>
          </p:nvSpPr>
          <p:spPr>
            <a:xfrm>
              <a:off x="17705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19" name="Forme libre : forme 5218">
              <a:extLst>
                <a:ext uri="{FF2B5EF4-FFF2-40B4-BE49-F238E27FC236}">
                  <a16:creationId xmlns:a16="http://schemas.microsoft.com/office/drawing/2014/main" id="{8DFC7384-2B40-49C3-AC67-F3171C651550}"/>
                </a:ext>
              </a:extLst>
            </p:cNvPr>
            <p:cNvSpPr/>
            <p:nvPr/>
          </p:nvSpPr>
          <p:spPr>
            <a:xfrm>
              <a:off x="17899998"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0" name="Forme libre : forme 5219">
              <a:extLst>
                <a:ext uri="{FF2B5EF4-FFF2-40B4-BE49-F238E27FC236}">
                  <a16:creationId xmlns:a16="http://schemas.microsoft.com/office/drawing/2014/main" id="{8277AD54-E21C-4007-B68E-60B2800244D8}"/>
                </a:ext>
              </a:extLst>
            </p:cNvPr>
            <p:cNvSpPr/>
            <p:nvPr/>
          </p:nvSpPr>
          <p:spPr>
            <a:xfrm>
              <a:off x="180947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1" name="Forme libre : forme 5220">
              <a:extLst>
                <a:ext uri="{FF2B5EF4-FFF2-40B4-BE49-F238E27FC236}">
                  <a16:creationId xmlns:a16="http://schemas.microsoft.com/office/drawing/2014/main" id="{1023A8F2-0C46-4A12-8EE0-6EF55798E0F6}"/>
                </a:ext>
              </a:extLst>
            </p:cNvPr>
            <p:cNvSpPr/>
            <p:nvPr/>
          </p:nvSpPr>
          <p:spPr>
            <a:xfrm>
              <a:off x="182894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2" name="Forme libre : forme 5221">
              <a:extLst>
                <a:ext uri="{FF2B5EF4-FFF2-40B4-BE49-F238E27FC236}">
                  <a16:creationId xmlns:a16="http://schemas.microsoft.com/office/drawing/2014/main" id="{606A64A3-44D5-4641-8077-847DDBB7F6BD}"/>
                </a:ext>
              </a:extLst>
            </p:cNvPr>
            <p:cNvSpPr/>
            <p:nvPr/>
          </p:nvSpPr>
          <p:spPr>
            <a:xfrm>
              <a:off x="18484197"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3" name="Forme libre : forme 5222">
              <a:extLst>
                <a:ext uri="{FF2B5EF4-FFF2-40B4-BE49-F238E27FC236}">
                  <a16:creationId xmlns:a16="http://schemas.microsoft.com/office/drawing/2014/main" id="{5A800A31-3D82-4F8F-AABA-EB3B89E06B6C}"/>
                </a:ext>
              </a:extLst>
            </p:cNvPr>
            <p:cNvSpPr/>
            <p:nvPr/>
          </p:nvSpPr>
          <p:spPr>
            <a:xfrm>
              <a:off x="186789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4" name="Forme libre : forme 5223">
              <a:extLst>
                <a:ext uri="{FF2B5EF4-FFF2-40B4-BE49-F238E27FC236}">
                  <a16:creationId xmlns:a16="http://schemas.microsoft.com/office/drawing/2014/main" id="{8ED53D1F-8384-4390-A621-D8480A317C32}"/>
                </a:ext>
              </a:extLst>
            </p:cNvPr>
            <p:cNvSpPr/>
            <p:nvPr/>
          </p:nvSpPr>
          <p:spPr>
            <a:xfrm>
              <a:off x="188736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5" name="Forme libre : forme 5224">
              <a:extLst>
                <a:ext uri="{FF2B5EF4-FFF2-40B4-BE49-F238E27FC236}">
                  <a16:creationId xmlns:a16="http://schemas.microsoft.com/office/drawing/2014/main" id="{A55E3D51-E837-4AE2-8A4C-30A3A68B7E2C}"/>
                </a:ext>
              </a:extLst>
            </p:cNvPr>
            <p:cNvSpPr/>
            <p:nvPr/>
          </p:nvSpPr>
          <p:spPr>
            <a:xfrm>
              <a:off x="19652598"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6" name="Forme libre : forme 5225">
              <a:extLst>
                <a:ext uri="{FF2B5EF4-FFF2-40B4-BE49-F238E27FC236}">
                  <a16:creationId xmlns:a16="http://schemas.microsoft.com/office/drawing/2014/main" id="{AFE70BE0-5006-44EB-90D4-2CEBFB4E815C}"/>
                </a:ext>
              </a:extLst>
            </p:cNvPr>
            <p:cNvSpPr/>
            <p:nvPr/>
          </p:nvSpPr>
          <p:spPr>
            <a:xfrm>
              <a:off x="19847331"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7" name="Forme libre : forme 5226">
              <a:extLst>
                <a:ext uri="{FF2B5EF4-FFF2-40B4-BE49-F238E27FC236}">
                  <a16:creationId xmlns:a16="http://schemas.microsoft.com/office/drawing/2014/main" id="{376525C8-2FE2-46FC-AC49-EE0271AC901E}"/>
                </a:ext>
              </a:extLst>
            </p:cNvPr>
            <p:cNvSpPr/>
            <p:nvPr/>
          </p:nvSpPr>
          <p:spPr>
            <a:xfrm>
              <a:off x="20042064" y="77968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8" name="Forme libre : forme 5227">
              <a:extLst>
                <a:ext uri="{FF2B5EF4-FFF2-40B4-BE49-F238E27FC236}">
                  <a16:creationId xmlns:a16="http://schemas.microsoft.com/office/drawing/2014/main" id="{DC265296-7915-4267-901A-17530D7A6C5A}"/>
                </a:ext>
              </a:extLst>
            </p:cNvPr>
            <p:cNvSpPr/>
            <p:nvPr/>
          </p:nvSpPr>
          <p:spPr>
            <a:xfrm>
              <a:off x="52429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9" name="Forme libre : forme 5228">
              <a:extLst>
                <a:ext uri="{FF2B5EF4-FFF2-40B4-BE49-F238E27FC236}">
                  <a16:creationId xmlns:a16="http://schemas.microsoft.com/office/drawing/2014/main" id="{B1724899-00B6-44A4-94A7-19868879D9B4}"/>
                </a:ext>
              </a:extLst>
            </p:cNvPr>
            <p:cNvSpPr/>
            <p:nvPr/>
          </p:nvSpPr>
          <p:spPr>
            <a:xfrm>
              <a:off x="54376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0" name="Forme libre : forme 5229">
              <a:extLst>
                <a:ext uri="{FF2B5EF4-FFF2-40B4-BE49-F238E27FC236}">
                  <a16:creationId xmlns:a16="http://schemas.microsoft.com/office/drawing/2014/main" id="{4DD2937C-CAFD-4A9D-A7C9-F3E58EA45B68}"/>
                </a:ext>
              </a:extLst>
            </p:cNvPr>
            <p:cNvSpPr/>
            <p:nvPr/>
          </p:nvSpPr>
          <p:spPr>
            <a:xfrm>
              <a:off x="56324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1" name="Forme libre : forme 5230">
              <a:extLst>
                <a:ext uri="{FF2B5EF4-FFF2-40B4-BE49-F238E27FC236}">
                  <a16:creationId xmlns:a16="http://schemas.microsoft.com/office/drawing/2014/main" id="{355882A9-FEEB-4286-9CE4-39EA51C1BADE}"/>
                </a:ext>
              </a:extLst>
            </p:cNvPr>
            <p:cNvSpPr/>
            <p:nvPr/>
          </p:nvSpPr>
          <p:spPr>
            <a:xfrm>
              <a:off x="58271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2" name="Forme libre : forme 5231">
              <a:extLst>
                <a:ext uri="{FF2B5EF4-FFF2-40B4-BE49-F238E27FC236}">
                  <a16:creationId xmlns:a16="http://schemas.microsoft.com/office/drawing/2014/main" id="{52566315-652A-4070-B65F-E06B66AD1BC5}"/>
                </a:ext>
              </a:extLst>
            </p:cNvPr>
            <p:cNvSpPr/>
            <p:nvPr/>
          </p:nvSpPr>
          <p:spPr>
            <a:xfrm>
              <a:off x="60218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3" name="Forme libre : forme 5232">
              <a:extLst>
                <a:ext uri="{FF2B5EF4-FFF2-40B4-BE49-F238E27FC236}">
                  <a16:creationId xmlns:a16="http://schemas.microsoft.com/office/drawing/2014/main" id="{FA177308-1D8E-477E-8B5D-5F7CB477F96B}"/>
                </a:ext>
              </a:extLst>
            </p:cNvPr>
            <p:cNvSpPr/>
            <p:nvPr/>
          </p:nvSpPr>
          <p:spPr>
            <a:xfrm>
              <a:off x="62166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4" name="Forme libre : forme 5233">
              <a:extLst>
                <a:ext uri="{FF2B5EF4-FFF2-40B4-BE49-F238E27FC236}">
                  <a16:creationId xmlns:a16="http://schemas.microsoft.com/office/drawing/2014/main" id="{BE69EFE5-4563-4CA0-ADC7-C70200E60D9D}"/>
                </a:ext>
              </a:extLst>
            </p:cNvPr>
            <p:cNvSpPr/>
            <p:nvPr/>
          </p:nvSpPr>
          <p:spPr>
            <a:xfrm>
              <a:off x="64113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5" name="Forme libre : forme 5234">
              <a:extLst>
                <a:ext uri="{FF2B5EF4-FFF2-40B4-BE49-F238E27FC236}">
                  <a16:creationId xmlns:a16="http://schemas.microsoft.com/office/drawing/2014/main" id="{2FBFD694-A321-4882-8D66-D74E29C13750}"/>
                </a:ext>
              </a:extLst>
            </p:cNvPr>
            <p:cNvSpPr/>
            <p:nvPr/>
          </p:nvSpPr>
          <p:spPr>
            <a:xfrm>
              <a:off x="66060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6" name="Forme libre : forme 5235">
              <a:extLst>
                <a:ext uri="{FF2B5EF4-FFF2-40B4-BE49-F238E27FC236}">
                  <a16:creationId xmlns:a16="http://schemas.microsoft.com/office/drawing/2014/main" id="{B4D3D4E7-184B-4BE4-AAEC-959FB188F147}"/>
                </a:ext>
              </a:extLst>
            </p:cNvPr>
            <p:cNvSpPr/>
            <p:nvPr/>
          </p:nvSpPr>
          <p:spPr>
            <a:xfrm>
              <a:off x="68008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7" name="Forme libre : forme 5236">
              <a:extLst>
                <a:ext uri="{FF2B5EF4-FFF2-40B4-BE49-F238E27FC236}">
                  <a16:creationId xmlns:a16="http://schemas.microsoft.com/office/drawing/2014/main" id="{00FC9570-79BF-43CB-BA7F-978F00FFF429}"/>
                </a:ext>
              </a:extLst>
            </p:cNvPr>
            <p:cNvSpPr/>
            <p:nvPr/>
          </p:nvSpPr>
          <p:spPr>
            <a:xfrm>
              <a:off x="69955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8" name="Forme libre : forme 5237">
              <a:extLst>
                <a:ext uri="{FF2B5EF4-FFF2-40B4-BE49-F238E27FC236}">
                  <a16:creationId xmlns:a16="http://schemas.microsoft.com/office/drawing/2014/main" id="{1ECF6091-6363-4D64-B558-E09DBD91175E}"/>
                </a:ext>
              </a:extLst>
            </p:cNvPr>
            <p:cNvSpPr/>
            <p:nvPr/>
          </p:nvSpPr>
          <p:spPr>
            <a:xfrm>
              <a:off x="71902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9" name="Forme libre : forme 5238">
              <a:extLst>
                <a:ext uri="{FF2B5EF4-FFF2-40B4-BE49-F238E27FC236}">
                  <a16:creationId xmlns:a16="http://schemas.microsoft.com/office/drawing/2014/main" id="{C1BE95D0-6F46-49F5-8CB4-73DCA65A2BC8}"/>
                </a:ext>
              </a:extLst>
            </p:cNvPr>
            <p:cNvSpPr/>
            <p:nvPr/>
          </p:nvSpPr>
          <p:spPr>
            <a:xfrm>
              <a:off x="114740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0" name="Forme libre : forme 5239">
              <a:extLst>
                <a:ext uri="{FF2B5EF4-FFF2-40B4-BE49-F238E27FC236}">
                  <a16:creationId xmlns:a16="http://schemas.microsoft.com/office/drawing/2014/main" id="{53CD4B64-1DD2-477D-BD0D-B8E548D65957}"/>
                </a:ext>
              </a:extLst>
            </p:cNvPr>
            <p:cNvSpPr/>
            <p:nvPr/>
          </p:nvSpPr>
          <p:spPr>
            <a:xfrm>
              <a:off x="116688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1" name="Forme libre : forme 5240">
              <a:extLst>
                <a:ext uri="{FF2B5EF4-FFF2-40B4-BE49-F238E27FC236}">
                  <a16:creationId xmlns:a16="http://schemas.microsoft.com/office/drawing/2014/main" id="{BE9C6DB6-2F59-4CFE-8DDC-D5313CCC8AC6}"/>
                </a:ext>
              </a:extLst>
            </p:cNvPr>
            <p:cNvSpPr/>
            <p:nvPr/>
          </p:nvSpPr>
          <p:spPr>
            <a:xfrm>
              <a:off x="118635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2" name="Forme libre : forme 5241">
              <a:extLst>
                <a:ext uri="{FF2B5EF4-FFF2-40B4-BE49-F238E27FC236}">
                  <a16:creationId xmlns:a16="http://schemas.microsoft.com/office/drawing/2014/main" id="{83E1F5FE-672B-489C-ADA0-B631EB218E93}"/>
                </a:ext>
              </a:extLst>
            </p:cNvPr>
            <p:cNvSpPr/>
            <p:nvPr/>
          </p:nvSpPr>
          <p:spPr>
            <a:xfrm>
              <a:off x="120582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3" name="Forme libre : forme 5242">
              <a:extLst>
                <a:ext uri="{FF2B5EF4-FFF2-40B4-BE49-F238E27FC236}">
                  <a16:creationId xmlns:a16="http://schemas.microsoft.com/office/drawing/2014/main" id="{C33BB686-AEE8-4878-AD16-4134F73C6A5F}"/>
                </a:ext>
              </a:extLst>
            </p:cNvPr>
            <p:cNvSpPr/>
            <p:nvPr/>
          </p:nvSpPr>
          <p:spPr>
            <a:xfrm>
              <a:off x="122530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4" name="Forme libre : forme 5243">
              <a:extLst>
                <a:ext uri="{FF2B5EF4-FFF2-40B4-BE49-F238E27FC236}">
                  <a16:creationId xmlns:a16="http://schemas.microsoft.com/office/drawing/2014/main" id="{C4B21569-3B46-444A-AFE3-0ADEF6E462CD}"/>
                </a:ext>
              </a:extLst>
            </p:cNvPr>
            <p:cNvSpPr/>
            <p:nvPr/>
          </p:nvSpPr>
          <p:spPr>
            <a:xfrm>
              <a:off x="124477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5" name="Forme libre : forme 5244">
              <a:extLst>
                <a:ext uri="{FF2B5EF4-FFF2-40B4-BE49-F238E27FC236}">
                  <a16:creationId xmlns:a16="http://schemas.microsoft.com/office/drawing/2014/main" id="{E47FDB84-5FB6-46AD-A965-A1141D99B6D0}"/>
                </a:ext>
              </a:extLst>
            </p:cNvPr>
            <p:cNvSpPr/>
            <p:nvPr/>
          </p:nvSpPr>
          <p:spPr>
            <a:xfrm>
              <a:off x="12642499"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46" name="Forme libre : forme 5245">
              <a:extLst>
                <a:ext uri="{FF2B5EF4-FFF2-40B4-BE49-F238E27FC236}">
                  <a16:creationId xmlns:a16="http://schemas.microsoft.com/office/drawing/2014/main" id="{FB57E862-671F-4EF7-8D59-C9CF3C223A5B}"/>
                </a:ext>
              </a:extLst>
            </p:cNvPr>
            <p:cNvSpPr/>
            <p:nvPr/>
          </p:nvSpPr>
          <p:spPr>
            <a:xfrm>
              <a:off x="13226699"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7" name="Forme libre : forme 5246">
              <a:extLst>
                <a:ext uri="{FF2B5EF4-FFF2-40B4-BE49-F238E27FC236}">
                  <a16:creationId xmlns:a16="http://schemas.microsoft.com/office/drawing/2014/main" id="{67195DDB-3B6B-4DDE-A85B-A4188B33C278}"/>
                </a:ext>
              </a:extLst>
            </p:cNvPr>
            <p:cNvSpPr/>
            <p:nvPr/>
          </p:nvSpPr>
          <p:spPr>
            <a:xfrm>
              <a:off x="13421432"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8" name="Forme libre : forme 5247">
              <a:extLst>
                <a:ext uri="{FF2B5EF4-FFF2-40B4-BE49-F238E27FC236}">
                  <a16:creationId xmlns:a16="http://schemas.microsoft.com/office/drawing/2014/main" id="{71199E2A-35BF-4971-84D1-3150080AF2A5}"/>
                </a:ext>
              </a:extLst>
            </p:cNvPr>
            <p:cNvSpPr/>
            <p:nvPr/>
          </p:nvSpPr>
          <p:spPr>
            <a:xfrm>
              <a:off x="136161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249" name="Forme libre : forme 5248">
              <a:extLst>
                <a:ext uri="{FF2B5EF4-FFF2-40B4-BE49-F238E27FC236}">
                  <a16:creationId xmlns:a16="http://schemas.microsoft.com/office/drawing/2014/main" id="{E05E373B-DA08-4AD7-B97C-4BB8295F8AA2}"/>
                </a:ext>
              </a:extLst>
            </p:cNvPr>
            <p:cNvSpPr/>
            <p:nvPr/>
          </p:nvSpPr>
          <p:spPr>
            <a:xfrm>
              <a:off x="138108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0" name="Forme libre : forme 5249">
              <a:extLst>
                <a:ext uri="{FF2B5EF4-FFF2-40B4-BE49-F238E27FC236}">
                  <a16:creationId xmlns:a16="http://schemas.microsoft.com/office/drawing/2014/main" id="{992A5221-CBC2-4932-BD06-F68A4FDD343B}"/>
                </a:ext>
              </a:extLst>
            </p:cNvPr>
            <p:cNvSpPr/>
            <p:nvPr/>
          </p:nvSpPr>
          <p:spPr>
            <a:xfrm>
              <a:off x="140056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1" name="Forme libre : forme 5250">
              <a:extLst>
                <a:ext uri="{FF2B5EF4-FFF2-40B4-BE49-F238E27FC236}">
                  <a16:creationId xmlns:a16="http://schemas.microsoft.com/office/drawing/2014/main" id="{2398E22D-D585-480D-AF67-4230A3694C21}"/>
                </a:ext>
              </a:extLst>
            </p:cNvPr>
            <p:cNvSpPr/>
            <p:nvPr/>
          </p:nvSpPr>
          <p:spPr>
            <a:xfrm>
              <a:off x="142003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2" name="Forme libre : forme 5251">
              <a:extLst>
                <a:ext uri="{FF2B5EF4-FFF2-40B4-BE49-F238E27FC236}">
                  <a16:creationId xmlns:a16="http://schemas.microsoft.com/office/drawing/2014/main" id="{F56CD605-C496-4DF0-8EC3-74D13088E378}"/>
                </a:ext>
              </a:extLst>
            </p:cNvPr>
            <p:cNvSpPr/>
            <p:nvPr/>
          </p:nvSpPr>
          <p:spPr>
            <a:xfrm>
              <a:off x="14394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3" name="Forme libre : forme 5252">
              <a:extLst>
                <a:ext uri="{FF2B5EF4-FFF2-40B4-BE49-F238E27FC236}">
                  <a16:creationId xmlns:a16="http://schemas.microsoft.com/office/drawing/2014/main" id="{B2CC252B-438C-4794-BB29-7A2CD1C271B4}"/>
                </a:ext>
              </a:extLst>
            </p:cNvPr>
            <p:cNvSpPr/>
            <p:nvPr/>
          </p:nvSpPr>
          <p:spPr>
            <a:xfrm>
              <a:off x="14589530"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4" name="Forme libre : forme 5253">
              <a:extLst>
                <a:ext uri="{FF2B5EF4-FFF2-40B4-BE49-F238E27FC236}">
                  <a16:creationId xmlns:a16="http://schemas.microsoft.com/office/drawing/2014/main" id="{84567917-69DB-417F-B807-E6E1D63C8F44}"/>
                </a:ext>
              </a:extLst>
            </p:cNvPr>
            <p:cNvSpPr/>
            <p:nvPr/>
          </p:nvSpPr>
          <p:spPr>
            <a:xfrm>
              <a:off x="14784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5" name="Forme libre : forme 5254">
              <a:extLst>
                <a:ext uri="{FF2B5EF4-FFF2-40B4-BE49-F238E27FC236}">
                  <a16:creationId xmlns:a16="http://schemas.microsoft.com/office/drawing/2014/main" id="{67875209-AB38-4417-BD60-BF4041B9B96F}"/>
                </a:ext>
              </a:extLst>
            </p:cNvPr>
            <p:cNvSpPr/>
            <p:nvPr/>
          </p:nvSpPr>
          <p:spPr>
            <a:xfrm>
              <a:off x="149789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6" name="Forme libre : forme 5255">
              <a:extLst>
                <a:ext uri="{FF2B5EF4-FFF2-40B4-BE49-F238E27FC236}">
                  <a16:creationId xmlns:a16="http://schemas.microsoft.com/office/drawing/2014/main" id="{4F34CADD-5224-4F9E-839C-0C6F1330A10C}"/>
                </a:ext>
              </a:extLst>
            </p:cNvPr>
            <p:cNvSpPr/>
            <p:nvPr/>
          </p:nvSpPr>
          <p:spPr>
            <a:xfrm>
              <a:off x="151737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7" name="Forme libre : forme 5256">
              <a:extLst>
                <a:ext uri="{FF2B5EF4-FFF2-40B4-BE49-F238E27FC236}">
                  <a16:creationId xmlns:a16="http://schemas.microsoft.com/office/drawing/2014/main" id="{157C2894-8E63-4A4F-A28D-2AD665D9E561}"/>
                </a:ext>
              </a:extLst>
            </p:cNvPr>
            <p:cNvSpPr/>
            <p:nvPr/>
          </p:nvSpPr>
          <p:spPr>
            <a:xfrm>
              <a:off x="153684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58" name="Forme libre : forme 5257">
              <a:extLst>
                <a:ext uri="{FF2B5EF4-FFF2-40B4-BE49-F238E27FC236}">
                  <a16:creationId xmlns:a16="http://schemas.microsoft.com/office/drawing/2014/main" id="{4A45C032-3156-4A23-BFB0-B468F9042B22}"/>
                </a:ext>
              </a:extLst>
            </p:cNvPr>
            <p:cNvSpPr/>
            <p:nvPr/>
          </p:nvSpPr>
          <p:spPr>
            <a:xfrm>
              <a:off x="155631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9" name="Forme libre : forme 5258">
              <a:extLst>
                <a:ext uri="{FF2B5EF4-FFF2-40B4-BE49-F238E27FC236}">
                  <a16:creationId xmlns:a16="http://schemas.microsoft.com/office/drawing/2014/main" id="{84305735-2044-414E-AD1B-656B822D387E}"/>
                </a:ext>
              </a:extLst>
            </p:cNvPr>
            <p:cNvSpPr/>
            <p:nvPr/>
          </p:nvSpPr>
          <p:spPr>
            <a:xfrm>
              <a:off x="157579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0" name="Forme libre : forme 5259">
              <a:extLst>
                <a:ext uri="{FF2B5EF4-FFF2-40B4-BE49-F238E27FC236}">
                  <a16:creationId xmlns:a16="http://schemas.microsoft.com/office/drawing/2014/main" id="{FE0B97F5-AF87-4CB9-A13D-25992A397481}"/>
                </a:ext>
              </a:extLst>
            </p:cNvPr>
            <p:cNvSpPr/>
            <p:nvPr/>
          </p:nvSpPr>
          <p:spPr>
            <a:xfrm>
              <a:off x="15952663"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61" name="Forme libre : forme 5260">
              <a:extLst>
                <a:ext uri="{FF2B5EF4-FFF2-40B4-BE49-F238E27FC236}">
                  <a16:creationId xmlns:a16="http://schemas.microsoft.com/office/drawing/2014/main" id="{3A22C88C-5F5B-49F3-A1E0-549E8ACFB7AF}"/>
                </a:ext>
              </a:extLst>
            </p:cNvPr>
            <p:cNvSpPr/>
            <p:nvPr/>
          </p:nvSpPr>
          <p:spPr>
            <a:xfrm>
              <a:off x="16147397"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2" name="Forme libre : forme 5261">
              <a:extLst>
                <a:ext uri="{FF2B5EF4-FFF2-40B4-BE49-F238E27FC236}">
                  <a16:creationId xmlns:a16="http://schemas.microsoft.com/office/drawing/2014/main" id="{64DCE322-2964-42EB-A1CA-E35AA86F4803}"/>
                </a:ext>
              </a:extLst>
            </p:cNvPr>
            <p:cNvSpPr/>
            <p:nvPr/>
          </p:nvSpPr>
          <p:spPr>
            <a:xfrm>
              <a:off x="16342130"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3" name="Forme libre : forme 5262">
              <a:extLst>
                <a:ext uri="{FF2B5EF4-FFF2-40B4-BE49-F238E27FC236}">
                  <a16:creationId xmlns:a16="http://schemas.microsoft.com/office/drawing/2014/main" id="{50754A1E-24B8-40C6-8C29-8EFE804DFABA}"/>
                </a:ext>
              </a:extLst>
            </p:cNvPr>
            <p:cNvSpPr/>
            <p:nvPr/>
          </p:nvSpPr>
          <p:spPr>
            <a:xfrm>
              <a:off x="16536864"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4" name="Forme libre : forme 5263">
              <a:extLst>
                <a:ext uri="{FF2B5EF4-FFF2-40B4-BE49-F238E27FC236}">
                  <a16:creationId xmlns:a16="http://schemas.microsoft.com/office/drawing/2014/main" id="{D7C86516-DC7C-40C1-9D7A-7728FCEE0BBD}"/>
                </a:ext>
              </a:extLst>
            </p:cNvPr>
            <p:cNvSpPr/>
            <p:nvPr/>
          </p:nvSpPr>
          <p:spPr>
            <a:xfrm>
              <a:off x="16731597"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5" name="Forme libre : forme 5264">
              <a:extLst>
                <a:ext uri="{FF2B5EF4-FFF2-40B4-BE49-F238E27FC236}">
                  <a16:creationId xmlns:a16="http://schemas.microsoft.com/office/drawing/2014/main" id="{3036ED8D-973C-454B-A970-4122486E4757}"/>
                </a:ext>
              </a:extLst>
            </p:cNvPr>
            <p:cNvSpPr/>
            <p:nvPr/>
          </p:nvSpPr>
          <p:spPr>
            <a:xfrm>
              <a:off x="169263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6" name="Forme libre : forme 5265">
              <a:extLst>
                <a:ext uri="{FF2B5EF4-FFF2-40B4-BE49-F238E27FC236}">
                  <a16:creationId xmlns:a16="http://schemas.microsoft.com/office/drawing/2014/main" id="{299D2BCB-E8C0-429A-81DA-179E846F2CBF}"/>
                </a:ext>
              </a:extLst>
            </p:cNvPr>
            <p:cNvSpPr/>
            <p:nvPr/>
          </p:nvSpPr>
          <p:spPr>
            <a:xfrm>
              <a:off x="171210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7" name="Forme libre : forme 5266">
              <a:extLst>
                <a:ext uri="{FF2B5EF4-FFF2-40B4-BE49-F238E27FC236}">
                  <a16:creationId xmlns:a16="http://schemas.microsoft.com/office/drawing/2014/main" id="{58FBE2CB-CF50-4C90-AD4E-30E72DC68B3F}"/>
                </a:ext>
              </a:extLst>
            </p:cNvPr>
            <p:cNvSpPr/>
            <p:nvPr/>
          </p:nvSpPr>
          <p:spPr>
            <a:xfrm>
              <a:off x="17315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8" name="Forme libre : forme 5267">
              <a:extLst>
                <a:ext uri="{FF2B5EF4-FFF2-40B4-BE49-F238E27FC236}">
                  <a16:creationId xmlns:a16="http://schemas.microsoft.com/office/drawing/2014/main" id="{DA6FB115-6811-4A70-81E9-5FBE97017237}"/>
                </a:ext>
              </a:extLst>
            </p:cNvPr>
            <p:cNvSpPr/>
            <p:nvPr/>
          </p:nvSpPr>
          <p:spPr>
            <a:xfrm>
              <a:off x="175105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9" name="Forme libre : forme 5268">
              <a:extLst>
                <a:ext uri="{FF2B5EF4-FFF2-40B4-BE49-F238E27FC236}">
                  <a16:creationId xmlns:a16="http://schemas.microsoft.com/office/drawing/2014/main" id="{7CBB323D-B87E-4D40-B890-D6738BCDE335}"/>
                </a:ext>
              </a:extLst>
            </p:cNvPr>
            <p:cNvSpPr/>
            <p:nvPr/>
          </p:nvSpPr>
          <p:spPr>
            <a:xfrm>
              <a:off x="17705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70" name="Forme libre : forme 5269">
              <a:extLst>
                <a:ext uri="{FF2B5EF4-FFF2-40B4-BE49-F238E27FC236}">
                  <a16:creationId xmlns:a16="http://schemas.microsoft.com/office/drawing/2014/main" id="{CFCEC99D-37A6-4496-9558-609C1DA92973}"/>
                </a:ext>
              </a:extLst>
            </p:cNvPr>
            <p:cNvSpPr/>
            <p:nvPr/>
          </p:nvSpPr>
          <p:spPr>
            <a:xfrm>
              <a:off x="17899998"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71" name="Forme libre : forme 5270">
              <a:extLst>
                <a:ext uri="{FF2B5EF4-FFF2-40B4-BE49-F238E27FC236}">
                  <a16:creationId xmlns:a16="http://schemas.microsoft.com/office/drawing/2014/main" id="{65B72809-96B4-4420-9F27-BF6AFF095415}"/>
                </a:ext>
              </a:extLst>
            </p:cNvPr>
            <p:cNvSpPr/>
            <p:nvPr/>
          </p:nvSpPr>
          <p:spPr>
            <a:xfrm>
              <a:off x="180947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2" name="Forme libre : forme 5271">
              <a:extLst>
                <a:ext uri="{FF2B5EF4-FFF2-40B4-BE49-F238E27FC236}">
                  <a16:creationId xmlns:a16="http://schemas.microsoft.com/office/drawing/2014/main" id="{F540E9C5-64DE-442B-89C1-39DC1B7F1EDF}"/>
                </a:ext>
              </a:extLst>
            </p:cNvPr>
            <p:cNvSpPr/>
            <p:nvPr/>
          </p:nvSpPr>
          <p:spPr>
            <a:xfrm>
              <a:off x="182894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3" name="Forme libre : forme 5272">
              <a:extLst>
                <a:ext uri="{FF2B5EF4-FFF2-40B4-BE49-F238E27FC236}">
                  <a16:creationId xmlns:a16="http://schemas.microsoft.com/office/drawing/2014/main" id="{06368FD9-B25D-434A-B8CA-340151EB4AFC}"/>
                </a:ext>
              </a:extLst>
            </p:cNvPr>
            <p:cNvSpPr/>
            <p:nvPr/>
          </p:nvSpPr>
          <p:spPr>
            <a:xfrm>
              <a:off x="18484197"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4" name="Forme libre : forme 5273">
              <a:extLst>
                <a:ext uri="{FF2B5EF4-FFF2-40B4-BE49-F238E27FC236}">
                  <a16:creationId xmlns:a16="http://schemas.microsoft.com/office/drawing/2014/main" id="{6EB5ACA7-928E-47EE-9B1C-ED35C9ECAE5F}"/>
                </a:ext>
              </a:extLst>
            </p:cNvPr>
            <p:cNvSpPr/>
            <p:nvPr/>
          </p:nvSpPr>
          <p:spPr>
            <a:xfrm>
              <a:off x="186789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5" name="Forme libre : forme 5274">
              <a:extLst>
                <a:ext uri="{FF2B5EF4-FFF2-40B4-BE49-F238E27FC236}">
                  <a16:creationId xmlns:a16="http://schemas.microsoft.com/office/drawing/2014/main" id="{9DA5FE32-6B9D-433A-8FFD-8B90DD0B89DD}"/>
                </a:ext>
              </a:extLst>
            </p:cNvPr>
            <p:cNvSpPr/>
            <p:nvPr/>
          </p:nvSpPr>
          <p:spPr>
            <a:xfrm>
              <a:off x="188736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5276" name="Forme libre : forme 5275">
              <a:extLst>
                <a:ext uri="{FF2B5EF4-FFF2-40B4-BE49-F238E27FC236}">
                  <a16:creationId xmlns:a16="http://schemas.microsoft.com/office/drawing/2014/main" id="{B653D708-FF9C-4956-BE82-E806CDB779EC}"/>
                </a:ext>
              </a:extLst>
            </p:cNvPr>
            <p:cNvSpPr/>
            <p:nvPr/>
          </p:nvSpPr>
          <p:spPr>
            <a:xfrm>
              <a:off x="56324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7" name="Forme libre : forme 5276">
              <a:extLst>
                <a:ext uri="{FF2B5EF4-FFF2-40B4-BE49-F238E27FC236}">
                  <a16:creationId xmlns:a16="http://schemas.microsoft.com/office/drawing/2014/main" id="{3857F66C-FB0F-4244-90B5-3EFED22B4F42}"/>
                </a:ext>
              </a:extLst>
            </p:cNvPr>
            <p:cNvSpPr/>
            <p:nvPr/>
          </p:nvSpPr>
          <p:spPr>
            <a:xfrm>
              <a:off x="58271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78" name="Forme libre : forme 5277">
              <a:extLst>
                <a:ext uri="{FF2B5EF4-FFF2-40B4-BE49-F238E27FC236}">
                  <a16:creationId xmlns:a16="http://schemas.microsoft.com/office/drawing/2014/main" id="{42054EF3-A6CE-487D-B571-F6E11A61825E}"/>
                </a:ext>
              </a:extLst>
            </p:cNvPr>
            <p:cNvSpPr/>
            <p:nvPr/>
          </p:nvSpPr>
          <p:spPr>
            <a:xfrm>
              <a:off x="60218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9" name="Forme libre : forme 5278">
              <a:extLst>
                <a:ext uri="{FF2B5EF4-FFF2-40B4-BE49-F238E27FC236}">
                  <a16:creationId xmlns:a16="http://schemas.microsoft.com/office/drawing/2014/main" id="{19262378-04F3-4405-A552-894D62A5DC7B}"/>
                </a:ext>
              </a:extLst>
            </p:cNvPr>
            <p:cNvSpPr/>
            <p:nvPr/>
          </p:nvSpPr>
          <p:spPr>
            <a:xfrm>
              <a:off x="62166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0" name="Forme libre : forme 5279">
              <a:extLst>
                <a:ext uri="{FF2B5EF4-FFF2-40B4-BE49-F238E27FC236}">
                  <a16:creationId xmlns:a16="http://schemas.microsoft.com/office/drawing/2014/main" id="{08F84C1F-E418-4031-9A79-2656A4DA0BE1}"/>
                </a:ext>
              </a:extLst>
            </p:cNvPr>
            <p:cNvSpPr/>
            <p:nvPr/>
          </p:nvSpPr>
          <p:spPr>
            <a:xfrm>
              <a:off x="64113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1" name="Forme libre : forme 5280">
              <a:extLst>
                <a:ext uri="{FF2B5EF4-FFF2-40B4-BE49-F238E27FC236}">
                  <a16:creationId xmlns:a16="http://schemas.microsoft.com/office/drawing/2014/main" id="{8FD2F5B6-44D0-4872-B41F-276BD89921C2}"/>
                </a:ext>
              </a:extLst>
            </p:cNvPr>
            <p:cNvSpPr/>
            <p:nvPr/>
          </p:nvSpPr>
          <p:spPr>
            <a:xfrm>
              <a:off x="71902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2" name="Forme libre : forme 5281">
              <a:extLst>
                <a:ext uri="{FF2B5EF4-FFF2-40B4-BE49-F238E27FC236}">
                  <a16:creationId xmlns:a16="http://schemas.microsoft.com/office/drawing/2014/main" id="{A2DEE9AD-A9A7-4D67-871E-3F8B087598DD}"/>
                </a:ext>
              </a:extLst>
            </p:cNvPr>
            <p:cNvSpPr/>
            <p:nvPr/>
          </p:nvSpPr>
          <p:spPr>
            <a:xfrm>
              <a:off x="114740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3" name="Forme libre : forme 5282">
              <a:extLst>
                <a:ext uri="{FF2B5EF4-FFF2-40B4-BE49-F238E27FC236}">
                  <a16:creationId xmlns:a16="http://schemas.microsoft.com/office/drawing/2014/main" id="{A93B69B5-70A7-44F0-9E5C-13F0930B2BD5}"/>
                </a:ext>
              </a:extLst>
            </p:cNvPr>
            <p:cNvSpPr/>
            <p:nvPr/>
          </p:nvSpPr>
          <p:spPr>
            <a:xfrm>
              <a:off x="116688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4" name="Forme libre : forme 5283">
              <a:extLst>
                <a:ext uri="{FF2B5EF4-FFF2-40B4-BE49-F238E27FC236}">
                  <a16:creationId xmlns:a16="http://schemas.microsoft.com/office/drawing/2014/main" id="{185289AC-F03A-4FE2-8C21-0EFA16AFF3DE}"/>
                </a:ext>
              </a:extLst>
            </p:cNvPr>
            <p:cNvSpPr/>
            <p:nvPr/>
          </p:nvSpPr>
          <p:spPr>
            <a:xfrm>
              <a:off x="118635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5" name="Forme libre : forme 5284">
              <a:extLst>
                <a:ext uri="{FF2B5EF4-FFF2-40B4-BE49-F238E27FC236}">
                  <a16:creationId xmlns:a16="http://schemas.microsoft.com/office/drawing/2014/main" id="{0035AF28-9155-40E7-9EFE-0DE509942BF1}"/>
                </a:ext>
              </a:extLst>
            </p:cNvPr>
            <p:cNvSpPr/>
            <p:nvPr/>
          </p:nvSpPr>
          <p:spPr>
            <a:xfrm>
              <a:off x="120582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6" name="Forme libre : forme 5285">
              <a:extLst>
                <a:ext uri="{FF2B5EF4-FFF2-40B4-BE49-F238E27FC236}">
                  <a16:creationId xmlns:a16="http://schemas.microsoft.com/office/drawing/2014/main" id="{040C8E80-EE7C-4230-B569-4E59412032CC}"/>
                </a:ext>
              </a:extLst>
            </p:cNvPr>
            <p:cNvSpPr/>
            <p:nvPr/>
          </p:nvSpPr>
          <p:spPr>
            <a:xfrm>
              <a:off x="122530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7" name="Forme libre : forme 5286">
              <a:extLst>
                <a:ext uri="{FF2B5EF4-FFF2-40B4-BE49-F238E27FC236}">
                  <a16:creationId xmlns:a16="http://schemas.microsoft.com/office/drawing/2014/main" id="{A20EB682-061A-4EA0-9DDD-B899100E640F}"/>
                </a:ext>
              </a:extLst>
            </p:cNvPr>
            <p:cNvSpPr/>
            <p:nvPr/>
          </p:nvSpPr>
          <p:spPr>
            <a:xfrm>
              <a:off x="124477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8" name="Forme libre : forme 5287">
              <a:extLst>
                <a:ext uri="{FF2B5EF4-FFF2-40B4-BE49-F238E27FC236}">
                  <a16:creationId xmlns:a16="http://schemas.microsoft.com/office/drawing/2014/main" id="{754EC238-EDA2-41EF-8B6E-42DFBF52591C}"/>
                </a:ext>
              </a:extLst>
            </p:cNvPr>
            <p:cNvSpPr/>
            <p:nvPr/>
          </p:nvSpPr>
          <p:spPr>
            <a:xfrm>
              <a:off x="12642499"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9" name="Forme libre : forme 5288">
              <a:extLst>
                <a:ext uri="{FF2B5EF4-FFF2-40B4-BE49-F238E27FC236}">
                  <a16:creationId xmlns:a16="http://schemas.microsoft.com/office/drawing/2014/main" id="{9FC35A58-BF83-416C-ADB9-1DA40C91BBF1}"/>
                </a:ext>
              </a:extLst>
            </p:cNvPr>
            <p:cNvSpPr/>
            <p:nvPr/>
          </p:nvSpPr>
          <p:spPr>
            <a:xfrm>
              <a:off x="12837232"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90" name="Forme libre : forme 5289">
              <a:extLst>
                <a:ext uri="{FF2B5EF4-FFF2-40B4-BE49-F238E27FC236}">
                  <a16:creationId xmlns:a16="http://schemas.microsoft.com/office/drawing/2014/main" id="{E200CD01-0DAE-454E-AB46-88EC73A7D464}"/>
                </a:ext>
              </a:extLst>
            </p:cNvPr>
            <p:cNvSpPr/>
            <p:nvPr/>
          </p:nvSpPr>
          <p:spPr>
            <a:xfrm>
              <a:off x="13031966"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91" name="Forme libre : forme 5290">
              <a:extLst>
                <a:ext uri="{FF2B5EF4-FFF2-40B4-BE49-F238E27FC236}">
                  <a16:creationId xmlns:a16="http://schemas.microsoft.com/office/drawing/2014/main" id="{481C9BFD-0F8D-4285-AFB7-977378220391}"/>
                </a:ext>
              </a:extLst>
            </p:cNvPr>
            <p:cNvSpPr/>
            <p:nvPr/>
          </p:nvSpPr>
          <p:spPr>
            <a:xfrm>
              <a:off x="13226699"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2" name="Forme libre : forme 5291">
              <a:extLst>
                <a:ext uri="{FF2B5EF4-FFF2-40B4-BE49-F238E27FC236}">
                  <a16:creationId xmlns:a16="http://schemas.microsoft.com/office/drawing/2014/main" id="{2B8D7AB9-82AE-467F-985A-B562B9A622C8}"/>
                </a:ext>
              </a:extLst>
            </p:cNvPr>
            <p:cNvSpPr/>
            <p:nvPr/>
          </p:nvSpPr>
          <p:spPr>
            <a:xfrm>
              <a:off x="13421432"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3" name="Forme libre : forme 5292">
              <a:extLst>
                <a:ext uri="{FF2B5EF4-FFF2-40B4-BE49-F238E27FC236}">
                  <a16:creationId xmlns:a16="http://schemas.microsoft.com/office/drawing/2014/main" id="{C3F7702B-1EA0-4465-8F08-B29B9C410E35}"/>
                </a:ext>
              </a:extLst>
            </p:cNvPr>
            <p:cNvSpPr/>
            <p:nvPr/>
          </p:nvSpPr>
          <p:spPr>
            <a:xfrm>
              <a:off x="136161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294" name="Forme libre : forme 5293">
              <a:extLst>
                <a:ext uri="{FF2B5EF4-FFF2-40B4-BE49-F238E27FC236}">
                  <a16:creationId xmlns:a16="http://schemas.microsoft.com/office/drawing/2014/main" id="{81AF993C-D901-4822-A360-A8BAE10E0FDE}"/>
                </a:ext>
              </a:extLst>
            </p:cNvPr>
            <p:cNvSpPr/>
            <p:nvPr/>
          </p:nvSpPr>
          <p:spPr>
            <a:xfrm>
              <a:off x="138108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5" name="Forme libre : forme 5294">
              <a:extLst>
                <a:ext uri="{FF2B5EF4-FFF2-40B4-BE49-F238E27FC236}">
                  <a16:creationId xmlns:a16="http://schemas.microsoft.com/office/drawing/2014/main" id="{4F404629-E237-482F-83DD-517D50D07825}"/>
                </a:ext>
              </a:extLst>
            </p:cNvPr>
            <p:cNvSpPr/>
            <p:nvPr/>
          </p:nvSpPr>
          <p:spPr>
            <a:xfrm>
              <a:off x="142003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6" name="Forme libre : forme 5295">
              <a:extLst>
                <a:ext uri="{FF2B5EF4-FFF2-40B4-BE49-F238E27FC236}">
                  <a16:creationId xmlns:a16="http://schemas.microsoft.com/office/drawing/2014/main" id="{40ADAA95-94DA-4CA8-B4D5-27714FE77494}"/>
                </a:ext>
              </a:extLst>
            </p:cNvPr>
            <p:cNvSpPr/>
            <p:nvPr/>
          </p:nvSpPr>
          <p:spPr>
            <a:xfrm>
              <a:off x="14394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7" name="Forme libre : forme 5296">
              <a:extLst>
                <a:ext uri="{FF2B5EF4-FFF2-40B4-BE49-F238E27FC236}">
                  <a16:creationId xmlns:a16="http://schemas.microsoft.com/office/drawing/2014/main" id="{506D79D5-D9D5-4361-9633-317FC464FDC5}"/>
                </a:ext>
              </a:extLst>
            </p:cNvPr>
            <p:cNvSpPr/>
            <p:nvPr/>
          </p:nvSpPr>
          <p:spPr>
            <a:xfrm>
              <a:off x="14589530"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8" name="Forme libre : forme 5297">
              <a:extLst>
                <a:ext uri="{FF2B5EF4-FFF2-40B4-BE49-F238E27FC236}">
                  <a16:creationId xmlns:a16="http://schemas.microsoft.com/office/drawing/2014/main" id="{6DA288C0-54C4-4C97-B33F-4E9329A9A803}"/>
                </a:ext>
              </a:extLst>
            </p:cNvPr>
            <p:cNvSpPr/>
            <p:nvPr/>
          </p:nvSpPr>
          <p:spPr>
            <a:xfrm>
              <a:off x="14784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9" name="Forme libre : forme 5298">
              <a:extLst>
                <a:ext uri="{FF2B5EF4-FFF2-40B4-BE49-F238E27FC236}">
                  <a16:creationId xmlns:a16="http://schemas.microsoft.com/office/drawing/2014/main" id="{648ABC98-F2E9-40AB-B9B5-13A7CFE879E5}"/>
                </a:ext>
              </a:extLst>
            </p:cNvPr>
            <p:cNvSpPr/>
            <p:nvPr/>
          </p:nvSpPr>
          <p:spPr>
            <a:xfrm>
              <a:off x="151737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0" name="Forme libre : forme 5299">
              <a:extLst>
                <a:ext uri="{FF2B5EF4-FFF2-40B4-BE49-F238E27FC236}">
                  <a16:creationId xmlns:a16="http://schemas.microsoft.com/office/drawing/2014/main" id="{4E3C3BEC-38E3-4BFF-9E38-F54D649A9F83}"/>
                </a:ext>
              </a:extLst>
            </p:cNvPr>
            <p:cNvSpPr/>
            <p:nvPr/>
          </p:nvSpPr>
          <p:spPr>
            <a:xfrm>
              <a:off x="153684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01" name="Forme libre : forme 5300">
              <a:extLst>
                <a:ext uri="{FF2B5EF4-FFF2-40B4-BE49-F238E27FC236}">
                  <a16:creationId xmlns:a16="http://schemas.microsoft.com/office/drawing/2014/main" id="{7970FA93-68A0-4985-836B-788BE7F55726}"/>
                </a:ext>
              </a:extLst>
            </p:cNvPr>
            <p:cNvSpPr/>
            <p:nvPr/>
          </p:nvSpPr>
          <p:spPr>
            <a:xfrm>
              <a:off x="155631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2" name="Forme libre : forme 5301">
              <a:extLst>
                <a:ext uri="{FF2B5EF4-FFF2-40B4-BE49-F238E27FC236}">
                  <a16:creationId xmlns:a16="http://schemas.microsoft.com/office/drawing/2014/main" id="{D2A33155-E1C9-4D52-BCF0-3A1BC45B2F0B}"/>
                </a:ext>
              </a:extLst>
            </p:cNvPr>
            <p:cNvSpPr/>
            <p:nvPr/>
          </p:nvSpPr>
          <p:spPr>
            <a:xfrm>
              <a:off x="157579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3" name="Forme libre : forme 5302">
              <a:extLst>
                <a:ext uri="{FF2B5EF4-FFF2-40B4-BE49-F238E27FC236}">
                  <a16:creationId xmlns:a16="http://schemas.microsoft.com/office/drawing/2014/main" id="{9FB08D09-C375-4445-9624-ACBE657C1AD4}"/>
                </a:ext>
              </a:extLst>
            </p:cNvPr>
            <p:cNvSpPr/>
            <p:nvPr/>
          </p:nvSpPr>
          <p:spPr>
            <a:xfrm>
              <a:off x="15952663"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304" name="Forme libre : forme 5303">
              <a:extLst>
                <a:ext uri="{FF2B5EF4-FFF2-40B4-BE49-F238E27FC236}">
                  <a16:creationId xmlns:a16="http://schemas.microsoft.com/office/drawing/2014/main" id="{4C11A1F7-34DF-4C89-A6A7-54678CAB3A72}"/>
                </a:ext>
              </a:extLst>
            </p:cNvPr>
            <p:cNvSpPr/>
            <p:nvPr/>
          </p:nvSpPr>
          <p:spPr>
            <a:xfrm>
              <a:off x="16147397"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5" name="Forme libre : forme 5304">
              <a:extLst>
                <a:ext uri="{FF2B5EF4-FFF2-40B4-BE49-F238E27FC236}">
                  <a16:creationId xmlns:a16="http://schemas.microsoft.com/office/drawing/2014/main" id="{FE5EC514-CE3D-441B-A427-0A08B6024783}"/>
                </a:ext>
              </a:extLst>
            </p:cNvPr>
            <p:cNvSpPr/>
            <p:nvPr/>
          </p:nvSpPr>
          <p:spPr>
            <a:xfrm>
              <a:off x="16342130"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6" name="Forme libre : forme 5305">
              <a:extLst>
                <a:ext uri="{FF2B5EF4-FFF2-40B4-BE49-F238E27FC236}">
                  <a16:creationId xmlns:a16="http://schemas.microsoft.com/office/drawing/2014/main" id="{B8C01DA1-BA69-4F91-94FD-5AF70D10193B}"/>
                </a:ext>
              </a:extLst>
            </p:cNvPr>
            <p:cNvSpPr/>
            <p:nvPr/>
          </p:nvSpPr>
          <p:spPr>
            <a:xfrm>
              <a:off x="16536864"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7" name="Forme libre : forme 5306">
              <a:extLst>
                <a:ext uri="{FF2B5EF4-FFF2-40B4-BE49-F238E27FC236}">
                  <a16:creationId xmlns:a16="http://schemas.microsoft.com/office/drawing/2014/main" id="{58CEB28F-428C-4B7C-A0F6-6F67B336C73B}"/>
                </a:ext>
              </a:extLst>
            </p:cNvPr>
            <p:cNvSpPr/>
            <p:nvPr/>
          </p:nvSpPr>
          <p:spPr>
            <a:xfrm>
              <a:off x="16731597"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8" name="Forme libre : forme 5307">
              <a:extLst>
                <a:ext uri="{FF2B5EF4-FFF2-40B4-BE49-F238E27FC236}">
                  <a16:creationId xmlns:a16="http://schemas.microsoft.com/office/drawing/2014/main" id="{82592E1F-23C6-44CA-A4F5-17E181F56678}"/>
                </a:ext>
              </a:extLst>
            </p:cNvPr>
            <p:cNvSpPr/>
            <p:nvPr/>
          </p:nvSpPr>
          <p:spPr>
            <a:xfrm>
              <a:off x="169263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9" name="Forme libre : forme 5308">
              <a:extLst>
                <a:ext uri="{FF2B5EF4-FFF2-40B4-BE49-F238E27FC236}">
                  <a16:creationId xmlns:a16="http://schemas.microsoft.com/office/drawing/2014/main" id="{D8C38A4E-DCE8-43BB-B98E-D52824588DF5}"/>
                </a:ext>
              </a:extLst>
            </p:cNvPr>
            <p:cNvSpPr/>
            <p:nvPr/>
          </p:nvSpPr>
          <p:spPr>
            <a:xfrm>
              <a:off x="171210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0" name="Forme libre : forme 5309">
              <a:extLst>
                <a:ext uri="{FF2B5EF4-FFF2-40B4-BE49-F238E27FC236}">
                  <a16:creationId xmlns:a16="http://schemas.microsoft.com/office/drawing/2014/main" id="{2A942F11-52C2-4789-BA5E-29B434B36D9C}"/>
                </a:ext>
              </a:extLst>
            </p:cNvPr>
            <p:cNvSpPr/>
            <p:nvPr/>
          </p:nvSpPr>
          <p:spPr>
            <a:xfrm>
              <a:off x="17315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1" name="Forme libre : forme 5310">
              <a:extLst>
                <a:ext uri="{FF2B5EF4-FFF2-40B4-BE49-F238E27FC236}">
                  <a16:creationId xmlns:a16="http://schemas.microsoft.com/office/drawing/2014/main" id="{3C256E0A-D27E-470A-B347-114CBF1328C5}"/>
                </a:ext>
              </a:extLst>
            </p:cNvPr>
            <p:cNvSpPr/>
            <p:nvPr/>
          </p:nvSpPr>
          <p:spPr>
            <a:xfrm>
              <a:off x="175105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2" name="Forme libre : forme 5311">
              <a:extLst>
                <a:ext uri="{FF2B5EF4-FFF2-40B4-BE49-F238E27FC236}">
                  <a16:creationId xmlns:a16="http://schemas.microsoft.com/office/drawing/2014/main" id="{2C7D2040-C126-4222-92A9-88F7AC064B9C}"/>
                </a:ext>
              </a:extLst>
            </p:cNvPr>
            <p:cNvSpPr/>
            <p:nvPr/>
          </p:nvSpPr>
          <p:spPr>
            <a:xfrm>
              <a:off x="17705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13" name="Forme libre : forme 5312">
              <a:extLst>
                <a:ext uri="{FF2B5EF4-FFF2-40B4-BE49-F238E27FC236}">
                  <a16:creationId xmlns:a16="http://schemas.microsoft.com/office/drawing/2014/main" id="{2A212C17-B6ED-4092-8195-60A331D5E68E}"/>
                </a:ext>
              </a:extLst>
            </p:cNvPr>
            <p:cNvSpPr/>
            <p:nvPr/>
          </p:nvSpPr>
          <p:spPr>
            <a:xfrm>
              <a:off x="17899998"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14" name="Forme libre : forme 5313">
              <a:extLst>
                <a:ext uri="{FF2B5EF4-FFF2-40B4-BE49-F238E27FC236}">
                  <a16:creationId xmlns:a16="http://schemas.microsoft.com/office/drawing/2014/main" id="{E06C0DE8-6976-4F19-87F7-0CFF772CC94E}"/>
                </a:ext>
              </a:extLst>
            </p:cNvPr>
            <p:cNvSpPr/>
            <p:nvPr/>
          </p:nvSpPr>
          <p:spPr>
            <a:xfrm>
              <a:off x="180947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5" name="Forme libre : forme 5314">
              <a:extLst>
                <a:ext uri="{FF2B5EF4-FFF2-40B4-BE49-F238E27FC236}">
                  <a16:creationId xmlns:a16="http://schemas.microsoft.com/office/drawing/2014/main" id="{1DBE4E8B-070A-4A9C-8E24-B1F8829FBFB5}"/>
                </a:ext>
              </a:extLst>
            </p:cNvPr>
            <p:cNvSpPr/>
            <p:nvPr/>
          </p:nvSpPr>
          <p:spPr>
            <a:xfrm>
              <a:off x="182894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6" name="Forme libre : forme 5315">
              <a:extLst>
                <a:ext uri="{FF2B5EF4-FFF2-40B4-BE49-F238E27FC236}">
                  <a16:creationId xmlns:a16="http://schemas.microsoft.com/office/drawing/2014/main" id="{6CC76457-F9F5-4612-9B70-56E3E79B68FE}"/>
                </a:ext>
              </a:extLst>
            </p:cNvPr>
            <p:cNvSpPr/>
            <p:nvPr/>
          </p:nvSpPr>
          <p:spPr>
            <a:xfrm>
              <a:off x="18484197"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7" name="Forme libre : forme 5316">
              <a:extLst>
                <a:ext uri="{FF2B5EF4-FFF2-40B4-BE49-F238E27FC236}">
                  <a16:creationId xmlns:a16="http://schemas.microsoft.com/office/drawing/2014/main" id="{1ED050E8-CC49-4075-8090-A224606522E9}"/>
                </a:ext>
              </a:extLst>
            </p:cNvPr>
            <p:cNvSpPr/>
            <p:nvPr/>
          </p:nvSpPr>
          <p:spPr>
            <a:xfrm>
              <a:off x="186789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8" name="Forme libre : forme 5317">
              <a:extLst>
                <a:ext uri="{FF2B5EF4-FFF2-40B4-BE49-F238E27FC236}">
                  <a16:creationId xmlns:a16="http://schemas.microsoft.com/office/drawing/2014/main" id="{F17ACA2A-686E-488E-8CA5-3FF5EC8E6936}"/>
                </a:ext>
              </a:extLst>
            </p:cNvPr>
            <p:cNvSpPr/>
            <p:nvPr/>
          </p:nvSpPr>
          <p:spPr>
            <a:xfrm>
              <a:off x="188736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319" name="Forme libre : forme 5318">
              <a:extLst>
                <a:ext uri="{FF2B5EF4-FFF2-40B4-BE49-F238E27FC236}">
                  <a16:creationId xmlns:a16="http://schemas.microsoft.com/office/drawing/2014/main" id="{8E6E7B2C-2DCA-4CD2-899B-AC3E3B84675F}"/>
                </a:ext>
              </a:extLst>
            </p:cNvPr>
            <p:cNvSpPr/>
            <p:nvPr/>
          </p:nvSpPr>
          <p:spPr>
            <a:xfrm>
              <a:off x="58271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20" name="Forme libre : forme 5319">
              <a:extLst>
                <a:ext uri="{FF2B5EF4-FFF2-40B4-BE49-F238E27FC236}">
                  <a16:creationId xmlns:a16="http://schemas.microsoft.com/office/drawing/2014/main" id="{0E874E1B-8E8B-47B7-98B6-3DF16D567F91}"/>
                </a:ext>
              </a:extLst>
            </p:cNvPr>
            <p:cNvSpPr/>
            <p:nvPr/>
          </p:nvSpPr>
          <p:spPr>
            <a:xfrm>
              <a:off x="60218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1" name="Forme libre : forme 5320">
              <a:extLst>
                <a:ext uri="{FF2B5EF4-FFF2-40B4-BE49-F238E27FC236}">
                  <a16:creationId xmlns:a16="http://schemas.microsoft.com/office/drawing/2014/main" id="{60A0BB90-EF7E-4578-AB74-A7941F3DF09F}"/>
                </a:ext>
              </a:extLst>
            </p:cNvPr>
            <p:cNvSpPr/>
            <p:nvPr/>
          </p:nvSpPr>
          <p:spPr>
            <a:xfrm>
              <a:off x="6216601"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2" name="Forme libre : forme 5321">
              <a:extLst>
                <a:ext uri="{FF2B5EF4-FFF2-40B4-BE49-F238E27FC236}">
                  <a16:creationId xmlns:a16="http://schemas.microsoft.com/office/drawing/2014/main" id="{59122055-0709-409F-B0D1-75A56A2FC208}"/>
                </a:ext>
              </a:extLst>
            </p:cNvPr>
            <p:cNvSpPr/>
            <p:nvPr/>
          </p:nvSpPr>
          <p:spPr>
            <a:xfrm>
              <a:off x="64113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23" name="Forme libre : forme 5322">
              <a:extLst>
                <a:ext uri="{FF2B5EF4-FFF2-40B4-BE49-F238E27FC236}">
                  <a16:creationId xmlns:a16="http://schemas.microsoft.com/office/drawing/2014/main" id="{142A27DF-2B00-4684-8079-E5891B5763B6}"/>
                </a:ext>
              </a:extLst>
            </p:cNvPr>
            <p:cNvSpPr/>
            <p:nvPr/>
          </p:nvSpPr>
          <p:spPr>
            <a:xfrm>
              <a:off x="71902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4" name="Forme libre : forme 5323">
              <a:extLst>
                <a:ext uri="{FF2B5EF4-FFF2-40B4-BE49-F238E27FC236}">
                  <a16:creationId xmlns:a16="http://schemas.microsoft.com/office/drawing/2014/main" id="{3A9DA55F-2FCF-4CF8-9574-AADA7A2B4285}"/>
                </a:ext>
              </a:extLst>
            </p:cNvPr>
            <p:cNvSpPr/>
            <p:nvPr/>
          </p:nvSpPr>
          <p:spPr>
            <a:xfrm>
              <a:off x="112793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5" name="Forme libre : forme 5324">
              <a:extLst>
                <a:ext uri="{FF2B5EF4-FFF2-40B4-BE49-F238E27FC236}">
                  <a16:creationId xmlns:a16="http://schemas.microsoft.com/office/drawing/2014/main" id="{1EAACCFF-3CA3-4BEE-AEF8-D102D0CCE8E1}"/>
                </a:ext>
              </a:extLst>
            </p:cNvPr>
            <p:cNvSpPr/>
            <p:nvPr/>
          </p:nvSpPr>
          <p:spPr>
            <a:xfrm>
              <a:off x="114740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6" name="Forme libre : forme 5325">
              <a:extLst>
                <a:ext uri="{FF2B5EF4-FFF2-40B4-BE49-F238E27FC236}">
                  <a16:creationId xmlns:a16="http://schemas.microsoft.com/office/drawing/2014/main" id="{A63AA626-8E6B-409F-AEBE-6AB367BF92A5}"/>
                </a:ext>
              </a:extLst>
            </p:cNvPr>
            <p:cNvSpPr/>
            <p:nvPr/>
          </p:nvSpPr>
          <p:spPr>
            <a:xfrm>
              <a:off x="116688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7" name="Forme libre : forme 5326">
              <a:extLst>
                <a:ext uri="{FF2B5EF4-FFF2-40B4-BE49-F238E27FC236}">
                  <a16:creationId xmlns:a16="http://schemas.microsoft.com/office/drawing/2014/main" id="{C84C8D3C-BEC4-4680-AE80-378D8D26B2ED}"/>
                </a:ext>
              </a:extLst>
            </p:cNvPr>
            <p:cNvSpPr/>
            <p:nvPr/>
          </p:nvSpPr>
          <p:spPr>
            <a:xfrm>
              <a:off x="118635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8" name="Forme libre : forme 5327">
              <a:extLst>
                <a:ext uri="{FF2B5EF4-FFF2-40B4-BE49-F238E27FC236}">
                  <a16:creationId xmlns:a16="http://schemas.microsoft.com/office/drawing/2014/main" id="{3067BA5E-53EF-45B5-8E9B-088BF208054E}"/>
                </a:ext>
              </a:extLst>
            </p:cNvPr>
            <p:cNvSpPr/>
            <p:nvPr/>
          </p:nvSpPr>
          <p:spPr>
            <a:xfrm>
              <a:off x="120582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9" name="Forme libre : forme 5328">
              <a:extLst>
                <a:ext uri="{FF2B5EF4-FFF2-40B4-BE49-F238E27FC236}">
                  <a16:creationId xmlns:a16="http://schemas.microsoft.com/office/drawing/2014/main" id="{2501C6EE-10DC-4056-B23C-250D7453A24B}"/>
                </a:ext>
              </a:extLst>
            </p:cNvPr>
            <p:cNvSpPr/>
            <p:nvPr/>
          </p:nvSpPr>
          <p:spPr>
            <a:xfrm>
              <a:off x="122530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0" name="Forme libre : forme 5329">
              <a:extLst>
                <a:ext uri="{FF2B5EF4-FFF2-40B4-BE49-F238E27FC236}">
                  <a16:creationId xmlns:a16="http://schemas.microsoft.com/office/drawing/2014/main" id="{27BEB739-6622-4AFF-B4D0-CF6CC0239D00}"/>
                </a:ext>
              </a:extLst>
            </p:cNvPr>
            <p:cNvSpPr/>
            <p:nvPr/>
          </p:nvSpPr>
          <p:spPr>
            <a:xfrm>
              <a:off x="124477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1" name="Forme libre : forme 5330">
              <a:extLst>
                <a:ext uri="{FF2B5EF4-FFF2-40B4-BE49-F238E27FC236}">
                  <a16:creationId xmlns:a16="http://schemas.microsoft.com/office/drawing/2014/main" id="{8C37CAB3-B7FB-4EB2-8883-5EE1B3CC10C1}"/>
                </a:ext>
              </a:extLst>
            </p:cNvPr>
            <p:cNvSpPr/>
            <p:nvPr/>
          </p:nvSpPr>
          <p:spPr>
            <a:xfrm>
              <a:off x="12642499"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2" name="Forme libre : forme 5331">
              <a:extLst>
                <a:ext uri="{FF2B5EF4-FFF2-40B4-BE49-F238E27FC236}">
                  <a16:creationId xmlns:a16="http://schemas.microsoft.com/office/drawing/2014/main" id="{C64D8766-30F2-4DB6-8899-D9716A7A94FF}"/>
                </a:ext>
              </a:extLst>
            </p:cNvPr>
            <p:cNvSpPr/>
            <p:nvPr/>
          </p:nvSpPr>
          <p:spPr>
            <a:xfrm>
              <a:off x="12837232"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3" name="Forme libre : forme 5332">
              <a:extLst>
                <a:ext uri="{FF2B5EF4-FFF2-40B4-BE49-F238E27FC236}">
                  <a16:creationId xmlns:a16="http://schemas.microsoft.com/office/drawing/2014/main" id="{FFA81A20-3883-4452-97A5-2F2087BAAEFD}"/>
                </a:ext>
              </a:extLst>
            </p:cNvPr>
            <p:cNvSpPr/>
            <p:nvPr/>
          </p:nvSpPr>
          <p:spPr>
            <a:xfrm>
              <a:off x="13031966"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34" name="Forme libre : forme 5333">
              <a:extLst>
                <a:ext uri="{FF2B5EF4-FFF2-40B4-BE49-F238E27FC236}">
                  <a16:creationId xmlns:a16="http://schemas.microsoft.com/office/drawing/2014/main" id="{46927C82-4BF8-4AA5-BE78-545512DF4DF0}"/>
                </a:ext>
              </a:extLst>
            </p:cNvPr>
            <p:cNvSpPr/>
            <p:nvPr/>
          </p:nvSpPr>
          <p:spPr>
            <a:xfrm>
              <a:off x="13226699"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5" name="Forme libre : forme 5334">
              <a:extLst>
                <a:ext uri="{FF2B5EF4-FFF2-40B4-BE49-F238E27FC236}">
                  <a16:creationId xmlns:a16="http://schemas.microsoft.com/office/drawing/2014/main" id="{0A86F378-5F02-4159-8055-9A37AFB31337}"/>
                </a:ext>
              </a:extLst>
            </p:cNvPr>
            <p:cNvSpPr/>
            <p:nvPr/>
          </p:nvSpPr>
          <p:spPr>
            <a:xfrm>
              <a:off x="13421432"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6" name="Forme libre : forme 5335">
              <a:extLst>
                <a:ext uri="{FF2B5EF4-FFF2-40B4-BE49-F238E27FC236}">
                  <a16:creationId xmlns:a16="http://schemas.microsoft.com/office/drawing/2014/main" id="{AD863A16-AC49-4806-906E-239ADE93C164}"/>
                </a:ext>
              </a:extLst>
            </p:cNvPr>
            <p:cNvSpPr/>
            <p:nvPr/>
          </p:nvSpPr>
          <p:spPr>
            <a:xfrm>
              <a:off x="136161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37" name="Forme libre : forme 5336">
              <a:extLst>
                <a:ext uri="{FF2B5EF4-FFF2-40B4-BE49-F238E27FC236}">
                  <a16:creationId xmlns:a16="http://schemas.microsoft.com/office/drawing/2014/main" id="{7B5F98EA-9B22-4F26-A586-C3E6CC9C0EEC}"/>
                </a:ext>
              </a:extLst>
            </p:cNvPr>
            <p:cNvSpPr/>
            <p:nvPr/>
          </p:nvSpPr>
          <p:spPr>
            <a:xfrm>
              <a:off x="138108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38" name="Forme libre : forme 5337">
              <a:extLst>
                <a:ext uri="{FF2B5EF4-FFF2-40B4-BE49-F238E27FC236}">
                  <a16:creationId xmlns:a16="http://schemas.microsoft.com/office/drawing/2014/main" id="{AD578F52-2996-451F-9EC7-68901C3762CE}"/>
                </a:ext>
              </a:extLst>
            </p:cNvPr>
            <p:cNvSpPr/>
            <p:nvPr/>
          </p:nvSpPr>
          <p:spPr>
            <a:xfrm>
              <a:off x="14394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9" name="Forme libre : forme 5338">
              <a:extLst>
                <a:ext uri="{FF2B5EF4-FFF2-40B4-BE49-F238E27FC236}">
                  <a16:creationId xmlns:a16="http://schemas.microsoft.com/office/drawing/2014/main" id="{F2BAB3C2-1723-4038-8E21-86C4B1BA7AE2}"/>
                </a:ext>
              </a:extLst>
            </p:cNvPr>
            <p:cNvSpPr/>
            <p:nvPr/>
          </p:nvSpPr>
          <p:spPr>
            <a:xfrm>
              <a:off x="14589530"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0" name="Forme libre : forme 5339">
              <a:extLst>
                <a:ext uri="{FF2B5EF4-FFF2-40B4-BE49-F238E27FC236}">
                  <a16:creationId xmlns:a16="http://schemas.microsoft.com/office/drawing/2014/main" id="{7B74AADE-83D3-468E-B0AA-DBA61615D9BC}"/>
                </a:ext>
              </a:extLst>
            </p:cNvPr>
            <p:cNvSpPr/>
            <p:nvPr/>
          </p:nvSpPr>
          <p:spPr>
            <a:xfrm>
              <a:off x="14784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1" name="Forme libre : forme 5340">
              <a:extLst>
                <a:ext uri="{FF2B5EF4-FFF2-40B4-BE49-F238E27FC236}">
                  <a16:creationId xmlns:a16="http://schemas.microsoft.com/office/drawing/2014/main" id="{992BF406-B920-45BF-83FC-D3C9507C35C0}"/>
                </a:ext>
              </a:extLst>
            </p:cNvPr>
            <p:cNvSpPr/>
            <p:nvPr/>
          </p:nvSpPr>
          <p:spPr>
            <a:xfrm>
              <a:off x="149789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2" name="Forme libre : forme 5341">
              <a:extLst>
                <a:ext uri="{FF2B5EF4-FFF2-40B4-BE49-F238E27FC236}">
                  <a16:creationId xmlns:a16="http://schemas.microsoft.com/office/drawing/2014/main" id="{4E5B9470-B2FC-44DD-8F48-2AA54F188720}"/>
                </a:ext>
              </a:extLst>
            </p:cNvPr>
            <p:cNvSpPr/>
            <p:nvPr/>
          </p:nvSpPr>
          <p:spPr>
            <a:xfrm>
              <a:off x="15952663"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43" name="Forme libre : forme 5342">
              <a:extLst>
                <a:ext uri="{FF2B5EF4-FFF2-40B4-BE49-F238E27FC236}">
                  <a16:creationId xmlns:a16="http://schemas.microsoft.com/office/drawing/2014/main" id="{A32F8640-C878-45B6-BE14-37C86D0A8C1F}"/>
                </a:ext>
              </a:extLst>
            </p:cNvPr>
            <p:cNvSpPr/>
            <p:nvPr/>
          </p:nvSpPr>
          <p:spPr>
            <a:xfrm>
              <a:off x="16147397"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4" name="Forme libre : forme 5343">
              <a:extLst>
                <a:ext uri="{FF2B5EF4-FFF2-40B4-BE49-F238E27FC236}">
                  <a16:creationId xmlns:a16="http://schemas.microsoft.com/office/drawing/2014/main" id="{EB817C3D-3108-41E4-ADD1-357EFB67DBCC}"/>
                </a:ext>
              </a:extLst>
            </p:cNvPr>
            <p:cNvSpPr/>
            <p:nvPr/>
          </p:nvSpPr>
          <p:spPr>
            <a:xfrm>
              <a:off x="16342130"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5" name="Forme libre : forme 5344">
              <a:extLst>
                <a:ext uri="{FF2B5EF4-FFF2-40B4-BE49-F238E27FC236}">
                  <a16:creationId xmlns:a16="http://schemas.microsoft.com/office/drawing/2014/main" id="{A8744A59-5DAF-4E7B-B5E9-69ECF55163FE}"/>
                </a:ext>
              </a:extLst>
            </p:cNvPr>
            <p:cNvSpPr/>
            <p:nvPr/>
          </p:nvSpPr>
          <p:spPr>
            <a:xfrm>
              <a:off x="16536864"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6" name="Forme libre : forme 5345">
              <a:extLst>
                <a:ext uri="{FF2B5EF4-FFF2-40B4-BE49-F238E27FC236}">
                  <a16:creationId xmlns:a16="http://schemas.microsoft.com/office/drawing/2014/main" id="{F314009C-7F8D-466C-98BC-D6A3E61EA918}"/>
                </a:ext>
              </a:extLst>
            </p:cNvPr>
            <p:cNvSpPr/>
            <p:nvPr/>
          </p:nvSpPr>
          <p:spPr>
            <a:xfrm>
              <a:off x="16731597"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7" name="Forme libre : forme 5346">
              <a:extLst>
                <a:ext uri="{FF2B5EF4-FFF2-40B4-BE49-F238E27FC236}">
                  <a16:creationId xmlns:a16="http://schemas.microsoft.com/office/drawing/2014/main" id="{F58120F6-02FB-4A61-BB48-D6ED8186C14A}"/>
                </a:ext>
              </a:extLst>
            </p:cNvPr>
            <p:cNvSpPr/>
            <p:nvPr/>
          </p:nvSpPr>
          <p:spPr>
            <a:xfrm>
              <a:off x="169263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8" name="Forme libre : forme 5347">
              <a:extLst>
                <a:ext uri="{FF2B5EF4-FFF2-40B4-BE49-F238E27FC236}">
                  <a16:creationId xmlns:a16="http://schemas.microsoft.com/office/drawing/2014/main" id="{0071AA74-8B19-419B-A540-0ED74F51B759}"/>
                </a:ext>
              </a:extLst>
            </p:cNvPr>
            <p:cNvSpPr/>
            <p:nvPr/>
          </p:nvSpPr>
          <p:spPr>
            <a:xfrm>
              <a:off x="171210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9" name="Forme libre : forme 5348">
              <a:extLst>
                <a:ext uri="{FF2B5EF4-FFF2-40B4-BE49-F238E27FC236}">
                  <a16:creationId xmlns:a16="http://schemas.microsoft.com/office/drawing/2014/main" id="{235A06A5-87EE-4353-84D5-7B2A93133277}"/>
                </a:ext>
              </a:extLst>
            </p:cNvPr>
            <p:cNvSpPr/>
            <p:nvPr/>
          </p:nvSpPr>
          <p:spPr>
            <a:xfrm>
              <a:off x="17315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0" name="Forme libre : forme 5349">
              <a:extLst>
                <a:ext uri="{FF2B5EF4-FFF2-40B4-BE49-F238E27FC236}">
                  <a16:creationId xmlns:a16="http://schemas.microsoft.com/office/drawing/2014/main" id="{4F8142ED-3947-4F1C-901F-20E3D0B72820}"/>
                </a:ext>
              </a:extLst>
            </p:cNvPr>
            <p:cNvSpPr/>
            <p:nvPr/>
          </p:nvSpPr>
          <p:spPr>
            <a:xfrm>
              <a:off x="175105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1" name="Forme libre : forme 5350">
              <a:extLst>
                <a:ext uri="{FF2B5EF4-FFF2-40B4-BE49-F238E27FC236}">
                  <a16:creationId xmlns:a16="http://schemas.microsoft.com/office/drawing/2014/main" id="{3FB66743-B63A-4842-A8A6-7AD65E0B7084}"/>
                </a:ext>
              </a:extLst>
            </p:cNvPr>
            <p:cNvSpPr/>
            <p:nvPr/>
          </p:nvSpPr>
          <p:spPr>
            <a:xfrm>
              <a:off x="17705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52" name="Forme libre : forme 5351">
              <a:extLst>
                <a:ext uri="{FF2B5EF4-FFF2-40B4-BE49-F238E27FC236}">
                  <a16:creationId xmlns:a16="http://schemas.microsoft.com/office/drawing/2014/main" id="{AAADEAB8-A8D1-4E44-8F7E-343E671D3B03}"/>
                </a:ext>
              </a:extLst>
            </p:cNvPr>
            <p:cNvSpPr/>
            <p:nvPr/>
          </p:nvSpPr>
          <p:spPr>
            <a:xfrm>
              <a:off x="17899998"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53" name="Forme libre : forme 5352">
              <a:extLst>
                <a:ext uri="{FF2B5EF4-FFF2-40B4-BE49-F238E27FC236}">
                  <a16:creationId xmlns:a16="http://schemas.microsoft.com/office/drawing/2014/main" id="{8154A329-6A30-4794-83C5-8ACE2BC95D2D}"/>
                </a:ext>
              </a:extLst>
            </p:cNvPr>
            <p:cNvSpPr/>
            <p:nvPr/>
          </p:nvSpPr>
          <p:spPr>
            <a:xfrm>
              <a:off x="180947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4" name="Forme libre : forme 5353">
              <a:extLst>
                <a:ext uri="{FF2B5EF4-FFF2-40B4-BE49-F238E27FC236}">
                  <a16:creationId xmlns:a16="http://schemas.microsoft.com/office/drawing/2014/main" id="{A9DDD366-47DA-43A2-A2B7-591EE75E60E6}"/>
                </a:ext>
              </a:extLst>
            </p:cNvPr>
            <p:cNvSpPr/>
            <p:nvPr/>
          </p:nvSpPr>
          <p:spPr>
            <a:xfrm>
              <a:off x="18289464"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5" name="Forme libre : forme 5354">
              <a:extLst>
                <a:ext uri="{FF2B5EF4-FFF2-40B4-BE49-F238E27FC236}">
                  <a16:creationId xmlns:a16="http://schemas.microsoft.com/office/drawing/2014/main" id="{64BCE325-B66B-456B-A6B8-287A7E0349E6}"/>
                </a:ext>
              </a:extLst>
            </p:cNvPr>
            <p:cNvSpPr/>
            <p:nvPr/>
          </p:nvSpPr>
          <p:spPr>
            <a:xfrm>
              <a:off x="184841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6" name="Forme libre : forme 5355">
              <a:extLst>
                <a:ext uri="{FF2B5EF4-FFF2-40B4-BE49-F238E27FC236}">
                  <a16:creationId xmlns:a16="http://schemas.microsoft.com/office/drawing/2014/main" id="{FC594578-A3E8-4C79-B9D3-F77DA21EF547}"/>
                </a:ext>
              </a:extLst>
            </p:cNvPr>
            <p:cNvSpPr/>
            <p:nvPr/>
          </p:nvSpPr>
          <p:spPr>
            <a:xfrm>
              <a:off x="186789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7" name="Forme libre : forme 5356">
              <a:extLst>
                <a:ext uri="{FF2B5EF4-FFF2-40B4-BE49-F238E27FC236}">
                  <a16:creationId xmlns:a16="http://schemas.microsoft.com/office/drawing/2014/main" id="{906E8332-52F2-4353-9268-593A075153C9}"/>
                </a:ext>
              </a:extLst>
            </p:cNvPr>
            <p:cNvSpPr/>
            <p:nvPr/>
          </p:nvSpPr>
          <p:spPr>
            <a:xfrm>
              <a:off x="190683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360" name="Forme libre : forme 5359">
              <a:extLst>
                <a:ext uri="{FF2B5EF4-FFF2-40B4-BE49-F238E27FC236}">
                  <a16:creationId xmlns:a16="http://schemas.microsoft.com/office/drawing/2014/main" id="{A94C9289-2F58-47AC-A2EB-E06EEDE9E342}"/>
                </a:ext>
              </a:extLst>
            </p:cNvPr>
            <p:cNvSpPr/>
            <p:nvPr/>
          </p:nvSpPr>
          <p:spPr>
            <a:xfrm>
              <a:off x="6021868"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1" name="Forme libre : forme 5360">
              <a:extLst>
                <a:ext uri="{FF2B5EF4-FFF2-40B4-BE49-F238E27FC236}">
                  <a16:creationId xmlns:a16="http://schemas.microsoft.com/office/drawing/2014/main" id="{E51CF667-9DBD-4EDE-9194-9B5CD6D38522}"/>
                </a:ext>
              </a:extLst>
            </p:cNvPr>
            <p:cNvSpPr/>
            <p:nvPr/>
          </p:nvSpPr>
          <p:spPr>
            <a:xfrm>
              <a:off x="6216601"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2" name="Forme libre : forme 5361">
              <a:extLst>
                <a:ext uri="{FF2B5EF4-FFF2-40B4-BE49-F238E27FC236}">
                  <a16:creationId xmlns:a16="http://schemas.microsoft.com/office/drawing/2014/main" id="{570741F3-3509-42AB-83CF-581EF6E6417B}"/>
                </a:ext>
              </a:extLst>
            </p:cNvPr>
            <p:cNvSpPr/>
            <p:nvPr/>
          </p:nvSpPr>
          <p:spPr>
            <a:xfrm>
              <a:off x="6411334"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63" name="Forme libre : forme 5362">
              <a:extLst>
                <a:ext uri="{FF2B5EF4-FFF2-40B4-BE49-F238E27FC236}">
                  <a16:creationId xmlns:a16="http://schemas.microsoft.com/office/drawing/2014/main" id="{F9462ADF-23FF-4692-8F9E-FB0AF7DF1C6B}"/>
                </a:ext>
              </a:extLst>
            </p:cNvPr>
            <p:cNvSpPr/>
            <p:nvPr/>
          </p:nvSpPr>
          <p:spPr>
            <a:xfrm>
              <a:off x="110846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64" name="Forme libre : forme 5363">
              <a:extLst>
                <a:ext uri="{FF2B5EF4-FFF2-40B4-BE49-F238E27FC236}">
                  <a16:creationId xmlns:a16="http://schemas.microsoft.com/office/drawing/2014/main" id="{86480DBA-C69B-4CEC-A825-6C3730DC437D}"/>
                </a:ext>
              </a:extLst>
            </p:cNvPr>
            <p:cNvSpPr/>
            <p:nvPr/>
          </p:nvSpPr>
          <p:spPr>
            <a:xfrm>
              <a:off x="112793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5" name="Forme libre : forme 5364">
              <a:extLst>
                <a:ext uri="{FF2B5EF4-FFF2-40B4-BE49-F238E27FC236}">
                  <a16:creationId xmlns:a16="http://schemas.microsoft.com/office/drawing/2014/main" id="{8564A3A6-D128-4B1F-A93D-A8E46452B0F6}"/>
                </a:ext>
              </a:extLst>
            </p:cNvPr>
            <p:cNvSpPr/>
            <p:nvPr/>
          </p:nvSpPr>
          <p:spPr>
            <a:xfrm>
              <a:off x="114740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6" name="Forme libre : forme 5365">
              <a:extLst>
                <a:ext uri="{FF2B5EF4-FFF2-40B4-BE49-F238E27FC236}">
                  <a16:creationId xmlns:a16="http://schemas.microsoft.com/office/drawing/2014/main" id="{8A2542E2-3A8B-4597-ABC7-15647187F6E9}"/>
                </a:ext>
              </a:extLst>
            </p:cNvPr>
            <p:cNvSpPr/>
            <p:nvPr/>
          </p:nvSpPr>
          <p:spPr>
            <a:xfrm>
              <a:off x="116688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7" name="Forme libre : forme 5366">
              <a:extLst>
                <a:ext uri="{FF2B5EF4-FFF2-40B4-BE49-F238E27FC236}">
                  <a16:creationId xmlns:a16="http://schemas.microsoft.com/office/drawing/2014/main" id="{48F2D26A-30FC-4CBB-A088-96391426B8A2}"/>
                </a:ext>
              </a:extLst>
            </p:cNvPr>
            <p:cNvSpPr/>
            <p:nvPr/>
          </p:nvSpPr>
          <p:spPr>
            <a:xfrm>
              <a:off x="118635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8" name="Forme libre : forme 5367">
              <a:extLst>
                <a:ext uri="{FF2B5EF4-FFF2-40B4-BE49-F238E27FC236}">
                  <a16:creationId xmlns:a16="http://schemas.microsoft.com/office/drawing/2014/main" id="{1B0A1388-ADA8-4D51-9A2E-8EDF227FDD9B}"/>
                </a:ext>
              </a:extLst>
            </p:cNvPr>
            <p:cNvSpPr/>
            <p:nvPr/>
          </p:nvSpPr>
          <p:spPr>
            <a:xfrm>
              <a:off x="120582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9" name="Forme libre : forme 5368">
              <a:extLst>
                <a:ext uri="{FF2B5EF4-FFF2-40B4-BE49-F238E27FC236}">
                  <a16:creationId xmlns:a16="http://schemas.microsoft.com/office/drawing/2014/main" id="{3D75FC42-2B5F-4BC9-869B-AD616EE2DD57}"/>
                </a:ext>
              </a:extLst>
            </p:cNvPr>
            <p:cNvSpPr/>
            <p:nvPr/>
          </p:nvSpPr>
          <p:spPr>
            <a:xfrm>
              <a:off x="122530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0" name="Forme libre : forme 5369">
              <a:extLst>
                <a:ext uri="{FF2B5EF4-FFF2-40B4-BE49-F238E27FC236}">
                  <a16:creationId xmlns:a16="http://schemas.microsoft.com/office/drawing/2014/main" id="{0E82AA04-43CA-4718-AF88-9784C1BE25A6}"/>
                </a:ext>
              </a:extLst>
            </p:cNvPr>
            <p:cNvSpPr/>
            <p:nvPr/>
          </p:nvSpPr>
          <p:spPr>
            <a:xfrm>
              <a:off x="124477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1" name="Forme libre : forme 5370">
              <a:extLst>
                <a:ext uri="{FF2B5EF4-FFF2-40B4-BE49-F238E27FC236}">
                  <a16:creationId xmlns:a16="http://schemas.microsoft.com/office/drawing/2014/main" id="{74B43E5F-B9A3-453E-A191-22ABA3A61406}"/>
                </a:ext>
              </a:extLst>
            </p:cNvPr>
            <p:cNvSpPr/>
            <p:nvPr/>
          </p:nvSpPr>
          <p:spPr>
            <a:xfrm>
              <a:off x="12642499"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2" name="Forme libre : forme 5371">
              <a:extLst>
                <a:ext uri="{FF2B5EF4-FFF2-40B4-BE49-F238E27FC236}">
                  <a16:creationId xmlns:a16="http://schemas.microsoft.com/office/drawing/2014/main" id="{48E7B823-80AA-4600-BA49-1330CC6FE20D}"/>
                </a:ext>
              </a:extLst>
            </p:cNvPr>
            <p:cNvSpPr/>
            <p:nvPr/>
          </p:nvSpPr>
          <p:spPr>
            <a:xfrm>
              <a:off x="12837232"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3" name="Forme libre : forme 5372">
              <a:extLst>
                <a:ext uri="{FF2B5EF4-FFF2-40B4-BE49-F238E27FC236}">
                  <a16:creationId xmlns:a16="http://schemas.microsoft.com/office/drawing/2014/main" id="{10169A14-FE3F-4E69-9789-E1566725730C}"/>
                </a:ext>
              </a:extLst>
            </p:cNvPr>
            <p:cNvSpPr/>
            <p:nvPr/>
          </p:nvSpPr>
          <p:spPr>
            <a:xfrm>
              <a:off x="13031966"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74" name="Forme libre : forme 5373">
              <a:extLst>
                <a:ext uri="{FF2B5EF4-FFF2-40B4-BE49-F238E27FC236}">
                  <a16:creationId xmlns:a16="http://schemas.microsoft.com/office/drawing/2014/main" id="{89291B32-B170-4968-A0F0-CFC766190464}"/>
                </a:ext>
              </a:extLst>
            </p:cNvPr>
            <p:cNvSpPr/>
            <p:nvPr/>
          </p:nvSpPr>
          <p:spPr>
            <a:xfrm>
              <a:off x="13226699"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5" name="Forme libre : forme 5374">
              <a:extLst>
                <a:ext uri="{FF2B5EF4-FFF2-40B4-BE49-F238E27FC236}">
                  <a16:creationId xmlns:a16="http://schemas.microsoft.com/office/drawing/2014/main" id="{076D22AF-5527-4647-9813-CCC28C00523E}"/>
                </a:ext>
              </a:extLst>
            </p:cNvPr>
            <p:cNvSpPr/>
            <p:nvPr/>
          </p:nvSpPr>
          <p:spPr>
            <a:xfrm>
              <a:off x="134214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6" name="Forme libre : forme 5375">
              <a:extLst>
                <a:ext uri="{FF2B5EF4-FFF2-40B4-BE49-F238E27FC236}">
                  <a16:creationId xmlns:a16="http://schemas.microsoft.com/office/drawing/2014/main" id="{E6A5C7CF-804D-487C-B293-10FEFFDAA6AE}"/>
                </a:ext>
              </a:extLst>
            </p:cNvPr>
            <p:cNvSpPr/>
            <p:nvPr/>
          </p:nvSpPr>
          <p:spPr>
            <a:xfrm>
              <a:off x="136161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77" name="Forme libre : forme 5376">
              <a:extLst>
                <a:ext uri="{FF2B5EF4-FFF2-40B4-BE49-F238E27FC236}">
                  <a16:creationId xmlns:a16="http://schemas.microsoft.com/office/drawing/2014/main" id="{2426C7BF-F84C-4C41-84A4-20AE9739820D}"/>
                </a:ext>
              </a:extLst>
            </p:cNvPr>
            <p:cNvSpPr/>
            <p:nvPr/>
          </p:nvSpPr>
          <p:spPr>
            <a:xfrm>
              <a:off x="138108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8" name="Forme libre : forme 5377">
              <a:extLst>
                <a:ext uri="{FF2B5EF4-FFF2-40B4-BE49-F238E27FC236}">
                  <a16:creationId xmlns:a16="http://schemas.microsoft.com/office/drawing/2014/main" id="{BE4CB18C-F392-48B5-B4B8-A1BBF4530B40}"/>
                </a:ext>
              </a:extLst>
            </p:cNvPr>
            <p:cNvSpPr/>
            <p:nvPr/>
          </p:nvSpPr>
          <p:spPr>
            <a:xfrm>
              <a:off x="140056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9" name="Forme libre : forme 5378">
              <a:extLst>
                <a:ext uri="{FF2B5EF4-FFF2-40B4-BE49-F238E27FC236}">
                  <a16:creationId xmlns:a16="http://schemas.microsoft.com/office/drawing/2014/main" id="{11E01097-E96B-4873-BEAA-A5612368AF57}"/>
                </a:ext>
              </a:extLst>
            </p:cNvPr>
            <p:cNvSpPr/>
            <p:nvPr/>
          </p:nvSpPr>
          <p:spPr>
            <a:xfrm>
              <a:off x="143947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0" name="Forme libre : forme 5379">
              <a:extLst>
                <a:ext uri="{FF2B5EF4-FFF2-40B4-BE49-F238E27FC236}">
                  <a16:creationId xmlns:a16="http://schemas.microsoft.com/office/drawing/2014/main" id="{FCAC2192-F991-474F-914A-454367F61AE0}"/>
                </a:ext>
              </a:extLst>
            </p:cNvPr>
            <p:cNvSpPr/>
            <p:nvPr/>
          </p:nvSpPr>
          <p:spPr>
            <a:xfrm>
              <a:off x="14589530"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1" name="Forme libre : forme 5380">
              <a:extLst>
                <a:ext uri="{FF2B5EF4-FFF2-40B4-BE49-F238E27FC236}">
                  <a16:creationId xmlns:a16="http://schemas.microsoft.com/office/drawing/2014/main" id="{07D77BF3-BAA2-42C9-879C-23FD73281451}"/>
                </a:ext>
              </a:extLst>
            </p:cNvPr>
            <p:cNvSpPr/>
            <p:nvPr/>
          </p:nvSpPr>
          <p:spPr>
            <a:xfrm>
              <a:off x="14784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2" name="Forme libre : forme 5381">
              <a:extLst>
                <a:ext uri="{FF2B5EF4-FFF2-40B4-BE49-F238E27FC236}">
                  <a16:creationId xmlns:a16="http://schemas.microsoft.com/office/drawing/2014/main" id="{1D1DA7FF-CF28-46EF-B7CD-9DA42741763F}"/>
                </a:ext>
              </a:extLst>
            </p:cNvPr>
            <p:cNvSpPr/>
            <p:nvPr/>
          </p:nvSpPr>
          <p:spPr>
            <a:xfrm>
              <a:off x="149789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3" name="Forme libre : forme 5382">
              <a:extLst>
                <a:ext uri="{FF2B5EF4-FFF2-40B4-BE49-F238E27FC236}">
                  <a16:creationId xmlns:a16="http://schemas.microsoft.com/office/drawing/2014/main" id="{94FAD618-7D9D-4E84-A106-6A5086A40212}"/>
                </a:ext>
              </a:extLst>
            </p:cNvPr>
            <p:cNvSpPr/>
            <p:nvPr/>
          </p:nvSpPr>
          <p:spPr>
            <a:xfrm>
              <a:off x="151737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4" name="Forme libre : forme 5383">
              <a:extLst>
                <a:ext uri="{FF2B5EF4-FFF2-40B4-BE49-F238E27FC236}">
                  <a16:creationId xmlns:a16="http://schemas.microsoft.com/office/drawing/2014/main" id="{EB108386-FE1E-42A4-828E-5084DA82D8A8}"/>
                </a:ext>
              </a:extLst>
            </p:cNvPr>
            <p:cNvSpPr/>
            <p:nvPr/>
          </p:nvSpPr>
          <p:spPr>
            <a:xfrm>
              <a:off x="15952663"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85" name="Forme libre : forme 5384">
              <a:extLst>
                <a:ext uri="{FF2B5EF4-FFF2-40B4-BE49-F238E27FC236}">
                  <a16:creationId xmlns:a16="http://schemas.microsoft.com/office/drawing/2014/main" id="{DFAD87B3-8862-4A92-9FFA-BC9F7B3D06D7}"/>
                </a:ext>
              </a:extLst>
            </p:cNvPr>
            <p:cNvSpPr/>
            <p:nvPr/>
          </p:nvSpPr>
          <p:spPr>
            <a:xfrm>
              <a:off x="16147397"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6" name="Forme libre : forme 5385">
              <a:extLst>
                <a:ext uri="{FF2B5EF4-FFF2-40B4-BE49-F238E27FC236}">
                  <a16:creationId xmlns:a16="http://schemas.microsoft.com/office/drawing/2014/main" id="{0AA4A77D-9CCC-48C8-9178-7A5F6D2E3B1C}"/>
                </a:ext>
              </a:extLst>
            </p:cNvPr>
            <p:cNvSpPr/>
            <p:nvPr/>
          </p:nvSpPr>
          <p:spPr>
            <a:xfrm>
              <a:off x="16342130"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7" name="Forme libre : forme 5386">
              <a:extLst>
                <a:ext uri="{FF2B5EF4-FFF2-40B4-BE49-F238E27FC236}">
                  <a16:creationId xmlns:a16="http://schemas.microsoft.com/office/drawing/2014/main" id="{7160D1F1-5655-4F20-9EFC-5FF4060D68A2}"/>
                </a:ext>
              </a:extLst>
            </p:cNvPr>
            <p:cNvSpPr/>
            <p:nvPr/>
          </p:nvSpPr>
          <p:spPr>
            <a:xfrm>
              <a:off x="16536864"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8" name="Forme libre : forme 5387">
              <a:extLst>
                <a:ext uri="{FF2B5EF4-FFF2-40B4-BE49-F238E27FC236}">
                  <a16:creationId xmlns:a16="http://schemas.microsoft.com/office/drawing/2014/main" id="{CA6456CC-0DE1-4132-A242-8BA266F2C027}"/>
                </a:ext>
              </a:extLst>
            </p:cNvPr>
            <p:cNvSpPr/>
            <p:nvPr/>
          </p:nvSpPr>
          <p:spPr>
            <a:xfrm>
              <a:off x="16731597"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9" name="Forme libre : forme 5388">
              <a:extLst>
                <a:ext uri="{FF2B5EF4-FFF2-40B4-BE49-F238E27FC236}">
                  <a16:creationId xmlns:a16="http://schemas.microsoft.com/office/drawing/2014/main" id="{82D5D65A-6DF8-4E4C-A29B-EFA0D88CB3E8}"/>
                </a:ext>
              </a:extLst>
            </p:cNvPr>
            <p:cNvSpPr/>
            <p:nvPr/>
          </p:nvSpPr>
          <p:spPr>
            <a:xfrm>
              <a:off x="169263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0" name="Forme libre : forme 5389">
              <a:extLst>
                <a:ext uri="{FF2B5EF4-FFF2-40B4-BE49-F238E27FC236}">
                  <a16:creationId xmlns:a16="http://schemas.microsoft.com/office/drawing/2014/main" id="{449EFF22-8332-46DA-91DE-DBEEC0FAB35E}"/>
                </a:ext>
              </a:extLst>
            </p:cNvPr>
            <p:cNvSpPr/>
            <p:nvPr/>
          </p:nvSpPr>
          <p:spPr>
            <a:xfrm>
              <a:off x="171210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1" name="Forme libre : forme 5390">
              <a:extLst>
                <a:ext uri="{FF2B5EF4-FFF2-40B4-BE49-F238E27FC236}">
                  <a16:creationId xmlns:a16="http://schemas.microsoft.com/office/drawing/2014/main" id="{DBB562A4-071E-4F8A-A561-C88605886913}"/>
                </a:ext>
              </a:extLst>
            </p:cNvPr>
            <p:cNvSpPr/>
            <p:nvPr/>
          </p:nvSpPr>
          <p:spPr>
            <a:xfrm>
              <a:off x="175105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2" name="Forme libre : forme 5391">
              <a:extLst>
                <a:ext uri="{FF2B5EF4-FFF2-40B4-BE49-F238E27FC236}">
                  <a16:creationId xmlns:a16="http://schemas.microsoft.com/office/drawing/2014/main" id="{503B8320-7A6D-4D87-BDD5-7416F7177750}"/>
                </a:ext>
              </a:extLst>
            </p:cNvPr>
            <p:cNvSpPr/>
            <p:nvPr/>
          </p:nvSpPr>
          <p:spPr>
            <a:xfrm>
              <a:off x="17705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93" name="Forme libre : forme 5392">
              <a:extLst>
                <a:ext uri="{FF2B5EF4-FFF2-40B4-BE49-F238E27FC236}">
                  <a16:creationId xmlns:a16="http://schemas.microsoft.com/office/drawing/2014/main" id="{58A844CA-F97B-40E2-B679-4993928CD3F0}"/>
                </a:ext>
              </a:extLst>
            </p:cNvPr>
            <p:cNvSpPr/>
            <p:nvPr/>
          </p:nvSpPr>
          <p:spPr>
            <a:xfrm>
              <a:off x="17899998"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94" name="Forme libre : forme 5393">
              <a:extLst>
                <a:ext uri="{FF2B5EF4-FFF2-40B4-BE49-F238E27FC236}">
                  <a16:creationId xmlns:a16="http://schemas.microsoft.com/office/drawing/2014/main" id="{C0E11792-BC7B-4540-868E-DB66D62F617F}"/>
                </a:ext>
              </a:extLst>
            </p:cNvPr>
            <p:cNvSpPr/>
            <p:nvPr/>
          </p:nvSpPr>
          <p:spPr>
            <a:xfrm>
              <a:off x="18094730"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5" name="Forme libre : forme 5394">
              <a:extLst>
                <a:ext uri="{FF2B5EF4-FFF2-40B4-BE49-F238E27FC236}">
                  <a16:creationId xmlns:a16="http://schemas.microsoft.com/office/drawing/2014/main" id="{2644FE30-E8A3-412E-9469-F24A339BE5DE}"/>
                </a:ext>
              </a:extLst>
            </p:cNvPr>
            <p:cNvSpPr/>
            <p:nvPr/>
          </p:nvSpPr>
          <p:spPr>
            <a:xfrm>
              <a:off x="18289464"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6" name="Forme libre : forme 5395">
              <a:extLst>
                <a:ext uri="{FF2B5EF4-FFF2-40B4-BE49-F238E27FC236}">
                  <a16:creationId xmlns:a16="http://schemas.microsoft.com/office/drawing/2014/main" id="{BBA66870-292D-43F7-9159-EE00972DC5BF}"/>
                </a:ext>
              </a:extLst>
            </p:cNvPr>
            <p:cNvSpPr/>
            <p:nvPr/>
          </p:nvSpPr>
          <p:spPr>
            <a:xfrm>
              <a:off x="184841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7" name="Forme libre : forme 5396">
              <a:extLst>
                <a:ext uri="{FF2B5EF4-FFF2-40B4-BE49-F238E27FC236}">
                  <a16:creationId xmlns:a16="http://schemas.microsoft.com/office/drawing/2014/main" id="{DE482AF0-5C54-4118-AB9A-FE50181F6CA5}"/>
                </a:ext>
              </a:extLst>
            </p:cNvPr>
            <p:cNvSpPr/>
            <p:nvPr/>
          </p:nvSpPr>
          <p:spPr>
            <a:xfrm>
              <a:off x="190683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00" name="Forme libre : forme 5399">
              <a:extLst>
                <a:ext uri="{FF2B5EF4-FFF2-40B4-BE49-F238E27FC236}">
                  <a16:creationId xmlns:a16="http://schemas.microsoft.com/office/drawing/2014/main" id="{90811C2F-EC84-4C14-B094-E05D500DD436}"/>
                </a:ext>
              </a:extLst>
            </p:cNvPr>
            <p:cNvSpPr/>
            <p:nvPr/>
          </p:nvSpPr>
          <p:spPr>
            <a:xfrm>
              <a:off x="6021868"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1" name="Forme libre : forme 5400">
              <a:extLst>
                <a:ext uri="{FF2B5EF4-FFF2-40B4-BE49-F238E27FC236}">
                  <a16:creationId xmlns:a16="http://schemas.microsoft.com/office/drawing/2014/main" id="{5B51DE08-D375-4426-AE55-1276CAA1EA51}"/>
                </a:ext>
              </a:extLst>
            </p:cNvPr>
            <p:cNvSpPr/>
            <p:nvPr/>
          </p:nvSpPr>
          <p:spPr>
            <a:xfrm>
              <a:off x="62166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2" name="Forme libre : forme 5401">
              <a:extLst>
                <a:ext uri="{FF2B5EF4-FFF2-40B4-BE49-F238E27FC236}">
                  <a16:creationId xmlns:a16="http://schemas.microsoft.com/office/drawing/2014/main" id="{B74A303B-94C6-459D-B239-49353D177EA8}"/>
                </a:ext>
              </a:extLst>
            </p:cNvPr>
            <p:cNvSpPr/>
            <p:nvPr/>
          </p:nvSpPr>
          <p:spPr>
            <a:xfrm>
              <a:off x="6411334"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03" name="Forme libre : forme 5402">
              <a:extLst>
                <a:ext uri="{FF2B5EF4-FFF2-40B4-BE49-F238E27FC236}">
                  <a16:creationId xmlns:a16="http://schemas.microsoft.com/office/drawing/2014/main" id="{EB8DC756-03CA-44EF-B208-A8BA21559894}"/>
                </a:ext>
              </a:extLst>
            </p:cNvPr>
            <p:cNvSpPr/>
            <p:nvPr/>
          </p:nvSpPr>
          <p:spPr>
            <a:xfrm>
              <a:off x="68008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4" name="Forme libre : forme 5403">
              <a:extLst>
                <a:ext uri="{FF2B5EF4-FFF2-40B4-BE49-F238E27FC236}">
                  <a16:creationId xmlns:a16="http://schemas.microsoft.com/office/drawing/2014/main" id="{426E6E7D-344C-4139-9B69-C02D6401AA4E}"/>
                </a:ext>
              </a:extLst>
            </p:cNvPr>
            <p:cNvSpPr/>
            <p:nvPr/>
          </p:nvSpPr>
          <p:spPr>
            <a:xfrm>
              <a:off x="110846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05" name="Forme libre : forme 5404">
              <a:extLst>
                <a:ext uri="{FF2B5EF4-FFF2-40B4-BE49-F238E27FC236}">
                  <a16:creationId xmlns:a16="http://schemas.microsoft.com/office/drawing/2014/main" id="{46E8AB89-A4E0-41D7-87EE-69AE0EF7FFE1}"/>
                </a:ext>
              </a:extLst>
            </p:cNvPr>
            <p:cNvSpPr/>
            <p:nvPr/>
          </p:nvSpPr>
          <p:spPr>
            <a:xfrm>
              <a:off x="112793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6" name="Forme libre : forme 5405">
              <a:extLst>
                <a:ext uri="{FF2B5EF4-FFF2-40B4-BE49-F238E27FC236}">
                  <a16:creationId xmlns:a16="http://schemas.microsoft.com/office/drawing/2014/main" id="{F0DF08C2-5246-49DA-AAF9-F56B95F4DD79}"/>
                </a:ext>
              </a:extLst>
            </p:cNvPr>
            <p:cNvSpPr/>
            <p:nvPr/>
          </p:nvSpPr>
          <p:spPr>
            <a:xfrm>
              <a:off x="114740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7" name="Forme libre : forme 5406">
              <a:extLst>
                <a:ext uri="{FF2B5EF4-FFF2-40B4-BE49-F238E27FC236}">
                  <a16:creationId xmlns:a16="http://schemas.microsoft.com/office/drawing/2014/main" id="{F265B2C9-A8C7-49A4-811E-3F984CD44CBF}"/>
                </a:ext>
              </a:extLst>
            </p:cNvPr>
            <p:cNvSpPr/>
            <p:nvPr/>
          </p:nvSpPr>
          <p:spPr>
            <a:xfrm>
              <a:off x="116688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8" name="Forme libre : forme 5407">
              <a:extLst>
                <a:ext uri="{FF2B5EF4-FFF2-40B4-BE49-F238E27FC236}">
                  <a16:creationId xmlns:a16="http://schemas.microsoft.com/office/drawing/2014/main" id="{51260763-B23B-44B5-90D9-1044828498D8}"/>
                </a:ext>
              </a:extLst>
            </p:cNvPr>
            <p:cNvSpPr/>
            <p:nvPr/>
          </p:nvSpPr>
          <p:spPr>
            <a:xfrm>
              <a:off x="118635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9" name="Forme libre : forme 5408">
              <a:extLst>
                <a:ext uri="{FF2B5EF4-FFF2-40B4-BE49-F238E27FC236}">
                  <a16:creationId xmlns:a16="http://schemas.microsoft.com/office/drawing/2014/main" id="{3C2D1AAC-B33E-499C-86DB-5CA24E422C9C}"/>
                </a:ext>
              </a:extLst>
            </p:cNvPr>
            <p:cNvSpPr/>
            <p:nvPr/>
          </p:nvSpPr>
          <p:spPr>
            <a:xfrm>
              <a:off x="120582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0" name="Forme libre : forme 5409">
              <a:extLst>
                <a:ext uri="{FF2B5EF4-FFF2-40B4-BE49-F238E27FC236}">
                  <a16:creationId xmlns:a16="http://schemas.microsoft.com/office/drawing/2014/main" id="{1D9D2EC9-B95E-46DA-8463-22283BC57F32}"/>
                </a:ext>
              </a:extLst>
            </p:cNvPr>
            <p:cNvSpPr/>
            <p:nvPr/>
          </p:nvSpPr>
          <p:spPr>
            <a:xfrm>
              <a:off x="122530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1" name="Forme libre : forme 5410">
              <a:extLst>
                <a:ext uri="{FF2B5EF4-FFF2-40B4-BE49-F238E27FC236}">
                  <a16:creationId xmlns:a16="http://schemas.microsoft.com/office/drawing/2014/main" id="{69C25676-0E1F-4D7D-AF5C-EBA6D877691F}"/>
                </a:ext>
              </a:extLst>
            </p:cNvPr>
            <p:cNvSpPr/>
            <p:nvPr/>
          </p:nvSpPr>
          <p:spPr>
            <a:xfrm>
              <a:off x="124477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2" name="Forme libre : forme 5411">
              <a:extLst>
                <a:ext uri="{FF2B5EF4-FFF2-40B4-BE49-F238E27FC236}">
                  <a16:creationId xmlns:a16="http://schemas.microsoft.com/office/drawing/2014/main" id="{5C860370-1B0A-476B-93A8-F07812F0A7AC}"/>
                </a:ext>
              </a:extLst>
            </p:cNvPr>
            <p:cNvSpPr/>
            <p:nvPr/>
          </p:nvSpPr>
          <p:spPr>
            <a:xfrm>
              <a:off x="12642499"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3" name="Forme libre : forme 5412">
              <a:extLst>
                <a:ext uri="{FF2B5EF4-FFF2-40B4-BE49-F238E27FC236}">
                  <a16:creationId xmlns:a16="http://schemas.microsoft.com/office/drawing/2014/main" id="{B032A648-690C-40F8-A35D-06B0A2DE66F6}"/>
                </a:ext>
              </a:extLst>
            </p:cNvPr>
            <p:cNvSpPr/>
            <p:nvPr/>
          </p:nvSpPr>
          <p:spPr>
            <a:xfrm>
              <a:off x="12837232"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4" name="Forme libre : forme 5413">
              <a:extLst>
                <a:ext uri="{FF2B5EF4-FFF2-40B4-BE49-F238E27FC236}">
                  <a16:creationId xmlns:a16="http://schemas.microsoft.com/office/drawing/2014/main" id="{63BC4043-A2CF-4DE7-98FE-16481E5636F4}"/>
                </a:ext>
              </a:extLst>
            </p:cNvPr>
            <p:cNvSpPr/>
            <p:nvPr/>
          </p:nvSpPr>
          <p:spPr>
            <a:xfrm>
              <a:off x="13031966"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15" name="Forme libre : forme 5414">
              <a:extLst>
                <a:ext uri="{FF2B5EF4-FFF2-40B4-BE49-F238E27FC236}">
                  <a16:creationId xmlns:a16="http://schemas.microsoft.com/office/drawing/2014/main" id="{365550F9-B956-449B-B895-4F6E0B020312}"/>
                </a:ext>
              </a:extLst>
            </p:cNvPr>
            <p:cNvSpPr/>
            <p:nvPr/>
          </p:nvSpPr>
          <p:spPr>
            <a:xfrm>
              <a:off x="13226699"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6" name="Forme libre : forme 5415">
              <a:extLst>
                <a:ext uri="{FF2B5EF4-FFF2-40B4-BE49-F238E27FC236}">
                  <a16:creationId xmlns:a16="http://schemas.microsoft.com/office/drawing/2014/main" id="{B4895E46-A762-4323-8838-2AD84ED5D978}"/>
                </a:ext>
              </a:extLst>
            </p:cNvPr>
            <p:cNvSpPr/>
            <p:nvPr/>
          </p:nvSpPr>
          <p:spPr>
            <a:xfrm>
              <a:off x="134214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7" name="Forme libre : forme 5416">
              <a:extLst>
                <a:ext uri="{FF2B5EF4-FFF2-40B4-BE49-F238E27FC236}">
                  <a16:creationId xmlns:a16="http://schemas.microsoft.com/office/drawing/2014/main" id="{6CAB21DF-3EC2-4C6E-93E9-5FEE9ACB1788}"/>
                </a:ext>
              </a:extLst>
            </p:cNvPr>
            <p:cNvSpPr/>
            <p:nvPr/>
          </p:nvSpPr>
          <p:spPr>
            <a:xfrm>
              <a:off x="136161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18" name="Forme libre : forme 5417">
              <a:extLst>
                <a:ext uri="{FF2B5EF4-FFF2-40B4-BE49-F238E27FC236}">
                  <a16:creationId xmlns:a16="http://schemas.microsoft.com/office/drawing/2014/main" id="{06E39C1D-031C-4862-9791-E1E9C7DE2723}"/>
                </a:ext>
              </a:extLst>
            </p:cNvPr>
            <p:cNvSpPr/>
            <p:nvPr/>
          </p:nvSpPr>
          <p:spPr>
            <a:xfrm>
              <a:off x="138108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19" name="Forme libre : forme 5418">
              <a:extLst>
                <a:ext uri="{FF2B5EF4-FFF2-40B4-BE49-F238E27FC236}">
                  <a16:creationId xmlns:a16="http://schemas.microsoft.com/office/drawing/2014/main" id="{7B5BBB43-41BE-4599-AFD2-59FAED5E66EF}"/>
                </a:ext>
              </a:extLst>
            </p:cNvPr>
            <p:cNvSpPr/>
            <p:nvPr/>
          </p:nvSpPr>
          <p:spPr>
            <a:xfrm>
              <a:off x="140056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20" name="Forme libre : forme 5419">
              <a:extLst>
                <a:ext uri="{FF2B5EF4-FFF2-40B4-BE49-F238E27FC236}">
                  <a16:creationId xmlns:a16="http://schemas.microsoft.com/office/drawing/2014/main" id="{978DB8CC-46B0-41E7-8C4C-B188A73652B7}"/>
                </a:ext>
              </a:extLst>
            </p:cNvPr>
            <p:cNvSpPr/>
            <p:nvPr/>
          </p:nvSpPr>
          <p:spPr>
            <a:xfrm>
              <a:off x="14589530"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1" name="Forme libre : forme 5420">
              <a:extLst>
                <a:ext uri="{FF2B5EF4-FFF2-40B4-BE49-F238E27FC236}">
                  <a16:creationId xmlns:a16="http://schemas.microsoft.com/office/drawing/2014/main" id="{C7C2F3BF-82CE-4C4F-9F6F-A939D91225D6}"/>
                </a:ext>
              </a:extLst>
            </p:cNvPr>
            <p:cNvSpPr/>
            <p:nvPr/>
          </p:nvSpPr>
          <p:spPr>
            <a:xfrm>
              <a:off x="14784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2" name="Forme libre : forme 5421">
              <a:extLst>
                <a:ext uri="{FF2B5EF4-FFF2-40B4-BE49-F238E27FC236}">
                  <a16:creationId xmlns:a16="http://schemas.microsoft.com/office/drawing/2014/main" id="{04A04BCC-9660-4016-BD7A-D5699E9B83CF}"/>
                </a:ext>
              </a:extLst>
            </p:cNvPr>
            <p:cNvSpPr/>
            <p:nvPr/>
          </p:nvSpPr>
          <p:spPr>
            <a:xfrm>
              <a:off x="14978997"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3" name="Forme libre : forme 5422">
              <a:extLst>
                <a:ext uri="{FF2B5EF4-FFF2-40B4-BE49-F238E27FC236}">
                  <a16:creationId xmlns:a16="http://schemas.microsoft.com/office/drawing/2014/main" id="{C2DB9A14-2334-4364-94DF-86C7325AA917}"/>
                </a:ext>
              </a:extLst>
            </p:cNvPr>
            <p:cNvSpPr/>
            <p:nvPr/>
          </p:nvSpPr>
          <p:spPr>
            <a:xfrm>
              <a:off x="151737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4" name="Forme libre : forme 5423">
              <a:extLst>
                <a:ext uri="{FF2B5EF4-FFF2-40B4-BE49-F238E27FC236}">
                  <a16:creationId xmlns:a16="http://schemas.microsoft.com/office/drawing/2014/main" id="{A044811E-8DE1-4035-BF58-290CC3D646C8}"/>
                </a:ext>
              </a:extLst>
            </p:cNvPr>
            <p:cNvSpPr/>
            <p:nvPr/>
          </p:nvSpPr>
          <p:spPr>
            <a:xfrm>
              <a:off x="16342130"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5" name="Forme libre : forme 5424">
              <a:extLst>
                <a:ext uri="{FF2B5EF4-FFF2-40B4-BE49-F238E27FC236}">
                  <a16:creationId xmlns:a16="http://schemas.microsoft.com/office/drawing/2014/main" id="{35ED61AA-8284-42C8-AB12-CD8EDFC00F29}"/>
                </a:ext>
              </a:extLst>
            </p:cNvPr>
            <p:cNvSpPr/>
            <p:nvPr/>
          </p:nvSpPr>
          <p:spPr>
            <a:xfrm>
              <a:off x="16536864"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6" name="Forme libre : forme 5425">
              <a:extLst>
                <a:ext uri="{FF2B5EF4-FFF2-40B4-BE49-F238E27FC236}">
                  <a16:creationId xmlns:a16="http://schemas.microsoft.com/office/drawing/2014/main" id="{22D3FE29-5152-4CBF-B2A5-FE057686EA48}"/>
                </a:ext>
              </a:extLst>
            </p:cNvPr>
            <p:cNvSpPr/>
            <p:nvPr/>
          </p:nvSpPr>
          <p:spPr>
            <a:xfrm>
              <a:off x="16731597"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7" name="Forme libre : forme 5426">
              <a:extLst>
                <a:ext uri="{FF2B5EF4-FFF2-40B4-BE49-F238E27FC236}">
                  <a16:creationId xmlns:a16="http://schemas.microsoft.com/office/drawing/2014/main" id="{021719AD-AE34-457A-908E-ED413E76C3EB}"/>
                </a:ext>
              </a:extLst>
            </p:cNvPr>
            <p:cNvSpPr/>
            <p:nvPr/>
          </p:nvSpPr>
          <p:spPr>
            <a:xfrm>
              <a:off x="169263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8" name="Forme libre : forme 5427">
              <a:extLst>
                <a:ext uri="{FF2B5EF4-FFF2-40B4-BE49-F238E27FC236}">
                  <a16:creationId xmlns:a16="http://schemas.microsoft.com/office/drawing/2014/main" id="{6A8B4B69-351D-4EA5-83AA-C6D77C81F886}"/>
                </a:ext>
              </a:extLst>
            </p:cNvPr>
            <p:cNvSpPr/>
            <p:nvPr/>
          </p:nvSpPr>
          <p:spPr>
            <a:xfrm>
              <a:off x="175105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9" name="Forme libre : forme 5428">
              <a:extLst>
                <a:ext uri="{FF2B5EF4-FFF2-40B4-BE49-F238E27FC236}">
                  <a16:creationId xmlns:a16="http://schemas.microsoft.com/office/drawing/2014/main" id="{5DDFEFAD-2DA4-49FB-B853-59D3A7031995}"/>
                </a:ext>
              </a:extLst>
            </p:cNvPr>
            <p:cNvSpPr/>
            <p:nvPr/>
          </p:nvSpPr>
          <p:spPr>
            <a:xfrm>
              <a:off x="17705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30" name="Forme libre : forme 5429">
              <a:extLst>
                <a:ext uri="{FF2B5EF4-FFF2-40B4-BE49-F238E27FC236}">
                  <a16:creationId xmlns:a16="http://schemas.microsoft.com/office/drawing/2014/main" id="{CF3D1815-7F42-4355-AF54-1E99C162B59B}"/>
                </a:ext>
              </a:extLst>
            </p:cNvPr>
            <p:cNvSpPr/>
            <p:nvPr/>
          </p:nvSpPr>
          <p:spPr>
            <a:xfrm>
              <a:off x="17899998"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31" name="Forme libre : forme 5430">
              <a:extLst>
                <a:ext uri="{FF2B5EF4-FFF2-40B4-BE49-F238E27FC236}">
                  <a16:creationId xmlns:a16="http://schemas.microsoft.com/office/drawing/2014/main" id="{8C53E24F-0C4F-4433-9811-C7FB69E92A14}"/>
                </a:ext>
              </a:extLst>
            </p:cNvPr>
            <p:cNvSpPr/>
            <p:nvPr/>
          </p:nvSpPr>
          <p:spPr>
            <a:xfrm>
              <a:off x="18094730" y="8770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33" name="Forme libre : forme 5432">
              <a:extLst>
                <a:ext uri="{FF2B5EF4-FFF2-40B4-BE49-F238E27FC236}">
                  <a16:creationId xmlns:a16="http://schemas.microsoft.com/office/drawing/2014/main" id="{1FC7EC77-B591-44EC-BDF4-56011F95A7FB}"/>
                </a:ext>
              </a:extLst>
            </p:cNvPr>
            <p:cNvSpPr/>
            <p:nvPr/>
          </p:nvSpPr>
          <p:spPr>
            <a:xfrm>
              <a:off x="62166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4" name="Forme libre : forme 5433">
              <a:extLst>
                <a:ext uri="{FF2B5EF4-FFF2-40B4-BE49-F238E27FC236}">
                  <a16:creationId xmlns:a16="http://schemas.microsoft.com/office/drawing/2014/main" id="{D6A44CEC-21D1-4799-9104-78CCD5A3210A}"/>
                </a:ext>
              </a:extLst>
            </p:cNvPr>
            <p:cNvSpPr/>
            <p:nvPr/>
          </p:nvSpPr>
          <p:spPr>
            <a:xfrm>
              <a:off x="64113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5" name="Forme libre : forme 5434">
              <a:extLst>
                <a:ext uri="{FF2B5EF4-FFF2-40B4-BE49-F238E27FC236}">
                  <a16:creationId xmlns:a16="http://schemas.microsoft.com/office/drawing/2014/main" id="{D19B1A4A-E1A8-4BAF-A0AE-FB7C2C533096}"/>
                </a:ext>
              </a:extLst>
            </p:cNvPr>
            <p:cNvSpPr/>
            <p:nvPr/>
          </p:nvSpPr>
          <p:spPr>
            <a:xfrm>
              <a:off x="6606067"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6" name="Forme libre : forme 5435">
              <a:extLst>
                <a:ext uri="{FF2B5EF4-FFF2-40B4-BE49-F238E27FC236}">
                  <a16:creationId xmlns:a16="http://schemas.microsoft.com/office/drawing/2014/main" id="{ABE23E1E-3D5D-46F6-A255-4E8BFB15ACFA}"/>
                </a:ext>
              </a:extLst>
            </p:cNvPr>
            <p:cNvSpPr/>
            <p:nvPr/>
          </p:nvSpPr>
          <p:spPr>
            <a:xfrm>
              <a:off x="68008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7" name="Forme libre : forme 5436">
              <a:extLst>
                <a:ext uri="{FF2B5EF4-FFF2-40B4-BE49-F238E27FC236}">
                  <a16:creationId xmlns:a16="http://schemas.microsoft.com/office/drawing/2014/main" id="{E630C248-7C6C-44F7-9F45-DBA5CA193930}"/>
                </a:ext>
              </a:extLst>
            </p:cNvPr>
            <p:cNvSpPr/>
            <p:nvPr/>
          </p:nvSpPr>
          <p:spPr>
            <a:xfrm>
              <a:off x="69955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8" name="Forme libre : forme 5437">
              <a:extLst>
                <a:ext uri="{FF2B5EF4-FFF2-40B4-BE49-F238E27FC236}">
                  <a16:creationId xmlns:a16="http://schemas.microsoft.com/office/drawing/2014/main" id="{CF1E5029-6095-44A4-BB0F-3604A081EF5F}"/>
                </a:ext>
              </a:extLst>
            </p:cNvPr>
            <p:cNvSpPr/>
            <p:nvPr/>
          </p:nvSpPr>
          <p:spPr>
            <a:xfrm>
              <a:off x="7190268"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9" name="Forme libre : forme 5438">
              <a:extLst>
                <a:ext uri="{FF2B5EF4-FFF2-40B4-BE49-F238E27FC236}">
                  <a16:creationId xmlns:a16="http://schemas.microsoft.com/office/drawing/2014/main" id="{4ED2BA19-F1AA-4272-940B-FAAE2683980E}"/>
                </a:ext>
              </a:extLst>
            </p:cNvPr>
            <p:cNvSpPr/>
            <p:nvPr/>
          </p:nvSpPr>
          <p:spPr>
            <a:xfrm>
              <a:off x="110846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40" name="Forme libre : forme 5439">
              <a:extLst>
                <a:ext uri="{FF2B5EF4-FFF2-40B4-BE49-F238E27FC236}">
                  <a16:creationId xmlns:a16="http://schemas.microsoft.com/office/drawing/2014/main" id="{6EC74C2B-788B-4026-8BC0-75531003948D}"/>
                </a:ext>
              </a:extLst>
            </p:cNvPr>
            <p:cNvSpPr/>
            <p:nvPr/>
          </p:nvSpPr>
          <p:spPr>
            <a:xfrm>
              <a:off x="11279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1" name="Forme libre : forme 5440">
              <a:extLst>
                <a:ext uri="{FF2B5EF4-FFF2-40B4-BE49-F238E27FC236}">
                  <a16:creationId xmlns:a16="http://schemas.microsoft.com/office/drawing/2014/main" id="{2480B7CC-4666-41EB-BAEA-71DE0EFC96C8}"/>
                </a:ext>
              </a:extLst>
            </p:cNvPr>
            <p:cNvSpPr/>
            <p:nvPr/>
          </p:nvSpPr>
          <p:spPr>
            <a:xfrm>
              <a:off x="114740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2" name="Forme libre : forme 5441">
              <a:extLst>
                <a:ext uri="{FF2B5EF4-FFF2-40B4-BE49-F238E27FC236}">
                  <a16:creationId xmlns:a16="http://schemas.microsoft.com/office/drawing/2014/main" id="{D27D638A-8E75-4731-ACB2-ACD58A131D3E}"/>
                </a:ext>
              </a:extLst>
            </p:cNvPr>
            <p:cNvSpPr/>
            <p:nvPr/>
          </p:nvSpPr>
          <p:spPr>
            <a:xfrm>
              <a:off x="116688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3" name="Forme libre : forme 5442">
              <a:extLst>
                <a:ext uri="{FF2B5EF4-FFF2-40B4-BE49-F238E27FC236}">
                  <a16:creationId xmlns:a16="http://schemas.microsoft.com/office/drawing/2014/main" id="{CAD1AD48-8C93-4BBC-BE1D-4A8841618501}"/>
                </a:ext>
              </a:extLst>
            </p:cNvPr>
            <p:cNvSpPr/>
            <p:nvPr/>
          </p:nvSpPr>
          <p:spPr>
            <a:xfrm>
              <a:off x="118635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4" name="Forme libre : forme 5443">
              <a:extLst>
                <a:ext uri="{FF2B5EF4-FFF2-40B4-BE49-F238E27FC236}">
                  <a16:creationId xmlns:a16="http://schemas.microsoft.com/office/drawing/2014/main" id="{670FDD75-80C3-434B-A0B5-27472953D0B9}"/>
                </a:ext>
              </a:extLst>
            </p:cNvPr>
            <p:cNvSpPr/>
            <p:nvPr/>
          </p:nvSpPr>
          <p:spPr>
            <a:xfrm>
              <a:off x="120582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5" name="Forme libre : forme 5444">
              <a:extLst>
                <a:ext uri="{FF2B5EF4-FFF2-40B4-BE49-F238E27FC236}">
                  <a16:creationId xmlns:a16="http://schemas.microsoft.com/office/drawing/2014/main" id="{DEF13295-6D9E-41EB-A701-1D67B1237B9C}"/>
                </a:ext>
              </a:extLst>
            </p:cNvPr>
            <p:cNvSpPr/>
            <p:nvPr/>
          </p:nvSpPr>
          <p:spPr>
            <a:xfrm>
              <a:off x="122530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6" name="Forme libre : forme 5445">
              <a:extLst>
                <a:ext uri="{FF2B5EF4-FFF2-40B4-BE49-F238E27FC236}">
                  <a16:creationId xmlns:a16="http://schemas.microsoft.com/office/drawing/2014/main" id="{8B6067C9-A410-49DE-8E54-211ABB944D01}"/>
                </a:ext>
              </a:extLst>
            </p:cNvPr>
            <p:cNvSpPr/>
            <p:nvPr/>
          </p:nvSpPr>
          <p:spPr>
            <a:xfrm>
              <a:off x="124477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7" name="Forme libre : forme 5446">
              <a:extLst>
                <a:ext uri="{FF2B5EF4-FFF2-40B4-BE49-F238E27FC236}">
                  <a16:creationId xmlns:a16="http://schemas.microsoft.com/office/drawing/2014/main" id="{C397F865-AA4A-479B-BBB0-58FF8810DBE2}"/>
                </a:ext>
              </a:extLst>
            </p:cNvPr>
            <p:cNvSpPr/>
            <p:nvPr/>
          </p:nvSpPr>
          <p:spPr>
            <a:xfrm>
              <a:off x="12642499"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8" name="Forme libre : forme 5447">
              <a:extLst>
                <a:ext uri="{FF2B5EF4-FFF2-40B4-BE49-F238E27FC236}">
                  <a16:creationId xmlns:a16="http://schemas.microsoft.com/office/drawing/2014/main" id="{F1501641-47BE-4684-AC09-B71DABD8421F}"/>
                </a:ext>
              </a:extLst>
            </p:cNvPr>
            <p:cNvSpPr/>
            <p:nvPr/>
          </p:nvSpPr>
          <p:spPr>
            <a:xfrm>
              <a:off x="12837232"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9" name="Forme libre : forme 5448">
              <a:extLst>
                <a:ext uri="{FF2B5EF4-FFF2-40B4-BE49-F238E27FC236}">
                  <a16:creationId xmlns:a16="http://schemas.microsoft.com/office/drawing/2014/main" id="{C9D04436-075B-4A51-92C9-6F29B66D0ACA}"/>
                </a:ext>
              </a:extLst>
            </p:cNvPr>
            <p:cNvSpPr/>
            <p:nvPr/>
          </p:nvSpPr>
          <p:spPr>
            <a:xfrm>
              <a:off x="13031966"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50" name="Forme libre : forme 5449">
              <a:extLst>
                <a:ext uri="{FF2B5EF4-FFF2-40B4-BE49-F238E27FC236}">
                  <a16:creationId xmlns:a16="http://schemas.microsoft.com/office/drawing/2014/main" id="{D1F38B02-68B2-4B0B-9977-C014F7A52AC6}"/>
                </a:ext>
              </a:extLst>
            </p:cNvPr>
            <p:cNvSpPr/>
            <p:nvPr/>
          </p:nvSpPr>
          <p:spPr>
            <a:xfrm>
              <a:off x="13226699"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1" name="Forme libre : forme 5450">
              <a:extLst>
                <a:ext uri="{FF2B5EF4-FFF2-40B4-BE49-F238E27FC236}">
                  <a16:creationId xmlns:a16="http://schemas.microsoft.com/office/drawing/2014/main" id="{9D4CE2F2-0CBF-4E9F-B567-2D987E48DF53}"/>
                </a:ext>
              </a:extLst>
            </p:cNvPr>
            <p:cNvSpPr/>
            <p:nvPr/>
          </p:nvSpPr>
          <p:spPr>
            <a:xfrm>
              <a:off x="134214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2" name="Forme libre : forme 5451">
              <a:extLst>
                <a:ext uri="{FF2B5EF4-FFF2-40B4-BE49-F238E27FC236}">
                  <a16:creationId xmlns:a16="http://schemas.microsoft.com/office/drawing/2014/main" id="{B569E547-B926-45A4-AD40-3FF3BF3F4347}"/>
                </a:ext>
              </a:extLst>
            </p:cNvPr>
            <p:cNvSpPr/>
            <p:nvPr/>
          </p:nvSpPr>
          <p:spPr>
            <a:xfrm>
              <a:off x="136161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53" name="Forme libre : forme 5452">
              <a:extLst>
                <a:ext uri="{FF2B5EF4-FFF2-40B4-BE49-F238E27FC236}">
                  <a16:creationId xmlns:a16="http://schemas.microsoft.com/office/drawing/2014/main" id="{67E3BE23-4F49-49FA-8D3E-C2985E09DEDA}"/>
                </a:ext>
              </a:extLst>
            </p:cNvPr>
            <p:cNvSpPr/>
            <p:nvPr/>
          </p:nvSpPr>
          <p:spPr>
            <a:xfrm>
              <a:off x="138108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4" name="Forme libre : forme 5453">
              <a:extLst>
                <a:ext uri="{FF2B5EF4-FFF2-40B4-BE49-F238E27FC236}">
                  <a16:creationId xmlns:a16="http://schemas.microsoft.com/office/drawing/2014/main" id="{70DD2928-26C2-4F4F-A28F-4FBD4CF01C8A}"/>
                </a:ext>
              </a:extLst>
            </p:cNvPr>
            <p:cNvSpPr/>
            <p:nvPr/>
          </p:nvSpPr>
          <p:spPr>
            <a:xfrm>
              <a:off x="140056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5" name="Forme libre : forme 5454">
              <a:extLst>
                <a:ext uri="{FF2B5EF4-FFF2-40B4-BE49-F238E27FC236}">
                  <a16:creationId xmlns:a16="http://schemas.microsoft.com/office/drawing/2014/main" id="{6A675C0C-4E7C-4791-B7F0-7FCDF898D423}"/>
                </a:ext>
              </a:extLst>
            </p:cNvPr>
            <p:cNvSpPr/>
            <p:nvPr/>
          </p:nvSpPr>
          <p:spPr>
            <a:xfrm>
              <a:off x="14200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6" name="Forme libre : forme 5455">
              <a:extLst>
                <a:ext uri="{FF2B5EF4-FFF2-40B4-BE49-F238E27FC236}">
                  <a16:creationId xmlns:a16="http://schemas.microsoft.com/office/drawing/2014/main" id="{2D245C6A-C752-45AB-8F58-D7081BDF3766}"/>
                </a:ext>
              </a:extLst>
            </p:cNvPr>
            <p:cNvSpPr/>
            <p:nvPr/>
          </p:nvSpPr>
          <p:spPr>
            <a:xfrm>
              <a:off x="14589530"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7" name="Forme libre : forme 5456">
              <a:extLst>
                <a:ext uri="{FF2B5EF4-FFF2-40B4-BE49-F238E27FC236}">
                  <a16:creationId xmlns:a16="http://schemas.microsoft.com/office/drawing/2014/main" id="{21A63490-A989-406B-9B73-751DA18CFC40}"/>
                </a:ext>
              </a:extLst>
            </p:cNvPr>
            <p:cNvSpPr/>
            <p:nvPr/>
          </p:nvSpPr>
          <p:spPr>
            <a:xfrm>
              <a:off x="14784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8" name="Forme libre : forme 5457">
              <a:extLst>
                <a:ext uri="{FF2B5EF4-FFF2-40B4-BE49-F238E27FC236}">
                  <a16:creationId xmlns:a16="http://schemas.microsoft.com/office/drawing/2014/main" id="{0B5BE174-056D-484A-A824-3F8F2FBA53AE}"/>
                </a:ext>
              </a:extLst>
            </p:cNvPr>
            <p:cNvSpPr/>
            <p:nvPr/>
          </p:nvSpPr>
          <p:spPr>
            <a:xfrm>
              <a:off x="14978997"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9" name="Forme libre : forme 5458">
              <a:extLst>
                <a:ext uri="{FF2B5EF4-FFF2-40B4-BE49-F238E27FC236}">
                  <a16:creationId xmlns:a16="http://schemas.microsoft.com/office/drawing/2014/main" id="{9BB3D871-6B9D-4081-9F2B-72764D5D1445}"/>
                </a:ext>
              </a:extLst>
            </p:cNvPr>
            <p:cNvSpPr/>
            <p:nvPr/>
          </p:nvSpPr>
          <p:spPr>
            <a:xfrm>
              <a:off x="16342130"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0" name="Forme libre : forme 5459">
              <a:extLst>
                <a:ext uri="{FF2B5EF4-FFF2-40B4-BE49-F238E27FC236}">
                  <a16:creationId xmlns:a16="http://schemas.microsoft.com/office/drawing/2014/main" id="{1815EAE4-756D-463B-B05F-86FB5D183F66}"/>
                </a:ext>
              </a:extLst>
            </p:cNvPr>
            <p:cNvSpPr/>
            <p:nvPr/>
          </p:nvSpPr>
          <p:spPr>
            <a:xfrm>
              <a:off x="16536864"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1" name="Forme libre : forme 5460">
              <a:extLst>
                <a:ext uri="{FF2B5EF4-FFF2-40B4-BE49-F238E27FC236}">
                  <a16:creationId xmlns:a16="http://schemas.microsoft.com/office/drawing/2014/main" id="{33008988-979E-4959-90C7-3AC34C905E37}"/>
                </a:ext>
              </a:extLst>
            </p:cNvPr>
            <p:cNvSpPr/>
            <p:nvPr/>
          </p:nvSpPr>
          <p:spPr>
            <a:xfrm>
              <a:off x="16731597"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2" name="Forme libre : forme 5461">
              <a:extLst>
                <a:ext uri="{FF2B5EF4-FFF2-40B4-BE49-F238E27FC236}">
                  <a16:creationId xmlns:a16="http://schemas.microsoft.com/office/drawing/2014/main" id="{8022DC3C-7DEA-4571-90A1-329C69F715D4}"/>
                </a:ext>
              </a:extLst>
            </p:cNvPr>
            <p:cNvSpPr/>
            <p:nvPr/>
          </p:nvSpPr>
          <p:spPr>
            <a:xfrm>
              <a:off x="17510531"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63" name="Forme libre : forme 5462">
              <a:extLst>
                <a:ext uri="{FF2B5EF4-FFF2-40B4-BE49-F238E27FC236}">
                  <a16:creationId xmlns:a16="http://schemas.microsoft.com/office/drawing/2014/main" id="{E165E441-4161-4157-94D9-BB181A92A428}"/>
                </a:ext>
              </a:extLst>
            </p:cNvPr>
            <p:cNvSpPr/>
            <p:nvPr/>
          </p:nvSpPr>
          <p:spPr>
            <a:xfrm>
              <a:off x="17705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64" name="Forme libre : forme 5463">
              <a:extLst>
                <a:ext uri="{FF2B5EF4-FFF2-40B4-BE49-F238E27FC236}">
                  <a16:creationId xmlns:a16="http://schemas.microsoft.com/office/drawing/2014/main" id="{5468B75B-110C-4486-BB7A-B8C8484ECDCC}"/>
                </a:ext>
              </a:extLst>
            </p:cNvPr>
            <p:cNvSpPr/>
            <p:nvPr/>
          </p:nvSpPr>
          <p:spPr>
            <a:xfrm>
              <a:off x="17899998"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5" name="Forme libre : forme 5464">
              <a:extLst>
                <a:ext uri="{FF2B5EF4-FFF2-40B4-BE49-F238E27FC236}">
                  <a16:creationId xmlns:a16="http://schemas.microsoft.com/office/drawing/2014/main" id="{51425473-ACA2-4E7E-9BC8-BFED8CD10CC7}"/>
                </a:ext>
              </a:extLst>
            </p:cNvPr>
            <p:cNvSpPr/>
            <p:nvPr/>
          </p:nvSpPr>
          <p:spPr>
            <a:xfrm>
              <a:off x="18094730"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6" name="Forme libre : forme 5465">
              <a:extLst>
                <a:ext uri="{FF2B5EF4-FFF2-40B4-BE49-F238E27FC236}">
                  <a16:creationId xmlns:a16="http://schemas.microsoft.com/office/drawing/2014/main" id="{D5CE2B20-90D0-4EAB-9E72-7D8F816D4F21}"/>
                </a:ext>
              </a:extLst>
            </p:cNvPr>
            <p:cNvSpPr/>
            <p:nvPr/>
          </p:nvSpPr>
          <p:spPr>
            <a:xfrm>
              <a:off x="182894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7" name="Forme libre : forme 5466">
              <a:extLst>
                <a:ext uri="{FF2B5EF4-FFF2-40B4-BE49-F238E27FC236}">
                  <a16:creationId xmlns:a16="http://schemas.microsoft.com/office/drawing/2014/main" id="{9B7D29EA-93D5-4EFA-8B15-21CCC128C95B}"/>
                </a:ext>
              </a:extLst>
            </p:cNvPr>
            <p:cNvSpPr/>
            <p:nvPr/>
          </p:nvSpPr>
          <p:spPr>
            <a:xfrm>
              <a:off x="188736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8" name="Forme libre : forme 5467">
              <a:extLst>
                <a:ext uri="{FF2B5EF4-FFF2-40B4-BE49-F238E27FC236}">
                  <a16:creationId xmlns:a16="http://schemas.microsoft.com/office/drawing/2014/main" id="{8F45B936-7F57-42FD-90E9-589E06F7401A}"/>
                </a:ext>
              </a:extLst>
            </p:cNvPr>
            <p:cNvSpPr/>
            <p:nvPr/>
          </p:nvSpPr>
          <p:spPr>
            <a:xfrm>
              <a:off x="19068397"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9" name="Forme libre : forme 5468">
              <a:extLst>
                <a:ext uri="{FF2B5EF4-FFF2-40B4-BE49-F238E27FC236}">
                  <a16:creationId xmlns:a16="http://schemas.microsoft.com/office/drawing/2014/main" id="{6D938273-B071-458F-B9D0-02392CEF3492}"/>
                </a:ext>
              </a:extLst>
            </p:cNvPr>
            <p:cNvSpPr/>
            <p:nvPr/>
          </p:nvSpPr>
          <p:spPr>
            <a:xfrm>
              <a:off x="7190268" y="9159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70" name="Forme libre : forme 5469">
              <a:extLst>
                <a:ext uri="{FF2B5EF4-FFF2-40B4-BE49-F238E27FC236}">
                  <a16:creationId xmlns:a16="http://schemas.microsoft.com/office/drawing/2014/main" id="{5966C7A6-6844-47D3-8FAC-24900B353837}"/>
                </a:ext>
              </a:extLst>
            </p:cNvPr>
            <p:cNvSpPr/>
            <p:nvPr/>
          </p:nvSpPr>
          <p:spPr>
            <a:xfrm>
              <a:off x="110846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71" name="Forme libre : forme 5470">
              <a:extLst>
                <a:ext uri="{FF2B5EF4-FFF2-40B4-BE49-F238E27FC236}">
                  <a16:creationId xmlns:a16="http://schemas.microsoft.com/office/drawing/2014/main" id="{0B64035D-E866-4630-8A20-253E1B188851}"/>
                </a:ext>
              </a:extLst>
            </p:cNvPr>
            <p:cNvSpPr/>
            <p:nvPr/>
          </p:nvSpPr>
          <p:spPr>
            <a:xfrm>
              <a:off x="11279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2" name="Forme libre : forme 5471">
              <a:extLst>
                <a:ext uri="{FF2B5EF4-FFF2-40B4-BE49-F238E27FC236}">
                  <a16:creationId xmlns:a16="http://schemas.microsoft.com/office/drawing/2014/main" id="{1066C1BF-A196-4027-9F87-4DA9A2E3B658}"/>
                </a:ext>
              </a:extLst>
            </p:cNvPr>
            <p:cNvSpPr/>
            <p:nvPr/>
          </p:nvSpPr>
          <p:spPr>
            <a:xfrm>
              <a:off x="114740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3" name="Forme libre : forme 5472">
              <a:extLst>
                <a:ext uri="{FF2B5EF4-FFF2-40B4-BE49-F238E27FC236}">
                  <a16:creationId xmlns:a16="http://schemas.microsoft.com/office/drawing/2014/main" id="{2C887CA2-3F80-46A7-95AF-C6E513C3A265}"/>
                </a:ext>
              </a:extLst>
            </p:cNvPr>
            <p:cNvSpPr/>
            <p:nvPr/>
          </p:nvSpPr>
          <p:spPr>
            <a:xfrm>
              <a:off x="116688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4" name="Forme libre : forme 5473">
              <a:extLst>
                <a:ext uri="{FF2B5EF4-FFF2-40B4-BE49-F238E27FC236}">
                  <a16:creationId xmlns:a16="http://schemas.microsoft.com/office/drawing/2014/main" id="{81081057-5904-4F06-B41B-5E0F698074D6}"/>
                </a:ext>
              </a:extLst>
            </p:cNvPr>
            <p:cNvSpPr/>
            <p:nvPr/>
          </p:nvSpPr>
          <p:spPr>
            <a:xfrm>
              <a:off x="118635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5" name="Forme libre : forme 5474">
              <a:extLst>
                <a:ext uri="{FF2B5EF4-FFF2-40B4-BE49-F238E27FC236}">
                  <a16:creationId xmlns:a16="http://schemas.microsoft.com/office/drawing/2014/main" id="{117D1E53-F60E-45AB-BFCC-8868D2F4E1B4}"/>
                </a:ext>
              </a:extLst>
            </p:cNvPr>
            <p:cNvSpPr/>
            <p:nvPr/>
          </p:nvSpPr>
          <p:spPr>
            <a:xfrm>
              <a:off x="120582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6" name="Forme libre : forme 5475">
              <a:extLst>
                <a:ext uri="{FF2B5EF4-FFF2-40B4-BE49-F238E27FC236}">
                  <a16:creationId xmlns:a16="http://schemas.microsoft.com/office/drawing/2014/main" id="{32ADBD84-226A-40EB-A382-BCCB136C8B80}"/>
                </a:ext>
              </a:extLst>
            </p:cNvPr>
            <p:cNvSpPr/>
            <p:nvPr/>
          </p:nvSpPr>
          <p:spPr>
            <a:xfrm>
              <a:off x="122530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7" name="Forme libre : forme 5476">
              <a:extLst>
                <a:ext uri="{FF2B5EF4-FFF2-40B4-BE49-F238E27FC236}">
                  <a16:creationId xmlns:a16="http://schemas.microsoft.com/office/drawing/2014/main" id="{F3BD8194-6D2C-45B9-97A0-67D33E4EF9D3}"/>
                </a:ext>
              </a:extLst>
            </p:cNvPr>
            <p:cNvSpPr/>
            <p:nvPr/>
          </p:nvSpPr>
          <p:spPr>
            <a:xfrm>
              <a:off x="124477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8" name="Forme libre : forme 5477">
              <a:extLst>
                <a:ext uri="{FF2B5EF4-FFF2-40B4-BE49-F238E27FC236}">
                  <a16:creationId xmlns:a16="http://schemas.microsoft.com/office/drawing/2014/main" id="{A1AE3AFF-FE03-48D3-8B04-691026999EAF}"/>
                </a:ext>
              </a:extLst>
            </p:cNvPr>
            <p:cNvSpPr/>
            <p:nvPr/>
          </p:nvSpPr>
          <p:spPr>
            <a:xfrm>
              <a:off x="12642499"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79" name="Forme libre : forme 5478">
              <a:extLst>
                <a:ext uri="{FF2B5EF4-FFF2-40B4-BE49-F238E27FC236}">
                  <a16:creationId xmlns:a16="http://schemas.microsoft.com/office/drawing/2014/main" id="{3D6C75E1-69D5-4A52-8417-1BEA734FAF56}"/>
                </a:ext>
              </a:extLst>
            </p:cNvPr>
            <p:cNvSpPr/>
            <p:nvPr/>
          </p:nvSpPr>
          <p:spPr>
            <a:xfrm>
              <a:off x="12837232"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80" name="Forme libre : forme 5479">
              <a:extLst>
                <a:ext uri="{FF2B5EF4-FFF2-40B4-BE49-F238E27FC236}">
                  <a16:creationId xmlns:a16="http://schemas.microsoft.com/office/drawing/2014/main" id="{7A4943DC-AA88-4833-92E7-64DDCE560A36}"/>
                </a:ext>
              </a:extLst>
            </p:cNvPr>
            <p:cNvSpPr/>
            <p:nvPr/>
          </p:nvSpPr>
          <p:spPr>
            <a:xfrm>
              <a:off x="13031966"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81" name="Forme libre : forme 5480">
              <a:extLst>
                <a:ext uri="{FF2B5EF4-FFF2-40B4-BE49-F238E27FC236}">
                  <a16:creationId xmlns:a16="http://schemas.microsoft.com/office/drawing/2014/main" id="{0487FD7F-B2C3-4D85-8397-91E4DD857664}"/>
                </a:ext>
              </a:extLst>
            </p:cNvPr>
            <p:cNvSpPr/>
            <p:nvPr/>
          </p:nvSpPr>
          <p:spPr>
            <a:xfrm>
              <a:off x="13226699"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2" name="Forme libre : forme 5481">
              <a:extLst>
                <a:ext uri="{FF2B5EF4-FFF2-40B4-BE49-F238E27FC236}">
                  <a16:creationId xmlns:a16="http://schemas.microsoft.com/office/drawing/2014/main" id="{12998B20-5EF3-439E-9CF9-9983217C628D}"/>
                </a:ext>
              </a:extLst>
            </p:cNvPr>
            <p:cNvSpPr/>
            <p:nvPr/>
          </p:nvSpPr>
          <p:spPr>
            <a:xfrm>
              <a:off x="134214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3" name="Forme libre : forme 5482">
              <a:extLst>
                <a:ext uri="{FF2B5EF4-FFF2-40B4-BE49-F238E27FC236}">
                  <a16:creationId xmlns:a16="http://schemas.microsoft.com/office/drawing/2014/main" id="{2E8513E6-F7C2-4DEF-B084-7EE3B8F43195}"/>
                </a:ext>
              </a:extLst>
            </p:cNvPr>
            <p:cNvSpPr/>
            <p:nvPr/>
          </p:nvSpPr>
          <p:spPr>
            <a:xfrm>
              <a:off x="136161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84" name="Forme libre : forme 5483">
              <a:extLst>
                <a:ext uri="{FF2B5EF4-FFF2-40B4-BE49-F238E27FC236}">
                  <a16:creationId xmlns:a16="http://schemas.microsoft.com/office/drawing/2014/main" id="{043EF82D-92BB-486D-A37E-C667EB82374E}"/>
                </a:ext>
              </a:extLst>
            </p:cNvPr>
            <p:cNvSpPr/>
            <p:nvPr/>
          </p:nvSpPr>
          <p:spPr>
            <a:xfrm>
              <a:off x="138108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5" name="Forme libre : forme 5484">
              <a:extLst>
                <a:ext uri="{FF2B5EF4-FFF2-40B4-BE49-F238E27FC236}">
                  <a16:creationId xmlns:a16="http://schemas.microsoft.com/office/drawing/2014/main" id="{5B51B7D0-C437-4AC6-B3D7-6180456089E3}"/>
                </a:ext>
              </a:extLst>
            </p:cNvPr>
            <p:cNvSpPr/>
            <p:nvPr/>
          </p:nvSpPr>
          <p:spPr>
            <a:xfrm>
              <a:off x="140056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6" name="Forme libre : forme 5485">
              <a:extLst>
                <a:ext uri="{FF2B5EF4-FFF2-40B4-BE49-F238E27FC236}">
                  <a16:creationId xmlns:a16="http://schemas.microsoft.com/office/drawing/2014/main" id="{B7FF71B8-5562-40C6-A751-9B7708FCA513}"/>
                </a:ext>
              </a:extLst>
            </p:cNvPr>
            <p:cNvSpPr/>
            <p:nvPr/>
          </p:nvSpPr>
          <p:spPr>
            <a:xfrm>
              <a:off x="14200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7" name="Forme libre : forme 5486">
              <a:extLst>
                <a:ext uri="{FF2B5EF4-FFF2-40B4-BE49-F238E27FC236}">
                  <a16:creationId xmlns:a16="http://schemas.microsoft.com/office/drawing/2014/main" id="{24F1AA4A-D574-4148-B5A0-029E91A97C03}"/>
                </a:ext>
              </a:extLst>
            </p:cNvPr>
            <p:cNvSpPr/>
            <p:nvPr/>
          </p:nvSpPr>
          <p:spPr>
            <a:xfrm>
              <a:off x="14394797"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88" name="Forme libre : forme 5487">
              <a:extLst>
                <a:ext uri="{FF2B5EF4-FFF2-40B4-BE49-F238E27FC236}">
                  <a16:creationId xmlns:a16="http://schemas.microsoft.com/office/drawing/2014/main" id="{E90F356A-4A21-4B8D-9E4E-16A84EB15682}"/>
                </a:ext>
              </a:extLst>
            </p:cNvPr>
            <p:cNvSpPr/>
            <p:nvPr/>
          </p:nvSpPr>
          <p:spPr>
            <a:xfrm>
              <a:off x="16342130"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9" name="Forme libre : forme 5488">
              <a:extLst>
                <a:ext uri="{FF2B5EF4-FFF2-40B4-BE49-F238E27FC236}">
                  <a16:creationId xmlns:a16="http://schemas.microsoft.com/office/drawing/2014/main" id="{35E08369-8F88-4415-9F41-FB060043B443}"/>
                </a:ext>
              </a:extLst>
            </p:cNvPr>
            <p:cNvSpPr/>
            <p:nvPr/>
          </p:nvSpPr>
          <p:spPr>
            <a:xfrm>
              <a:off x="16536864"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0" name="Forme libre : forme 5489">
              <a:extLst>
                <a:ext uri="{FF2B5EF4-FFF2-40B4-BE49-F238E27FC236}">
                  <a16:creationId xmlns:a16="http://schemas.microsoft.com/office/drawing/2014/main" id="{B5DA7F18-E277-460E-B3DA-473C62AB5AA3}"/>
                </a:ext>
              </a:extLst>
            </p:cNvPr>
            <p:cNvSpPr/>
            <p:nvPr/>
          </p:nvSpPr>
          <p:spPr>
            <a:xfrm>
              <a:off x="17899998"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1" name="Forme libre : forme 5490">
              <a:extLst>
                <a:ext uri="{FF2B5EF4-FFF2-40B4-BE49-F238E27FC236}">
                  <a16:creationId xmlns:a16="http://schemas.microsoft.com/office/drawing/2014/main" id="{D959E4B0-0462-41D7-ABFE-35BC8D3C992F}"/>
                </a:ext>
              </a:extLst>
            </p:cNvPr>
            <p:cNvSpPr/>
            <p:nvPr/>
          </p:nvSpPr>
          <p:spPr>
            <a:xfrm>
              <a:off x="18094730"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2" name="Forme libre : forme 5491">
              <a:extLst>
                <a:ext uri="{FF2B5EF4-FFF2-40B4-BE49-F238E27FC236}">
                  <a16:creationId xmlns:a16="http://schemas.microsoft.com/office/drawing/2014/main" id="{062097F8-439F-4527-98D1-F0C8710BB253}"/>
                </a:ext>
              </a:extLst>
            </p:cNvPr>
            <p:cNvSpPr/>
            <p:nvPr/>
          </p:nvSpPr>
          <p:spPr>
            <a:xfrm>
              <a:off x="18289464"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3" name="Forme libre : forme 5492">
              <a:extLst>
                <a:ext uri="{FF2B5EF4-FFF2-40B4-BE49-F238E27FC236}">
                  <a16:creationId xmlns:a16="http://schemas.microsoft.com/office/drawing/2014/main" id="{FBFB3F8D-BAE4-4111-B5C9-C46A415FCFF1}"/>
                </a:ext>
              </a:extLst>
            </p:cNvPr>
            <p:cNvSpPr/>
            <p:nvPr/>
          </p:nvSpPr>
          <p:spPr>
            <a:xfrm>
              <a:off x="19068397"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4" name="Forme libre : forme 5493">
              <a:extLst>
                <a:ext uri="{FF2B5EF4-FFF2-40B4-BE49-F238E27FC236}">
                  <a16:creationId xmlns:a16="http://schemas.microsoft.com/office/drawing/2014/main" id="{F8569CD8-E949-4965-A82B-B75A7A7D57E4}"/>
                </a:ext>
              </a:extLst>
            </p:cNvPr>
            <p:cNvSpPr/>
            <p:nvPr/>
          </p:nvSpPr>
          <p:spPr>
            <a:xfrm>
              <a:off x="19263131"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5" name="Forme libre : forme 5494">
              <a:extLst>
                <a:ext uri="{FF2B5EF4-FFF2-40B4-BE49-F238E27FC236}">
                  <a16:creationId xmlns:a16="http://schemas.microsoft.com/office/drawing/2014/main" id="{5BD2BF11-DA67-4A88-A525-548377EF9BD2}"/>
                </a:ext>
              </a:extLst>
            </p:cNvPr>
            <p:cNvSpPr/>
            <p:nvPr/>
          </p:nvSpPr>
          <p:spPr>
            <a:xfrm>
              <a:off x="7190268"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496" name="Forme libre : forme 5495">
              <a:extLst>
                <a:ext uri="{FF2B5EF4-FFF2-40B4-BE49-F238E27FC236}">
                  <a16:creationId xmlns:a16="http://schemas.microsoft.com/office/drawing/2014/main" id="{7E3E2057-FB20-4B98-B45A-C161A4FA7BC8}"/>
                </a:ext>
              </a:extLst>
            </p:cNvPr>
            <p:cNvSpPr/>
            <p:nvPr/>
          </p:nvSpPr>
          <p:spPr>
            <a:xfrm>
              <a:off x="7385001"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497" name="Forme libre : forme 5496">
              <a:extLst>
                <a:ext uri="{FF2B5EF4-FFF2-40B4-BE49-F238E27FC236}">
                  <a16:creationId xmlns:a16="http://schemas.microsoft.com/office/drawing/2014/main" id="{9E71C26C-FA74-4DF9-B06E-BE73C6FCE853}"/>
                </a:ext>
              </a:extLst>
            </p:cNvPr>
            <p:cNvSpPr/>
            <p:nvPr/>
          </p:nvSpPr>
          <p:spPr>
            <a:xfrm>
              <a:off x="7579734"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498" name="Forme libre : forme 5497">
              <a:extLst>
                <a:ext uri="{FF2B5EF4-FFF2-40B4-BE49-F238E27FC236}">
                  <a16:creationId xmlns:a16="http://schemas.microsoft.com/office/drawing/2014/main" id="{19A46B2F-2D1D-4FC7-A66A-5BA0DE5F9F7C}"/>
                </a:ext>
              </a:extLst>
            </p:cNvPr>
            <p:cNvSpPr/>
            <p:nvPr/>
          </p:nvSpPr>
          <p:spPr>
            <a:xfrm>
              <a:off x="77741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499" name="Forme libre : forme 5498">
              <a:extLst>
                <a:ext uri="{FF2B5EF4-FFF2-40B4-BE49-F238E27FC236}">
                  <a16:creationId xmlns:a16="http://schemas.microsoft.com/office/drawing/2014/main" id="{7824CC5B-38D2-4322-A495-9613BB1CBB0D}"/>
                </a:ext>
              </a:extLst>
            </p:cNvPr>
            <p:cNvSpPr/>
            <p:nvPr/>
          </p:nvSpPr>
          <p:spPr>
            <a:xfrm>
              <a:off x="79688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00" name="Forme libre : forme 5499">
              <a:extLst>
                <a:ext uri="{FF2B5EF4-FFF2-40B4-BE49-F238E27FC236}">
                  <a16:creationId xmlns:a16="http://schemas.microsoft.com/office/drawing/2014/main" id="{991392E5-F603-4E5A-A528-9D12026EA258}"/>
                </a:ext>
              </a:extLst>
            </p:cNvPr>
            <p:cNvSpPr/>
            <p:nvPr/>
          </p:nvSpPr>
          <p:spPr>
            <a:xfrm>
              <a:off x="8163632"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501" name="Forme libre : forme 5500">
              <a:extLst>
                <a:ext uri="{FF2B5EF4-FFF2-40B4-BE49-F238E27FC236}">
                  <a16:creationId xmlns:a16="http://schemas.microsoft.com/office/drawing/2014/main" id="{0C688683-0744-4EC7-B80D-6E42D44E13E8}"/>
                </a:ext>
              </a:extLst>
            </p:cNvPr>
            <p:cNvSpPr/>
            <p:nvPr/>
          </p:nvSpPr>
          <p:spPr>
            <a:xfrm>
              <a:off x="83583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2" name="Forme libre : forme 5501">
              <a:extLst>
                <a:ext uri="{FF2B5EF4-FFF2-40B4-BE49-F238E27FC236}">
                  <a16:creationId xmlns:a16="http://schemas.microsoft.com/office/drawing/2014/main" id="{E2FF322F-9EFB-4C4C-8991-0F62B23EC290}"/>
                </a:ext>
              </a:extLst>
            </p:cNvPr>
            <p:cNvSpPr/>
            <p:nvPr/>
          </p:nvSpPr>
          <p:spPr>
            <a:xfrm>
              <a:off x="85530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3" name="Forme libre : forme 5502">
              <a:extLst>
                <a:ext uri="{FF2B5EF4-FFF2-40B4-BE49-F238E27FC236}">
                  <a16:creationId xmlns:a16="http://schemas.microsoft.com/office/drawing/2014/main" id="{8A2CF578-99DE-4A04-B154-61BEB97F5CA1}"/>
                </a:ext>
              </a:extLst>
            </p:cNvPr>
            <p:cNvSpPr/>
            <p:nvPr/>
          </p:nvSpPr>
          <p:spPr>
            <a:xfrm>
              <a:off x="11279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4" name="Forme libre : forme 5503">
              <a:extLst>
                <a:ext uri="{FF2B5EF4-FFF2-40B4-BE49-F238E27FC236}">
                  <a16:creationId xmlns:a16="http://schemas.microsoft.com/office/drawing/2014/main" id="{812D134F-AAE4-45AC-B3C1-DBB0E2A24897}"/>
                </a:ext>
              </a:extLst>
            </p:cNvPr>
            <p:cNvSpPr/>
            <p:nvPr/>
          </p:nvSpPr>
          <p:spPr>
            <a:xfrm>
              <a:off x="114740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5" name="Forme libre : forme 5504">
              <a:extLst>
                <a:ext uri="{FF2B5EF4-FFF2-40B4-BE49-F238E27FC236}">
                  <a16:creationId xmlns:a16="http://schemas.microsoft.com/office/drawing/2014/main" id="{CD65AE9B-E28A-4708-A47D-5FEFCA32F250}"/>
                </a:ext>
              </a:extLst>
            </p:cNvPr>
            <p:cNvSpPr/>
            <p:nvPr/>
          </p:nvSpPr>
          <p:spPr>
            <a:xfrm>
              <a:off x="116688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6" name="Forme libre : forme 5505">
              <a:extLst>
                <a:ext uri="{FF2B5EF4-FFF2-40B4-BE49-F238E27FC236}">
                  <a16:creationId xmlns:a16="http://schemas.microsoft.com/office/drawing/2014/main" id="{BB88045F-08C3-408C-AA73-474F151F8B96}"/>
                </a:ext>
              </a:extLst>
            </p:cNvPr>
            <p:cNvSpPr/>
            <p:nvPr/>
          </p:nvSpPr>
          <p:spPr>
            <a:xfrm>
              <a:off x="118635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7" name="Forme libre : forme 5506">
              <a:extLst>
                <a:ext uri="{FF2B5EF4-FFF2-40B4-BE49-F238E27FC236}">
                  <a16:creationId xmlns:a16="http://schemas.microsoft.com/office/drawing/2014/main" id="{7FCCE91F-2AA4-4266-ADB8-3AEEF4A7DA0E}"/>
                </a:ext>
              </a:extLst>
            </p:cNvPr>
            <p:cNvSpPr/>
            <p:nvPr/>
          </p:nvSpPr>
          <p:spPr>
            <a:xfrm>
              <a:off x="120582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8" name="Forme libre : forme 5507">
              <a:extLst>
                <a:ext uri="{FF2B5EF4-FFF2-40B4-BE49-F238E27FC236}">
                  <a16:creationId xmlns:a16="http://schemas.microsoft.com/office/drawing/2014/main" id="{C2F52068-8F64-4CDE-8B59-DAB4BA1EB851}"/>
                </a:ext>
              </a:extLst>
            </p:cNvPr>
            <p:cNvSpPr/>
            <p:nvPr/>
          </p:nvSpPr>
          <p:spPr>
            <a:xfrm>
              <a:off x="122530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9" name="Forme libre : forme 5508">
              <a:extLst>
                <a:ext uri="{FF2B5EF4-FFF2-40B4-BE49-F238E27FC236}">
                  <a16:creationId xmlns:a16="http://schemas.microsoft.com/office/drawing/2014/main" id="{C8C2626A-29A1-4374-892A-657EE9FE2CD4}"/>
                </a:ext>
              </a:extLst>
            </p:cNvPr>
            <p:cNvSpPr/>
            <p:nvPr/>
          </p:nvSpPr>
          <p:spPr>
            <a:xfrm>
              <a:off x="124477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10" name="Forme libre : forme 5509">
              <a:extLst>
                <a:ext uri="{FF2B5EF4-FFF2-40B4-BE49-F238E27FC236}">
                  <a16:creationId xmlns:a16="http://schemas.microsoft.com/office/drawing/2014/main" id="{212B5D6F-0F8F-40F4-9EEF-BBEEBDF7B59C}"/>
                </a:ext>
              </a:extLst>
            </p:cNvPr>
            <p:cNvSpPr/>
            <p:nvPr/>
          </p:nvSpPr>
          <p:spPr>
            <a:xfrm>
              <a:off x="12642499"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1" name="Forme libre : forme 5510">
              <a:extLst>
                <a:ext uri="{FF2B5EF4-FFF2-40B4-BE49-F238E27FC236}">
                  <a16:creationId xmlns:a16="http://schemas.microsoft.com/office/drawing/2014/main" id="{993BF945-04E1-465C-B9B8-3482D0FFA515}"/>
                </a:ext>
              </a:extLst>
            </p:cNvPr>
            <p:cNvSpPr/>
            <p:nvPr/>
          </p:nvSpPr>
          <p:spPr>
            <a:xfrm>
              <a:off x="12837232"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2" name="Forme libre : forme 5511">
              <a:extLst>
                <a:ext uri="{FF2B5EF4-FFF2-40B4-BE49-F238E27FC236}">
                  <a16:creationId xmlns:a16="http://schemas.microsoft.com/office/drawing/2014/main" id="{7BA7267A-7B0F-4DBA-A6FE-163D0D163147}"/>
                </a:ext>
              </a:extLst>
            </p:cNvPr>
            <p:cNvSpPr/>
            <p:nvPr/>
          </p:nvSpPr>
          <p:spPr>
            <a:xfrm>
              <a:off x="13031966"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13" name="Forme libre : forme 5512">
              <a:extLst>
                <a:ext uri="{FF2B5EF4-FFF2-40B4-BE49-F238E27FC236}">
                  <a16:creationId xmlns:a16="http://schemas.microsoft.com/office/drawing/2014/main" id="{9D29F62D-34A7-4363-929C-9B59F4079823}"/>
                </a:ext>
              </a:extLst>
            </p:cNvPr>
            <p:cNvSpPr/>
            <p:nvPr/>
          </p:nvSpPr>
          <p:spPr>
            <a:xfrm>
              <a:off x="13226699"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4" name="Forme libre : forme 5513">
              <a:extLst>
                <a:ext uri="{FF2B5EF4-FFF2-40B4-BE49-F238E27FC236}">
                  <a16:creationId xmlns:a16="http://schemas.microsoft.com/office/drawing/2014/main" id="{11D717EC-F180-47BE-9CF8-AE193C6218E0}"/>
                </a:ext>
              </a:extLst>
            </p:cNvPr>
            <p:cNvSpPr/>
            <p:nvPr/>
          </p:nvSpPr>
          <p:spPr>
            <a:xfrm>
              <a:off x="13421432"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5" name="Forme libre : forme 5514">
              <a:extLst>
                <a:ext uri="{FF2B5EF4-FFF2-40B4-BE49-F238E27FC236}">
                  <a16:creationId xmlns:a16="http://schemas.microsoft.com/office/drawing/2014/main" id="{22CC3620-3A62-47F9-A9BD-3020E403FA1C}"/>
                </a:ext>
              </a:extLst>
            </p:cNvPr>
            <p:cNvSpPr/>
            <p:nvPr/>
          </p:nvSpPr>
          <p:spPr>
            <a:xfrm>
              <a:off x="136161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516" name="Forme libre : forme 5515">
              <a:extLst>
                <a:ext uri="{FF2B5EF4-FFF2-40B4-BE49-F238E27FC236}">
                  <a16:creationId xmlns:a16="http://schemas.microsoft.com/office/drawing/2014/main" id="{54EC9982-BEA7-4D8D-AF91-9046F32F9CE8}"/>
                </a:ext>
              </a:extLst>
            </p:cNvPr>
            <p:cNvSpPr/>
            <p:nvPr/>
          </p:nvSpPr>
          <p:spPr>
            <a:xfrm>
              <a:off x="138108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7" name="Forme libre : forme 5516">
              <a:extLst>
                <a:ext uri="{FF2B5EF4-FFF2-40B4-BE49-F238E27FC236}">
                  <a16:creationId xmlns:a16="http://schemas.microsoft.com/office/drawing/2014/main" id="{4353A322-A216-40E4-A1AC-6065FF941E8B}"/>
                </a:ext>
              </a:extLst>
            </p:cNvPr>
            <p:cNvSpPr/>
            <p:nvPr/>
          </p:nvSpPr>
          <p:spPr>
            <a:xfrm>
              <a:off x="140056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8" name="Forme libre : forme 5517">
              <a:extLst>
                <a:ext uri="{FF2B5EF4-FFF2-40B4-BE49-F238E27FC236}">
                  <a16:creationId xmlns:a16="http://schemas.microsoft.com/office/drawing/2014/main" id="{FE3EA8FC-001E-41C4-BB7B-34062F6CEC28}"/>
                </a:ext>
              </a:extLst>
            </p:cNvPr>
            <p:cNvSpPr/>
            <p:nvPr/>
          </p:nvSpPr>
          <p:spPr>
            <a:xfrm>
              <a:off x="14200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9" name="Forme libre : forme 5518">
              <a:extLst>
                <a:ext uri="{FF2B5EF4-FFF2-40B4-BE49-F238E27FC236}">
                  <a16:creationId xmlns:a16="http://schemas.microsoft.com/office/drawing/2014/main" id="{9D8C1850-5ADA-477F-BB40-CE5EE17EC9F3}"/>
                </a:ext>
              </a:extLst>
            </p:cNvPr>
            <p:cNvSpPr/>
            <p:nvPr/>
          </p:nvSpPr>
          <p:spPr>
            <a:xfrm>
              <a:off x="143947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0" name="Forme libre : forme 5519">
              <a:extLst>
                <a:ext uri="{FF2B5EF4-FFF2-40B4-BE49-F238E27FC236}">
                  <a16:creationId xmlns:a16="http://schemas.microsoft.com/office/drawing/2014/main" id="{09C18D35-99D1-4E82-AB94-F2F9F1B4D9DA}"/>
                </a:ext>
              </a:extLst>
            </p:cNvPr>
            <p:cNvSpPr/>
            <p:nvPr/>
          </p:nvSpPr>
          <p:spPr>
            <a:xfrm>
              <a:off x="14589530"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1" name="Forme libre : forme 5520">
              <a:extLst>
                <a:ext uri="{FF2B5EF4-FFF2-40B4-BE49-F238E27FC236}">
                  <a16:creationId xmlns:a16="http://schemas.microsoft.com/office/drawing/2014/main" id="{39B09F24-4034-4178-BEB3-80121470D1CE}"/>
                </a:ext>
              </a:extLst>
            </p:cNvPr>
            <p:cNvSpPr/>
            <p:nvPr/>
          </p:nvSpPr>
          <p:spPr>
            <a:xfrm>
              <a:off x="14784264"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2" name="Forme libre : forme 5521">
              <a:extLst>
                <a:ext uri="{FF2B5EF4-FFF2-40B4-BE49-F238E27FC236}">
                  <a16:creationId xmlns:a16="http://schemas.microsoft.com/office/drawing/2014/main" id="{4560FBAF-4297-421C-9967-D1372EC47456}"/>
                </a:ext>
              </a:extLst>
            </p:cNvPr>
            <p:cNvSpPr/>
            <p:nvPr/>
          </p:nvSpPr>
          <p:spPr>
            <a:xfrm>
              <a:off x="149789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3" name="Forme libre : forme 5522">
              <a:extLst>
                <a:ext uri="{FF2B5EF4-FFF2-40B4-BE49-F238E27FC236}">
                  <a16:creationId xmlns:a16="http://schemas.microsoft.com/office/drawing/2014/main" id="{F373CECD-8862-4DBD-B5D2-0A5952924266}"/>
                </a:ext>
              </a:extLst>
            </p:cNvPr>
            <p:cNvSpPr/>
            <p:nvPr/>
          </p:nvSpPr>
          <p:spPr>
            <a:xfrm>
              <a:off x="16536864"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4" name="Forme libre : forme 5523">
              <a:extLst>
                <a:ext uri="{FF2B5EF4-FFF2-40B4-BE49-F238E27FC236}">
                  <a16:creationId xmlns:a16="http://schemas.microsoft.com/office/drawing/2014/main" id="{148EDA8B-372F-435B-B94E-8CE0E88A3B66}"/>
                </a:ext>
              </a:extLst>
            </p:cNvPr>
            <p:cNvSpPr/>
            <p:nvPr/>
          </p:nvSpPr>
          <p:spPr>
            <a:xfrm>
              <a:off x="17899998"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5" name="Forme libre : forme 5524">
              <a:extLst>
                <a:ext uri="{FF2B5EF4-FFF2-40B4-BE49-F238E27FC236}">
                  <a16:creationId xmlns:a16="http://schemas.microsoft.com/office/drawing/2014/main" id="{B035DF79-8A57-40B6-A990-7DC9D7B08EAF}"/>
                </a:ext>
              </a:extLst>
            </p:cNvPr>
            <p:cNvSpPr/>
            <p:nvPr/>
          </p:nvSpPr>
          <p:spPr>
            <a:xfrm>
              <a:off x="18094730"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526" name="Forme libre : forme 5525">
              <a:extLst>
                <a:ext uri="{FF2B5EF4-FFF2-40B4-BE49-F238E27FC236}">
                  <a16:creationId xmlns:a16="http://schemas.microsoft.com/office/drawing/2014/main" id="{48732B67-C35D-4EEB-B6BB-2158F1C8752B}"/>
                </a:ext>
              </a:extLst>
            </p:cNvPr>
            <p:cNvSpPr/>
            <p:nvPr/>
          </p:nvSpPr>
          <p:spPr>
            <a:xfrm>
              <a:off x="19263131"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7" name="Forme libre : forme 5526">
              <a:extLst>
                <a:ext uri="{FF2B5EF4-FFF2-40B4-BE49-F238E27FC236}">
                  <a16:creationId xmlns:a16="http://schemas.microsoft.com/office/drawing/2014/main" id="{D486365A-B4E8-49EB-B3D2-A4780468BF6B}"/>
                </a:ext>
              </a:extLst>
            </p:cNvPr>
            <p:cNvSpPr/>
            <p:nvPr/>
          </p:nvSpPr>
          <p:spPr>
            <a:xfrm>
              <a:off x="19457864"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8" name="Forme libre : forme 5527">
              <a:extLst>
                <a:ext uri="{FF2B5EF4-FFF2-40B4-BE49-F238E27FC236}">
                  <a16:creationId xmlns:a16="http://schemas.microsoft.com/office/drawing/2014/main" id="{D0202154-6FD6-4315-A786-C9931D0504CD}"/>
                </a:ext>
              </a:extLst>
            </p:cNvPr>
            <p:cNvSpPr/>
            <p:nvPr/>
          </p:nvSpPr>
          <p:spPr>
            <a:xfrm>
              <a:off x="7579734"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29" name="Forme libre : forme 5528">
              <a:extLst>
                <a:ext uri="{FF2B5EF4-FFF2-40B4-BE49-F238E27FC236}">
                  <a16:creationId xmlns:a16="http://schemas.microsoft.com/office/drawing/2014/main" id="{2BC7E383-2C18-440B-9002-1A842CF47AF8}"/>
                </a:ext>
              </a:extLst>
            </p:cNvPr>
            <p:cNvSpPr/>
            <p:nvPr/>
          </p:nvSpPr>
          <p:spPr>
            <a:xfrm>
              <a:off x="77741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0" name="Forme libre : forme 5529">
              <a:extLst>
                <a:ext uri="{FF2B5EF4-FFF2-40B4-BE49-F238E27FC236}">
                  <a16:creationId xmlns:a16="http://schemas.microsoft.com/office/drawing/2014/main" id="{3DACD6BF-CFEB-4BF2-8DF4-D8C66086A86D}"/>
                </a:ext>
              </a:extLst>
            </p:cNvPr>
            <p:cNvSpPr/>
            <p:nvPr/>
          </p:nvSpPr>
          <p:spPr>
            <a:xfrm>
              <a:off x="79688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1" name="Forme libre : forme 5530">
              <a:extLst>
                <a:ext uri="{FF2B5EF4-FFF2-40B4-BE49-F238E27FC236}">
                  <a16:creationId xmlns:a16="http://schemas.microsoft.com/office/drawing/2014/main" id="{C0AB01D1-4E89-448D-A78A-AB8D2B03935A}"/>
                </a:ext>
              </a:extLst>
            </p:cNvPr>
            <p:cNvSpPr/>
            <p:nvPr/>
          </p:nvSpPr>
          <p:spPr>
            <a:xfrm>
              <a:off x="8163632"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2" name="Forme libre : forme 5531">
              <a:extLst>
                <a:ext uri="{FF2B5EF4-FFF2-40B4-BE49-F238E27FC236}">
                  <a16:creationId xmlns:a16="http://schemas.microsoft.com/office/drawing/2014/main" id="{A8F959D8-B951-4B65-9505-46C443D8F833}"/>
                </a:ext>
              </a:extLst>
            </p:cNvPr>
            <p:cNvSpPr/>
            <p:nvPr/>
          </p:nvSpPr>
          <p:spPr>
            <a:xfrm>
              <a:off x="83583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3" name="Forme libre : forme 5532">
              <a:extLst>
                <a:ext uri="{FF2B5EF4-FFF2-40B4-BE49-F238E27FC236}">
                  <a16:creationId xmlns:a16="http://schemas.microsoft.com/office/drawing/2014/main" id="{58775104-826E-4422-AB7B-DBDE5EBC2274}"/>
                </a:ext>
              </a:extLst>
            </p:cNvPr>
            <p:cNvSpPr/>
            <p:nvPr/>
          </p:nvSpPr>
          <p:spPr>
            <a:xfrm>
              <a:off x="85530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4" name="Forme libre : forme 5533">
              <a:extLst>
                <a:ext uri="{FF2B5EF4-FFF2-40B4-BE49-F238E27FC236}">
                  <a16:creationId xmlns:a16="http://schemas.microsoft.com/office/drawing/2014/main" id="{D0F1F9CE-4502-4174-9EDE-F445E8BCADBD}"/>
                </a:ext>
              </a:extLst>
            </p:cNvPr>
            <p:cNvSpPr/>
            <p:nvPr/>
          </p:nvSpPr>
          <p:spPr>
            <a:xfrm>
              <a:off x="114740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5" name="Forme libre : forme 5534">
              <a:extLst>
                <a:ext uri="{FF2B5EF4-FFF2-40B4-BE49-F238E27FC236}">
                  <a16:creationId xmlns:a16="http://schemas.microsoft.com/office/drawing/2014/main" id="{3421DCCA-6851-4541-9441-254AE91A3E7C}"/>
                </a:ext>
              </a:extLst>
            </p:cNvPr>
            <p:cNvSpPr/>
            <p:nvPr/>
          </p:nvSpPr>
          <p:spPr>
            <a:xfrm>
              <a:off x="116688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6" name="Forme libre : forme 5535">
              <a:extLst>
                <a:ext uri="{FF2B5EF4-FFF2-40B4-BE49-F238E27FC236}">
                  <a16:creationId xmlns:a16="http://schemas.microsoft.com/office/drawing/2014/main" id="{F1C6C835-7F08-40E1-A91B-4F23F67E97CE}"/>
                </a:ext>
              </a:extLst>
            </p:cNvPr>
            <p:cNvSpPr/>
            <p:nvPr/>
          </p:nvSpPr>
          <p:spPr>
            <a:xfrm>
              <a:off x="118635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7" name="Forme libre : forme 5536">
              <a:extLst>
                <a:ext uri="{FF2B5EF4-FFF2-40B4-BE49-F238E27FC236}">
                  <a16:creationId xmlns:a16="http://schemas.microsoft.com/office/drawing/2014/main" id="{105D3B02-DF55-4DDF-A0CE-2B6D6BE091E3}"/>
                </a:ext>
              </a:extLst>
            </p:cNvPr>
            <p:cNvSpPr/>
            <p:nvPr/>
          </p:nvSpPr>
          <p:spPr>
            <a:xfrm>
              <a:off x="12642499"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8" name="Forme libre : forme 5537">
              <a:extLst>
                <a:ext uri="{FF2B5EF4-FFF2-40B4-BE49-F238E27FC236}">
                  <a16:creationId xmlns:a16="http://schemas.microsoft.com/office/drawing/2014/main" id="{0D40ECF8-9801-44F1-AB40-791FFBD6E74D}"/>
                </a:ext>
              </a:extLst>
            </p:cNvPr>
            <p:cNvSpPr/>
            <p:nvPr/>
          </p:nvSpPr>
          <p:spPr>
            <a:xfrm>
              <a:off x="12837232"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9" name="Forme libre : forme 5538">
              <a:extLst>
                <a:ext uri="{FF2B5EF4-FFF2-40B4-BE49-F238E27FC236}">
                  <a16:creationId xmlns:a16="http://schemas.microsoft.com/office/drawing/2014/main" id="{FE6909A8-BFB6-4581-A9F8-27BF49829853}"/>
                </a:ext>
              </a:extLst>
            </p:cNvPr>
            <p:cNvSpPr/>
            <p:nvPr/>
          </p:nvSpPr>
          <p:spPr>
            <a:xfrm>
              <a:off x="13031966"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0" name="Forme libre : forme 5539">
              <a:extLst>
                <a:ext uri="{FF2B5EF4-FFF2-40B4-BE49-F238E27FC236}">
                  <a16:creationId xmlns:a16="http://schemas.microsoft.com/office/drawing/2014/main" id="{484541AA-F790-472B-8AD9-8E7A40F3E404}"/>
                </a:ext>
              </a:extLst>
            </p:cNvPr>
            <p:cNvSpPr/>
            <p:nvPr/>
          </p:nvSpPr>
          <p:spPr>
            <a:xfrm>
              <a:off x="13226699"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1" name="Forme libre : forme 5540">
              <a:extLst>
                <a:ext uri="{FF2B5EF4-FFF2-40B4-BE49-F238E27FC236}">
                  <a16:creationId xmlns:a16="http://schemas.microsoft.com/office/drawing/2014/main" id="{D822ED44-A6EB-432F-B6A1-E6186CF16D13}"/>
                </a:ext>
              </a:extLst>
            </p:cNvPr>
            <p:cNvSpPr/>
            <p:nvPr/>
          </p:nvSpPr>
          <p:spPr>
            <a:xfrm>
              <a:off x="13421432"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2" name="Forme libre : forme 5541">
              <a:extLst>
                <a:ext uri="{FF2B5EF4-FFF2-40B4-BE49-F238E27FC236}">
                  <a16:creationId xmlns:a16="http://schemas.microsoft.com/office/drawing/2014/main" id="{ACB320F6-1308-42CC-87D6-4C02C2B6E785}"/>
                </a:ext>
              </a:extLst>
            </p:cNvPr>
            <p:cNvSpPr/>
            <p:nvPr/>
          </p:nvSpPr>
          <p:spPr>
            <a:xfrm>
              <a:off x="136161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543" name="Forme libre : forme 5542">
              <a:extLst>
                <a:ext uri="{FF2B5EF4-FFF2-40B4-BE49-F238E27FC236}">
                  <a16:creationId xmlns:a16="http://schemas.microsoft.com/office/drawing/2014/main" id="{F78CB942-A35A-4D63-A5A8-A2BD8E8AAD96}"/>
                </a:ext>
              </a:extLst>
            </p:cNvPr>
            <p:cNvSpPr/>
            <p:nvPr/>
          </p:nvSpPr>
          <p:spPr>
            <a:xfrm>
              <a:off x="138108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4" name="Forme libre : forme 5543">
              <a:extLst>
                <a:ext uri="{FF2B5EF4-FFF2-40B4-BE49-F238E27FC236}">
                  <a16:creationId xmlns:a16="http://schemas.microsoft.com/office/drawing/2014/main" id="{D63AC253-AD36-4AF6-9B5B-739C6987915A}"/>
                </a:ext>
              </a:extLst>
            </p:cNvPr>
            <p:cNvSpPr/>
            <p:nvPr/>
          </p:nvSpPr>
          <p:spPr>
            <a:xfrm>
              <a:off x="140056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5" name="Forme libre : forme 5544">
              <a:extLst>
                <a:ext uri="{FF2B5EF4-FFF2-40B4-BE49-F238E27FC236}">
                  <a16:creationId xmlns:a16="http://schemas.microsoft.com/office/drawing/2014/main" id="{4F9BF5C1-4695-4590-9FCD-F8935D84AE0F}"/>
                </a:ext>
              </a:extLst>
            </p:cNvPr>
            <p:cNvSpPr/>
            <p:nvPr/>
          </p:nvSpPr>
          <p:spPr>
            <a:xfrm>
              <a:off x="142003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6" name="Forme libre : forme 5545">
              <a:extLst>
                <a:ext uri="{FF2B5EF4-FFF2-40B4-BE49-F238E27FC236}">
                  <a16:creationId xmlns:a16="http://schemas.microsoft.com/office/drawing/2014/main" id="{A2CF553E-BF4B-41DD-8E9E-DD7CE77E6164}"/>
                </a:ext>
              </a:extLst>
            </p:cNvPr>
            <p:cNvSpPr/>
            <p:nvPr/>
          </p:nvSpPr>
          <p:spPr>
            <a:xfrm>
              <a:off x="14394797"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7" name="Forme libre : forme 5546">
              <a:extLst>
                <a:ext uri="{FF2B5EF4-FFF2-40B4-BE49-F238E27FC236}">
                  <a16:creationId xmlns:a16="http://schemas.microsoft.com/office/drawing/2014/main" id="{6AD71517-9E62-4184-8513-C1F1F0D750CE}"/>
                </a:ext>
              </a:extLst>
            </p:cNvPr>
            <p:cNvSpPr/>
            <p:nvPr/>
          </p:nvSpPr>
          <p:spPr>
            <a:xfrm>
              <a:off x="14589530"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8" name="Forme libre : forme 5547">
              <a:extLst>
                <a:ext uri="{FF2B5EF4-FFF2-40B4-BE49-F238E27FC236}">
                  <a16:creationId xmlns:a16="http://schemas.microsoft.com/office/drawing/2014/main" id="{DD919BD8-DEF7-448E-BA74-82E10764F6F2}"/>
                </a:ext>
              </a:extLst>
            </p:cNvPr>
            <p:cNvSpPr/>
            <p:nvPr/>
          </p:nvSpPr>
          <p:spPr>
            <a:xfrm>
              <a:off x="14784264"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9" name="Forme libre : forme 5548">
              <a:extLst>
                <a:ext uri="{FF2B5EF4-FFF2-40B4-BE49-F238E27FC236}">
                  <a16:creationId xmlns:a16="http://schemas.microsoft.com/office/drawing/2014/main" id="{F7871C0E-2A17-4495-9E2E-C9EF1FA35DC7}"/>
                </a:ext>
              </a:extLst>
            </p:cNvPr>
            <p:cNvSpPr/>
            <p:nvPr/>
          </p:nvSpPr>
          <p:spPr>
            <a:xfrm>
              <a:off x="17899998"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50" name="Forme libre : forme 5549">
              <a:extLst>
                <a:ext uri="{FF2B5EF4-FFF2-40B4-BE49-F238E27FC236}">
                  <a16:creationId xmlns:a16="http://schemas.microsoft.com/office/drawing/2014/main" id="{262504FA-B0A3-4EE5-8030-BD2DC7060D48}"/>
                </a:ext>
              </a:extLst>
            </p:cNvPr>
            <p:cNvSpPr/>
            <p:nvPr/>
          </p:nvSpPr>
          <p:spPr>
            <a:xfrm>
              <a:off x="18678930"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1" name="Forme libre : forme 5550">
              <a:extLst>
                <a:ext uri="{FF2B5EF4-FFF2-40B4-BE49-F238E27FC236}">
                  <a16:creationId xmlns:a16="http://schemas.microsoft.com/office/drawing/2014/main" id="{2693814D-0BE3-4439-BC44-22D84CECA26C}"/>
                </a:ext>
              </a:extLst>
            </p:cNvPr>
            <p:cNvSpPr/>
            <p:nvPr/>
          </p:nvSpPr>
          <p:spPr>
            <a:xfrm>
              <a:off x="18873664"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2" name="Forme libre : forme 5551">
              <a:extLst>
                <a:ext uri="{FF2B5EF4-FFF2-40B4-BE49-F238E27FC236}">
                  <a16:creationId xmlns:a16="http://schemas.microsoft.com/office/drawing/2014/main" id="{3687E6D9-1BB8-4C3F-9140-529E0CA9A9B7}"/>
                </a:ext>
              </a:extLst>
            </p:cNvPr>
            <p:cNvSpPr/>
            <p:nvPr/>
          </p:nvSpPr>
          <p:spPr>
            <a:xfrm>
              <a:off x="7579734"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3" name="Forme libre : forme 5552">
              <a:extLst>
                <a:ext uri="{FF2B5EF4-FFF2-40B4-BE49-F238E27FC236}">
                  <a16:creationId xmlns:a16="http://schemas.microsoft.com/office/drawing/2014/main" id="{EA61B164-5013-49D7-908B-6B983D147C39}"/>
                </a:ext>
              </a:extLst>
            </p:cNvPr>
            <p:cNvSpPr/>
            <p:nvPr/>
          </p:nvSpPr>
          <p:spPr>
            <a:xfrm>
              <a:off x="77741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4" name="Forme libre : forme 5553">
              <a:extLst>
                <a:ext uri="{FF2B5EF4-FFF2-40B4-BE49-F238E27FC236}">
                  <a16:creationId xmlns:a16="http://schemas.microsoft.com/office/drawing/2014/main" id="{7DFC8872-8339-46EA-80E5-D936ADA02833}"/>
                </a:ext>
              </a:extLst>
            </p:cNvPr>
            <p:cNvSpPr/>
            <p:nvPr/>
          </p:nvSpPr>
          <p:spPr>
            <a:xfrm>
              <a:off x="79688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5" name="Forme libre : forme 5554">
              <a:extLst>
                <a:ext uri="{FF2B5EF4-FFF2-40B4-BE49-F238E27FC236}">
                  <a16:creationId xmlns:a16="http://schemas.microsoft.com/office/drawing/2014/main" id="{08A4F398-8E99-4762-A692-1B5811DD43FC}"/>
                </a:ext>
              </a:extLst>
            </p:cNvPr>
            <p:cNvSpPr/>
            <p:nvPr/>
          </p:nvSpPr>
          <p:spPr>
            <a:xfrm>
              <a:off x="8163632"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56" name="Forme libre : forme 5555">
              <a:extLst>
                <a:ext uri="{FF2B5EF4-FFF2-40B4-BE49-F238E27FC236}">
                  <a16:creationId xmlns:a16="http://schemas.microsoft.com/office/drawing/2014/main" id="{926F4D4E-7D89-40AD-AB18-595D7608DC2D}"/>
                </a:ext>
              </a:extLst>
            </p:cNvPr>
            <p:cNvSpPr/>
            <p:nvPr/>
          </p:nvSpPr>
          <p:spPr>
            <a:xfrm>
              <a:off x="83583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7" name="Forme libre : forme 5556">
              <a:extLst>
                <a:ext uri="{FF2B5EF4-FFF2-40B4-BE49-F238E27FC236}">
                  <a16:creationId xmlns:a16="http://schemas.microsoft.com/office/drawing/2014/main" id="{098E7BFC-9E1D-4F0D-B528-F2D6469A96DD}"/>
                </a:ext>
              </a:extLst>
            </p:cNvPr>
            <p:cNvSpPr/>
            <p:nvPr/>
          </p:nvSpPr>
          <p:spPr>
            <a:xfrm>
              <a:off x="85530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8" name="Forme libre : forme 5557">
              <a:extLst>
                <a:ext uri="{FF2B5EF4-FFF2-40B4-BE49-F238E27FC236}">
                  <a16:creationId xmlns:a16="http://schemas.microsoft.com/office/drawing/2014/main" id="{CA3009B3-9CFF-46EB-9230-5CDD4271036B}"/>
                </a:ext>
              </a:extLst>
            </p:cNvPr>
            <p:cNvSpPr/>
            <p:nvPr/>
          </p:nvSpPr>
          <p:spPr>
            <a:xfrm>
              <a:off x="8747832"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9" name="Forme libre : forme 5558">
              <a:extLst>
                <a:ext uri="{FF2B5EF4-FFF2-40B4-BE49-F238E27FC236}">
                  <a16:creationId xmlns:a16="http://schemas.microsoft.com/office/drawing/2014/main" id="{E3657EBA-F42A-4E30-8756-7C95F0F6C875}"/>
                </a:ext>
              </a:extLst>
            </p:cNvPr>
            <p:cNvSpPr/>
            <p:nvPr/>
          </p:nvSpPr>
          <p:spPr>
            <a:xfrm>
              <a:off x="89425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0" name="Forme libre : forme 5559">
              <a:extLst>
                <a:ext uri="{FF2B5EF4-FFF2-40B4-BE49-F238E27FC236}">
                  <a16:creationId xmlns:a16="http://schemas.microsoft.com/office/drawing/2014/main" id="{EC39CB0E-71C7-4883-A47A-198D57F39400}"/>
                </a:ext>
              </a:extLst>
            </p:cNvPr>
            <p:cNvSpPr/>
            <p:nvPr/>
          </p:nvSpPr>
          <p:spPr>
            <a:xfrm>
              <a:off x="12642499"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1" name="Forme libre : forme 5560">
              <a:extLst>
                <a:ext uri="{FF2B5EF4-FFF2-40B4-BE49-F238E27FC236}">
                  <a16:creationId xmlns:a16="http://schemas.microsoft.com/office/drawing/2014/main" id="{A3897526-2E93-435B-952D-F989BB01CB81}"/>
                </a:ext>
              </a:extLst>
            </p:cNvPr>
            <p:cNvSpPr/>
            <p:nvPr/>
          </p:nvSpPr>
          <p:spPr>
            <a:xfrm>
              <a:off x="12837232"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2" name="Forme libre : forme 5561">
              <a:extLst>
                <a:ext uri="{FF2B5EF4-FFF2-40B4-BE49-F238E27FC236}">
                  <a16:creationId xmlns:a16="http://schemas.microsoft.com/office/drawing/2014/main" id="{C351DA5C-D5E9-4D11-A40E-1D9C452B49BF}"/>
                </a:ext>
              </a:extLst>
            </p:cNvPr>
            <p:cNvSpPr/>
            <p:nvPr/>
          </p:nvSpPr>
          <p:spPr>
            <a:xfrm>
              <a:off x="13031966"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6"/>
                    <a:pt x="29029" y="130024"/>
                    <a:pt x="65013"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3" name="Forme libre : forme 5562">
              <a:extLst>
                <a:ext uri="{FF2B5EF4-FFF2-40B4-BE49-F238E27FC236}">
                  <a16:creationId xmlns:a16="http://schemas.microsoft.com/office/drawing/2014/main" id="{CD983255-3E27-454F-A1D0-0B91423DA5F2}"/>
                </a:ext>
              </a:extLst>
            </p:cNvPr>
            <p:cNvSpPr/>
            <p:nvPr/>
          </p:nvSpPr>
          <p:spPr>
            <a:xfrm>
              <a:off x="13226699"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4" name="Forme libre : forme 5563">
              <a:extLst>
                <a:ext uri="{FF2B5EF4-FFF2-40B4-BE49-F238E27FC236}">
                  <a16:creationId xmlns:a16="http://schemas.microsoft.com/office/drawing/2014/main" id="{EB81AEA1-2459-4BAD-BA3B-548510BE14B4}"/>
                </a:ext>
              </a:extLst>
            </p:cNvPr>
            <p:cNvSpPr/>
            <p:nvPr/>
          </p:nvSpPr>
          <p:spPr>
            <a:xfrm>
              <a:off x="13421432"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5" name="Forme libre : forme 5564">
              <a:extLst>
                <a:ext uri="{FF2B5EF4-FFF2-40B4-BE49-F238E27FC236}">
                  <a16:creationId xmlns:a16="http://schemas.microsoft.com/office/drawing/2014/main" id="{B1E9B0EF-AB4D-4177-B7C3-71DF6282D6D1}"/>
                </a:ext>
              </a:extLst>
            </p:cNvPr>
            <p:cNvSpPr/>
            <p:nvPr/>
          </p:nvSpPr>
          <p:spPr>
            <a:xfrm>
              <a:off x="136161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3" y="130024"/>
                    <a:pt x="130023" y="100996"/>
                    <a:pt x="130023" y="65013"/>
                  </a:cubicBezTo>
                  <a:close/>
                </a:path>
              </a:pathLst>
            </a:custGeom>
            <a:grpFill/>
            <a:ln w="30228" cap="flat">
              <a:noFill/>
              <a:prstDash val="solid"/>
              <a:miter/>
            </a:ln>
          </p:spPr>
          <p:txBody>
            <a:bodyPr rtlCol="0" anchor="ctr"/>
            <a:lstStyle/>
            <a:p>
              <a:endParaRPr lang="en-US" sz="3118"/>
            </a:p>
          </p:txBody>
        </p:sp>
        <p:sp>
          <p:nvSpPr>
            <p:cNvPr id="5566" name="Forme libre : forme 5565">
              <a:extLst>
                <a:ext uri="{FF2B5EF4-FFF2-40B4-BE49-F238E27FC236}">
                  <a16:creationId xmlns:a16="http://schemas.microsoft.com/office/drawing/2014/main" id="{5BE23981-63DB-4771-9679-9303068A8439}"/>
                </a:ext>
              </a:extLst>
            </p:cNvPr>
            <p:cNvSpPr/>
            <p:nvPr/>
          </p:nvSpPr>
          <p:spPr>
            <a:xfrm>
              <a:off x="13810899"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7" name="Forme libre : forme 5566">
              <a:extLst>
                <a:ext uri="{FF2B5EF4-FFF2-40B4-BE49-F238E27FC236}">
                  <a16:creationId xmlns:a16="http://schemas.microsoft.com/office/drawing/2014/main" id="{BE7B2A3D-1CA1-4EB0-9D5D-9908B55F584F}"/>
                </a:ext>
              </a:extLst>
            </p:cNvPr>
            <p:cNvSpPr/>
            <p:nvPr/>
          </p:nvSpPr>
          <p:spPr>
            <a:xfrm>
              <a:off x="14005633"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8" name="Forme libre : forme 5567">
              <a:extLst>
                <a:ext uri="{FF2B5EF4-FFF2-40B4-BE49-F238E27FC236}">
                  <a16:creationId xmlns:a16="http://schemas.microsoft.com/office/drawing/2014/main" id="{088B16E5-825B-4AD5-AAEF-B3F5FD4768B4}"/>
                </a:ext>
              </a:extLst>
            </p:cNvPr>
            <p:cNvSpPr/>
            <p:nvPr/>
          </p:nvSpPr>
          <p:spPr>
            <a:xfrm>
              <a:off x="142003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9" name="Forme libre : forme 5568">
              <a:extLst>
                <a:ext uri="{FF2B5EF4-FFF2-40B4-BE49-F238E27FC236}">
                  <a16:creationId xmlns:a16="http://schemas.microsoft.com/office/drawing/2014/main" id="{161B33FD-4AA4-44E4-9CB3-D8F9338652A9}"/>
                </a:ext>
              </a:extLst>
            </p:cNvPr>
            <p:cNvSpPr/>
            <p:nvPr/>
          </p:nvSpPr>
          <p:spPr>
            <a:xfrm>
              <a:off x="14394797"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0" name="Forme libre : forme 5569">
              <a:extLst>
                <a:ext uri="{FF2B5EF4-FFF2-40B4-BE49-F238E27FC236}">
                  <a16:creationId xmlns:a16="http://schemas.microsoft.com/office/drawing/2014/main" id="{2279B63B-658D-40DD-AF37-5EDDE7EF2C56}"/>
                </a:ext>
              </a:extLst>
            </p:cNvPr>
            <p:cNvSpPr/>
            <p:nvPr/>
          </p:nvSpPr>
          <p:spPr>
            <a:xfrm>
              <a:off x="14589530"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1" name="Forme libre : forme 5570">
              <a:extLst>
                <a:ext uri="{FF2B5EF4-FFF2-40B4-BE49-F238E27FC236}">
                  <a16:creationId xmlns:a16="http://schemas.microsoft.com/office/drawing/2014/main" id="{9D10255E-A6EE-4A33-BBB5-D04E22F3AA83}"/>
                </a:ext>
              </a:extLst>
            </p:cNvPr>
            <p:cNvSpPr/>
            <p:nvPr/>
          </p:nvSpPr>
          <p:spPr>
            <a:xfrm>
              <a:off x="17510531"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2" name="Forme libre : forme 5571">
              <a:extLst>
                <a:ext uri="{FF2B5EF4-FFF2-40B4-BE49-F238E27FC236}">
                  <a16:creationId xmlns:a16="http://schemas.microsoft.com/office/drawing/2014/main" id="{24CAE832-5619-4745-958F-3DF3206CBB8B}"/>
                </a:ext>
              </a:extLst>
            </p:cNvPr>
            <p:cNvSpPr/>
            <p:nvPr/>
          </p:nvSpPr>
          <p:spPr>
            <a:xfrm>
              <a:off x="17705264"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3" name="Forme libre : forme 5572">
              <a:extLst>
                <a:ext uri="{FF2B5EF4-FFF2-40B4-BE49-F238E27FC236}">
                  <a16:creationId xmlns:a16="http://schemas.microsoft.com/office/drawing/2014/main" id="{55F1E03B-09D7-4410-A86B-BC621856BA43}"/>
                </a:ext>
              </a:extLst>
            </p:cNvPr>
            <p:cNvSpPr/>
            <p:nvPr/>
          </p:nvSpPr>
          <p:spPr>
            <a:xfrm>
              <a:off x="18484197"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4" name="Forme libre : forme 5573">
              <a:extLst>
                <a:ext uri="{FF2B5EF4-FFF2-40B4-BE49-F238E27FC236}">
                  <a16:creationId xmlns:a16="http://schemas.microsoft.com/office/drawing/2014/main" id="{505394E9-8815-4D50-AF0A-DCD6955F9686}"/>
                </a:ext>
              </a:extLst>
            </p:cNvPr>
            <p:cNvSpPr/>
            <p:nvPr/>
          </p:nvSpPr>
          <p:spPr>
            <a:xfrm>
              <a:off x="18678930"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5" name="Forme libre : forme 5574">
              <a:extLst>
                <a:ext uri="{FF2B5EF4-FFF2-40B4-BE49-F238E27FC236}">
                  <a16:creationId xmlns:a16="http://schemas.microsoft.com/office/drawing/2014/main" id="{3752D1AD-DCCC-4A3E-8DCD-99FEDD0E40E7}"/>
                </a:ext>
              </a:extLst>
            </p:cNvPr>
            <p:cNvSpPr/>
            <p:nvPr/>
          </p:nvSpPr>
          <p:spPr>
            <a:xfrm>
              <a:off x="18873664"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6" name="Forme libre : forme 5575">
              <a:extLst>
                <a:ext uri="{FF2B5EF4-FFF2-40B4-BE49-F238E27FC236}">
                  <a16:creationId xmlns:a16="http://schemas.microsoft.com/office/drawing/2014/main" id="{0DA4C76D-F7C6-48AF-88F6-9E166F690D2A}"/>
                </a:ext>
              </a:extLst>
            </p:cNvPr>
            <p:cNvSpPr/>
            <p:nvPr/>
          </p:nvSpPr>
          <p:spPr>
            <a:xfrm>
              <a:off x="7579734"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77" name="Forme libre : forme 5576">
              <a:extLst>
                <a:ext uri="{FF2B5EF4-FFF2-40B4-BE49-F238E27FC236}">
                  <a16:creationId xmlns:a16="http://schemas.microsoft.com/office/drawing/2014/main" id="{7C0A25DA-1391-4388-A890-C4EBAE8B21B3}"/>
                </a:ext>
              </a:extLst>
            </p:cNvPr>
            <p:cNvSpPr/>
            <p:nvPr/>
          </p:nvSpPr>
          <p:spPr>
            <a:xfrm>
              <a:off x="77741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8" name="Forme libre : forme 5577">
              <a:extLst>
                <a:ext uri="{FF2B5EF4-FFF2-40B4-BE49-F238E27FC236}">
                  <a16:creationId xmlns:a16="http://schemas.microsoft.com/office/drawing/2014/main" id="{DB9E67FA-707A-4672-BA85-B98F491D8FB4}"/>
                </a:ext>
              </a:extLst>
            </p:cNvPr>
            <p:cNvSpPr/>
            <p:nvPr/>
          </p:nvSpPr>
          <p:spPr>
            <a:xfrm>
              <a:off x="79688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9" name="Forme libre : forme 5578">
              <a:extLst>
                <a:ext uri="{FF2B5EF4-FFF2-40B4-BE49-F238E27FC236}">
                  <a16:creationId xmlns:a16="http://schemas.microsoft.com/office/drawing/2014/main" id="{FC19896E-418D-4A56-9A1C-5A29160158D6}"/>
                </a:ext>
              </a:extLst>
            </p:cNvPr>
            <p:cNvSpPr/>
            <p:nvPr/>
          </p:nvSpPr>
          <p:spPr>
            <a:xfrm>
              <a:off x="81636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0" name="Forme libre : forme 5579">
              <a:extLst>
                <a:ext uri="{FF2B5EF4-FFF2-40B4-BE49-F238E27FC236}">
                  <a16:creationId xmlns:a16="http://schemas.microsoft.com/office/drawing/2014/main" id="{0F57A5A2-EC1F-4697-9DD9-944213076A9C}"/>
                </a:ext>
              </a:extLst>
            </p:cNvPr>
            <p:cNvSpPr/>
            <p:nvPr/>
          </p:nvSpPr>
          <p:spPr>
            <a:xfrm>
              <a:off x="83583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1" name="Forme libre : forme 5580">
              <a:extLst>
                <a:ext uri="{FF2B5EF4-FFF2-40B4-BE49-F238E27FC236}">
                  <a16:creationId xmlns:a16="http://schemas.microsoft.com/office/drawing/2014/main" id="{B3B1B171-DD0F-4952-AB7E-0BBE58558C56}"/>
                </a:ext>
              </a:extLst>
            </p:cNvPr>
            <p:cNvSpPr/>
            <p:nvPr/>
          </p:nvSpPr>
          <p:spPr>
            <a:xfrm>
              <a:off x="85530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2" name="Forme libre : forme 5581">
              <a:extLst>
                <a:ext uri="{FF2B5EF4-FFF2-40B4-BE49-F238E27FC236}">
                  <a16:creationId xmlns:a16="http://schemas.microsoft.com/office/drawing/2014/main" id="{F6AA22C1-E7F4-49D8-9659-E8BC45167852}"/>
                </a:ext>
              </a:extLst>
            </p:cNvPr>
            <p:cNvSpPr/>
            <p:nvPr/>
          </p:nvSpPr>
          <p:spPr>
            <a:xfrm>
              <a:off x="8747832"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3" name="Forme libre : forme 5582">
              <a:extLst>
                <a:ext uri="{FF2B5EF4-FFF2-40B4-BE49-F238E27FC236}">
                  <a16:creationId xmlns:a16="http://schemas.microsoft.com/office/drawing/2014/main" id="{6FABF8BA-C8EE-469D-97C9-093E7BCD8DEA}"/>
                </a:ext>
              </a:extLst>
            </p:cNvPr>
            <p:cNvSpPr/>
            <p:nvPr/>
          </p:nvSpPr>
          <p:spPr>
            <a:xfrm>
              <a:off x="89425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4" name="Forme libre : forme 5583">
              <a:extLst>
                <a:ext uri="{FF2B5EF4-FFF2-40B4-BE49-F238E27FC236}">
                  <a16:creationId xmlns:a16="http://schemas.microsoft.com/office/drawing/2014/main" id="{83D174FB-5D15-4B90-8D29-1A57284E6313}"/>
                </a:ext>
              </a:extLst>
            </p:cNvPr>
            <p:cNvSpPr/>
            <p:nvPr/>
          </p:nvSpPr>
          <p:spPr>
            <a:xfrm>
              <a:off x="91372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5" name="Forme libre : forme 5584">
              <a:extLst>
                <a:ext uri="{FF2B5EF4-FFF2-40B4-BE49-F238E27FC236}">
                  <a16:creationId xmlns:a16="http://schemas.microsoft.com/office/drawing/2014/main" id="{40E79387-C449-4578-B20C-AEBA9F4C5D13}"/>
                </a:ext>
              </a:extLst>
            </p:cNvPr>
            <p:cNvSpPr/>
            <p:nvPr/>
          </p:nvSpPr>
          <p:spPr>
            <a:xfrm>
              <a:off x="93320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6" name="Forme libre : forme 5585">
              <a:extLst>
                <a:ext uri="{FF2B5EF4-FFF2-40B4-BE49-F238E27FC236}">
                  <a16:creationId xmlns:a16="http://schemas.microsoft.com/office/drawing/2014/main" id="{47FD164B-A2FD-43B8-B647-FBB4E48F81D8}"/>
                </a:ext>
              </a:extLst>
            </p:cNvPr>
            <p:cNvSpPr/>
            <p:nvPr/>
          </p:nvSpPr>
          <p:spPr>
            <a:xfrm>
              <a:off x="12642499"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7" name="Forme libre : forme 5586">
              <a:extLst>
                <a:ext uri="{FF2B5EF4-FFF2-40B4-BE49-F238E27FC236}">
                  <a16:creationId xmlns:a16="http://schemas.microsoft.com/office/drawing/2014/main" id="{19B18426-B021-4153-AF71-49688B0E0A0C}"/>
                </a:ext>
              </a:extLst>
            </p:cNvPr>
            <p:cNvSpPr/>
            <p:nvPr/>
          </p:nvSpPr>
          <p:spPr>
            <a:xfrm>
              <a:off x="12837232"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8" name="Forme libre : forme 5587">
              <a:extLst>
                <a:ext uri="{FF2B5EF4-FFF2-40B4-BE49-F238E27FC236}">
                  <a16:creationId xmlns:a16="http://schemas.microsoft.com/office/drawing/2014/main" id="{092E0E7C-9A9C-4BC2-98CC-F26FE945D782}"/>
                </a:ext>
              </a:extLst>
            </p:cNvPr>
            <p:cNvSpPr/>
            <p:nvPr/>
          </p:nvSpPr>
          <p:spPr>
            <a:xfrm>
              <a:off x="13031966"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5"/>
                    <a:pt x="29029" y="130024"/>
                    <a:pt x="65013"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9" name="Forme libre : forme 5588">
              <a:extLst>
                <a:ext uri="{FF2B5EF4-FFF2-40B4-BE49-F238E27FC236}">
                  <a16:creationId xmlns:a16="http://schemas.microsoft.com/office/drawing/2014/main" id="{717EEDAA-98AF-4A5F-B989-D9F376C46A3A}"/>
                </a:ext>
              </a:extLst>
            </p:cNvPr>
            <p:cNvSpPr/>
            <p:nvPr/>
          </p:nvSpPr>
          <p:spPr>
            <a:xfrm>
              <a:off x="13226699"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0" name="Forme libre : forme 5589">
              <a:extLst>
                <a:ext uri="{FF2B5EF4-FFF2-40B4-BE49-F238E27FC236}">
                  <a16:creationId xmlns:a16="http://schemas.microsoft.com/office/drawing/2014/main" id="{D362D3C5-2902-4720-8969-B986F2159B22}"/>
                </a:ext>
              </a:extLst>
            </p:cNvPr>
            <p:cNvSpPr/>
            <p:nvPr/>
          </p:nvSpPr>
          <p:spPr>
            <a:xfrm>
              <a:off x="13421432"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1" name="Forme libre : forme 5590">
              <a:extLst>
                <a:ext uri="{FF2B5EF4-FFF2-40B4-BE49-F238E27FC236}">
                  <a16:creationId xmlns:a16="http://schemas.microsoft.com/office/drawing/2014/main" id="{120CAB82-14C2-4F30-B306-98291CF884FE}"/>
                </a:ext>
              </a:extLst>
            </p:cNvPr>
            <p:cNvSpPr/>
            <p:nvPr/>
          </p:nvSpPr>
          <p:spPr>
            <a:xfrm>
              <a:off x="136161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3" y="130024"/>
                    <a:pt x="130023" y="100995"/>
                    <a:pt x="130023" y="65013"/>
                  </a:cubicBezTo>
                  <a:close/>
                </a:path>
              </a:pathLst>
            </a:custGeom>
            <a:grpFill/>
            <a:ln w="30228" cap="flat">
              <a:noFill/>
              <a:prstDash val="solid"/>
              <a:miter/>
            </a:ln>
          </p:spPr>
          <p:txBody>
            <a:bodyPr rtlCol="0" anchor="ctr"/>
            <a:lstStyle/>
            <a:p>
              <a:endParaRPr lang="en-US" sz="3118"/>
            </a:p>
          </p:txBody>
        </p:sp>
        <p:sp>
          <p:nvSpPr>
            <p:cNvPr id="5592" name="Forme libre : forme 5591">
              <a:extLst>
                <a:ext uri="{FF2B5EF4-FFF2-40B4-BE49-F238E27FC236}">
                  <a16:creationId xmlns:a16="http://schemas.microsoft.com/office/drawing/2014/main" id="{CC630726-6FB9-419F-87DB-161E41D19A32}"/>
                </a:ext>
              </a:extLst>
            </p:cNvPr>
            <p:cNvSpPr/>
            <p:nvPr/>
          </p:nvSpPr>
          <p:spPr>
            <a:xfrm>
              <a:off x="13810899"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3" name="Forme libre : forme 5592">
              <a:extLst>
                <a:ext uri="{FF2B5EF4-FFF2-40B4-BE49-F238E27FC236}">
                  <a16:creationId xmlns:a16="http://schemas.microsoft.com/office/drawing/2014/main" id="{D2A6FD13-2CD9-4806-90FB-39A48EDCE289}"/>
                </a:ext>
              </a:extLst>
            </p:cNvPr>
            <p:cNvSpPr/>
            <p:nvPr/>
          </p:nvSpPr>
          <p:spPr>
            <a:xfrm>
              <a:off x="14005633"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4" name="Forme libre : forme 5593">
              <a:extLst>
                <a:ext uri="{FF2B5EF4-FFF2-40B4-BE49-F238E27FC236}">
                  <a16:creationId xmlns:a16="http://schemas.microsoft.com/office/drawing/2014/main" id="{E74ACEDC-3664-4640-BD01-30337F08E272}"/>
                </a:ext>
              </a:extLst>
            </p:cNvPr>
            <p:cNvSpPr/>
            <p:nvPr/>
          </p:nvSpPr>
          <p:spPr>
            <a:xfrm>
              <a:off x="142003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5" name="Forme libre : forme 5594">
              <a:extLst>
                <a:ext uri="{FF2B5EF4-FFF2-40B4-BE49-F238E27FC236}">
                  <a16:creationId xmlns:a16="http://schemas.microsoft.com/office/drawing/2014/main" id="{42D01EA5-C8F2-465F-846A-B5B1CD3EEB15}"/>
                </a:ext>
              </a:extLst>
            </p:cNvPr>
            <p:cNvSpPr/>
            <p:nvPr/>
          </p:nvSpPr>
          <p:spPr>
            <a:xfrm>
              <a:off x="14394797"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6" name="Forme libre : forme 5595">
              <a:extLst>
                <a:ext uri="{FF2B5EF4-FFF2-40B4-BE49-F238E27FC236}">
                  <a16:creationId xmlns:a16="http://schemas.microsoft.com/office/drawing/2014/main" id="{B8192B85-473D-4271-9A15-3593CEB6EEAD}"/>
                </a:ext>
              </a:extLst>
            </p:cNvPr>
            <p:cNvSpPr/>
            <p:nvPr/>
          </p:nvSpPr>
          <p:spPr>
            <a:xfrm>
              <a:off x="17705264"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7" name="Forme libre : forme 5596">
              <a:extLst>
                <a:ext uri="{FF2B5EF4-FFF2-40B4-BE49-F238E27FC236}">
                  <a16:creationId xmlns:a16="http://schemas.microsoft.com/office/drawing/2014/main" id="{01A825B1-9106-4461-88A1-9ED588A7557A}"/>
                </a:ext>
              </a:extLst>
            </p:cNvPr>
            <p:cNvSpPr/>
            <p:nvPr/>
          </p:nvSpPr>
          <p:spPr>
            <a:xfrm>
              <a:off x="17899998"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8" name="Forme libre : forme 5597">
              <a:extLst>
                <a:ext uri="{FF2B5EF4-FFF2-40B4-BE49-F238E27FC236}">
                  <a16:creationId xmlns:a16="http://schemas.microsoft.com/office/drawing/2014/main" id="{E6807037-8096-4F6C-8A08-99AEB24904BC}"/>
                </a:ext>
              </a:extLst>
            </p:cNvPr>
            <p:cNvSpPr/>
            <p:nvPr/>
          </p:nvSpPr>
          <p:spPr>
            <a:xfrm>
              <a:off x="18484197"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599" name="Forme libre : forme 5598">
              <a:extLst>
                <a:ext uri="{FF2B5EF4-FFF2-40B4-BE49-F238E27FC236}">
                  <a16:creationId xmlns:a16="http://schemas.microsoft.com/office/drawing/2014/main" id="{23FF67C6-B75E-4276-AABD-3747296A98BA}"/>
                </a:ext>
              </a:extLst>
            </p:cNvPr>
            <p:cNvSpPr/>
            <p:nvPr/>
          </p:nvSpPr>
          <p:spPr>
            <a:xfrm>
              <a:off x="18678930"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0" name="Forme libre : forme 5599">
              <a:extLst>
                <a:ext uri="{FF2B5EF4-FFF2-40B4-BE49-F238E27FC236}">
                  <a16:creationId xmlns:a16="http://schemas.microsoft.com/office/drawing/2014/main" id="{CF13DC41-4C8A-4F6E-9B5B-F182924B9F0D}"/>
                </a:ext>
              </a:extLst>
            </p:cNvPr>
            <p:cNvSpPr/>
            <p:nvPr/>
          </p:nvSpPr>
          <p:spPr>
            <a:xfrm>
              <a:off x="18873664"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1" name="Forme libre : forme 5600">
              <a:extLst>
                <a:ext uri="{FF2B5EF4-FFF2-40B4-BE49-F238E27FC236}">
                  <a16:creationId xmlns:a16="http://schemas.microsoft.com/office/drawing/2014/main" id="{B1885B03-1694-438E-9209-678763A878CC}"/>
                </a:ext>
              </a:extLst>
            </p:cNvPr>
            <p:cNvSpPr/>
            <p:nvPr/>
          </p:nvSpPr>
          <p:spPr>
            <a:xfrm>
              <a:off x="20042064"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5"/>
                    <a:pt x="29029"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2" name="Forme libre : forme 5601">
              <a:extLst>
                <a:ext uri="{FF2B5EF4-FFF2-40B4-BE49-F238E27FC236}">
                  <a16:creationId xmlns:a16="http://schemas.microsoft.com/office/drawing/2014/main" id="{4FD94A6E-2750-4BD8-8C8C-43326EC305C3}"/>
                </a:ext>
              </a:extLst>
            </p:cNvPr>
            <p:cNvSpPr/>
            <p:nvPr/>
          </p:nvSpPr>
          <p:spPr>
            <a:xfrm>
              <a:off x="20236798"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5"/>
                    <a:pt x="29027"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3" name="Forme libre : forme 5602">
              <a:extLst>
                <a:ext uri="{FF2B5EF4-FFF2-40B4-BE49-F238E27FC236}">
                  <a16:creationId xmlns:a16="http://schemas.microsoft.com/office/drawing/2014/main" id="{9D069CDA-CBD5-4068-9D17-5AE757CBC936}"/>
                </a:ext>
              </a:extLst>
            </p:cNvPr>
            <p:cNvSpPr/>
            <p:nvPr/>
          </p:nvSpPr>
          <p:spPr>
            <a:xfrm>
              <a:off x="7385001"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04" name="Forme libre : forme 5603">
              <a:extLst>
                <a:ext uri="{FF2B5EF4-FFF2-40B4-BE49-F238E27FC236}">
                  <a16:creationId xmlns:a16="http://schemas.microsoft.com/office/drawing/2014/main" id="{2110B83E-4B90-40EF-A96D-692BB327E59D}"/>
                </a:ext>
              </a:extLst>
            </p:cNvPr>
            <p:cNvSpPr/>
            <p:nvPr/>
          </p:nvSpPr>
          <p:spPr>
            <a:xfrm>
              <a:off x="7579734"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5" name="Forme libre : forme 5604">
              <a:extLst>
                <a:ext uri="{FF2B5EF4-FFF2-40B4-BE49-F238E27FC236}">
                  <a16:creationId xmlns:a16="http://schemas.microsoft.com/office/drawing/2014/main" id="{08C48D7B-4415-4DB2-8235-6165B3A816AE}"/>
                </a:ext>
              </a:extLst>
            </p:cNvPr>
            <p:cNvSpPr/>
            <p:nvPr/>
          </p:nvSpPr>
          <p:spPr>
            <a:xfrm>
              <a:off x="77741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6" name="Forme libre : forme 5605">
              <a:extLst>
                <a:ext uri="{FF2B5EF4-FFF2-40B4-BE49-F238E27FC236}">
                  <a16:creationId xmlns:a16="http://schemas.microsoft.com/office/drawing/2014/main" id="{D98B8624-3A27-48AB-9247-5AB398EF3E93}"/>
                </a:ext>
              </a:extLst>
            </p:cNvPr>
            <p:cNvSpPr/>
            <p:nvPr/>
          </p:nvSpPr>
          <p:spPr>
            <a:xfrm>
              <a:off x="79688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7" name="Forme libre : forme 5606">
              <a:extLst>
                <a:ext uri="{FF2B5EF4-FFF2-40B4-BE49-F238E27FC236}">
                  <a16:creationId xmlns:a16="http://schemas.microsoft.com/office/drawing/2014/main" id="{AD100EE6-1539-4609-BE31-9DF67B37D008}"/>
                </a:ext>
              </a:extLst>
            </p:cNvPr>
            <p:cNvSpPr/>
            <p:nvPr/>
          </p:nvSpPr>
          <p:spPr>
            <a:xfrm>
              <a:off x="81636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08" name="Forme libre : forme 5607">
              <a:extLst>
                <a:ext uri="{FF2B5EF4-FFF2-40B4-BE49-F238E27FC236}">
                  <a16:creationId xmlns:a16="http://schemas.microsoft.com/office/drawing/2014/main" id="{FADA40DF-A301-4333-9077-8753718EC62B}"/>
                </a:ext>
              </a:extLst>
            </p:cNvPr>
            <p:cNvSpPr/>
            <p:nvPr/>
          </p:nvSpPr>
          <p:spPr>
            <a:xfrm>
              <a:off x="83583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9" name="Forme libre : forme 5608">
              <a:extLst>
                <a:ext uri="{FF2B5EF4-FFF2-40B4-BE49-F238E27FC236}">
                  <a16:creationId xmlns:a16="http://schemas.microsoft.com/office/drawing/2014/main" id="{60874A6A-41FC-43D4-BE72-F7C61E3D4885}"/>
                </a:ext>
              </a:extLst>
            </p:cNvPr>
            <p:cNvSpPr/>
            <p:nvPr/>
          </p:nvSpPr>
          <p:spPr>
            <a:xfrm>
              <a:off x="85530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0" name="Forme libre : forme 5609">
              <a:extLst>
                <a:ext uri="{FF2B5EF4-FFF2-40B4-BE49-F238E27FC236}">
                  <a16:creationId xmlns:a16="http://schemas.microsoft.com/office/drawing/2014/main" id="{8BF29693-9D2C-4CC4-9BCF-C04EE3722939}"/>
                </a:ext>
              </a:extLst>
            </p:cNvPr>
            <p:cNvSpPr/>
            <p:nvPr/>
          </p:nvSpPr>
          <p:spPr>
            <a:xfrm>
              <a:off x="8747832"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1" name="Forme libre : forme 5610">
              <a:extLst>
                <a:ext uri="{FF2B5EF4-FFF2-40B4-BE49-F238E27FC236}">
                  <a16:creationId xmlns:a16="http://schemas.microsoft.com/office/drawing/2014/main" id="{08CB557C-DF3E-440E-861C-534D3396EB4C}"/>
                </a:ext>
              </a:extLst>
            </p:cNvPr>
            <p:cNvSpPr/>
            <p:nvPr/>
          </p:nvSpPr>
          <p:spPr>
            <a:xfrm>
              <a:off x="89425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2" name="Forme libre : forme 5611">
              <a:extLst>
                <a:ext uri="{FF2B5EF4-FFF2-40B4-BE49-F238E27FC236}">
                  <a16:creationId xmlns:a16="http://schemas.microsoft.com/office/drawing/2014/main" id="{84DA646E-EFD8-400F-A272-AEF7DFF146CC}"/>
                </a:ext>
              </a:extLst>
            </p:cNvPr>
            <p:cNvSpPr/>
            <p:nvPr/>
          </p:nvSpPr>
          <p:spPr>
            <a:xfrm>
              <a:off x="91372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3" name="Forme libre : forme 5612">
              <a:extLst>
                <a:ext uri="{FF2B5EF4-FFF2-40B4-BE49-F238E27FC236}">
                  <a16:creationId xmlns:a16="http://schemas.microsoft.com/office/drawing/2014/main" id="{A03E3679-35AE-42A2-B669-778A99AAA846}"/>
                </a:ext>
              </a:extLst>
            </p:cNvPr>
            <p:cNvSpPr/>
            <p:nvPr/>
          </p:nvSpPr>
          <p:spPr>
            <a:xfrm>
              <a:off x="93320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4" name="Forme libre : forme 5613">
              <a:extLst>
                <a:ext uri="{FF2B5EF4-FFF2-40B4-BE49-F238E27FC236}">
                  <a16:creationId xmlns:a16="http://schemas.microsoft.com/office/drawing/2014/main" id="{557BE50C-7AAE-438B-BE3B-89EF510A2A77}"/>
                </a:ext>
              </a:extLst>
            </p:cNvPr>
            <p:cNvSpPr/>
            <p:nvPr/>
          </p:nvSpPr>
          <p:spPr>
            <a:xfrm>
              <a:off x="95267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5" name="Forme libre : forme 5614">
              <a:extLst>
                <a:ext uri="{FF2B5EF4-FFF2-40B4-BE49-F238E27FC236}">
                  <a16:creationId xmlns:a16="http://schemas.microsoft.com/office/drawing/2014/main" id="{990D5AF9-3CD9-44B5-A680-3965DF220302}"/>
                </a:ext>
              </a:extLst>
            </p:cNvPr>
            <p:cNvSpPr/>
            <p:nvPr/>
          </p:nvSpPr>
          <p:spPr>
            <a:xfrm>
              <a:off x="97214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6" name="Forme libre : forme 5615">
              <a:extLst>
                <a:ext uri="{FF2B5EF4-FFF2-40B4-BE49-F238E27FC236}">
                  <a16:creationId xmlns:a16="http://schemas.microsoft.com/office/drawing/2014/main" id="{85D766D9-62A9-4767-96C6-8B81E6F560AC}"/>
                </a:ext>
              </a:extLst>
            </p:cNvPr>
            <p:cNvSpPr/>
            <p:nvPr/>
          </p:nvSpPr>
          <p:spPr>
            <a:xfrm>
              <a:off x="12642499"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7" name="Forme libre : forme 5616">
              <a:extLst>
                <a:ext uri="{FF2B5EF4-FFF2-40B4-BE49-F238E27FC236}">
                  <a16:creationId xmlns:a16="http://schemas.microsoft.com/office/drawing/2014/main" id="{6BC420AF-BB42-4DE2-9D70-9F04F6497ED5}"/>
                </a:ext>
              </a:extLst>
            </p:cNvPr>
            <p:cNvSpPr/>
            <p:nvPr/>
          </p:nvSpPr>
          <p:spPr>
            <a:xfrm>
              <a:off x="12837232"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8" name="Forme libre : forme 5617">
              <a:extLst>
                <a:ext uri="{FF2B5EF4-FFF2-40B4-BE49-F238E27FC236}">
                  <a16:creationId xmlns:a16="http://schemas.microsoft.com/office/drawing/2014/main" id="{689872B9-C8CB-4321-907C-5EA685C118AE}"/>
                </a:ext>
              </a:extLst>
            </p:cNvPr>
            <p:cNvSpPr/>
            <p:nvPr/>
          </p:nvSpPr>
          <p:spPr>
            <a:xfrm>
              <a:off x="13031966"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9" name="Forme libre : forme 5618">
              <a:extLst>
                <a:ext uri="{FF2B5EF4-FFF2-40B4-BE49-F238E27FC236}">
                  <a16:creationId xmlns:a16="http://schemas.microsoft.com/office/drawing/2014/main" id="{CC0FBBE3-2A54-445B-A5D4-CAB373B4281C}"/>
                </a:ext>
              </a:extLst>
            </p:cNvPr>
            <p:cNvSpPr/>
            <p:nvPr/>
          </p:nvSpPr>
          <p:spPr>
            <a:xfrm>
              <a:off x="13226699"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0" name="Forme libre : forme 5619">
              <a:extLst>
                <a:ext uri="{FF2B5EF4-FFF2-40B4-BE49-F238E27FC236}">
                  <a16:creationId xmlns:a16="http://schemas.microsoft.com/office/drawing/2014/main" id="{3AF11BCB-6350-4D2C-923D-B8D76CEB05AF}"/>
                </a:ext>
              </a:extLst>
            </p:cNvPr>
            <p:cNvSpPr/>
            <p:nvPr/>
          </p:nvSpPr>
          <p:spPr>
            <a:xfrm>
              <a:off x="13421432"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1" name="Forme libre : forme 5620">
              <a:extLst>
                <a:ext uri="{FF2B5EF4-FFF2-40B4-BE49-F238E27FC236}">
                  <a16:creationId xmlns:a16="http://schemas.microsoft.com/office/drawing/2014/main" id="{96B7B21B-F6FC-406E-9A9B-CA5382A8CB69}"/>
                </a:ext>
              </a:extLst>
            </p:cNvPr>
            <p:cNvSpPr/>
            <p:nvPr/>
          </p:nvSpPr>
          <p:spPr>
            <a:xfrm>
              <a:off x="136161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22" name="Forme libre : forme 5621">
              <a:extLst>
                <a:ext uri="{FF2B5EF4-FFF2-40B4-BE49-F238E27FC236}">
                  <a16:creationId xmlns:a16="http://schemas.microsoft.com/office/drawing/2014/main" id="{F0ABE298-1309-4BF4-B24A-19A05FD38624}"/>
                </a:ext>
              </a:extLst>
            </p:cNvPr>
            <p:cNvSpPr/>
            <p:nvPr/>
          </p:nvSpPr>
          <p:spPr>
            <a:xfrm>
              <a:off x="13810899"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3" name="Forme libre : forme 5622">
              <a:extLst>
                <a:ext uri="{FF2B5EF4-FFF2-40B4-BE49-F238E27FC236}">
                  <a16:creationId xmlns:a16="http://schemas.microsoft.com/office/drawing/2014/main" id="{17715387-DC0C-4315-837C-83FEC7D9D0E8}"/>
                </a:ext>
              </a:extLst>
            </p:cNvPr>
            <p:cNvSpPr/>
            <p:nvPr/>
          </p:nvSpPr>
          <p:spPr>
            <a:xfrm>
              <a:off x="14005633"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4" name="Forme libre : forme 5623">
              <a:extLst>
                <a:ext uri="{FF2B5EF4-FFF2-40B4-BE49-F238E27FC236}">
                  <a16:creationId xmlns:a16="http://schemas.microsoft.com/office/drawing/2014/main" id="{1C21240E-37C5-41B8-96A5-6B7E8293C8F7}"/>
                </a:ext>
              </a:extLst>
            </p:cNvPr>
            <p:cNvSpPr/>
            <p:nvPr/>
          </p:nvSpPr>
          <p:spPr>
            <a:xfrm>
              <a:off x="142003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5" name="Forme libre : forme 5624">
              <a:extLst>
                <a:ext uri="{FF2B5EF4-FFF2-40B4-BE49-F238E27FC236}">
                  <a16:creationId xmlns:a16="http://schemas.microsoft.com/office/drawing/2014/main" id="{8A82C63A-4B55-4A1A-8CC2-60A1E71B0126}"/>
                </a:ext>
              </a:extLst>
            </p:cNvPr>
            <p:cNvSpPr/>
            <p:nvPr/>
          </p:nvSpPr>
          <p:spPr>
            <a:xfrm>
              <a:off x="17899998"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6" name="Forme libre : forme 5625">
              <a:extLst>
                <a:ext uri="{FF2B5EF4-FFF2-40B4-BE49-F238E27FC236}">
                  <a16:creationId xmlns:a16="http://schemas.microsoft.com/office/drawing/2014/main" id="{2E59AE5B-9975-4235-A4A0-5E7051D78AA5}"/>
                </a:ext>
              </a:extLst>
            </p:cNvPr>
            <p:cNvSpPr/>
            <p:nvPr/>
          </p:nvSpPr>
          <p:spPr>
            <a:xfrm>
              <a:off x="180947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7" name="Forme libre : forme 5626">
              <a:extLst>
                <a:ext uri="{FF2B5EF4-FFF2-40B4-BE49-F238E27FC236}">
                  <a16:creationId xmlns:a16="http://schemas.microsoft.com/office/drawing/2014/main" id="{485627E1-9174-4168-99CE-D489A107785E}"/>
                </a:ext>
              </a:extLst>
            </p:cNvPr>
            <p:cNvSpPr/>
            <p:nvPr/>
          </p:nvSpPr>
          <p:spPr>
            <a:xfrm>
              <a:off x="18484197"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8" name="Forme libre : forme 5627">
              <a:extLst>
                <a:ext uri="{FF2B5EF4-FFF2-40B4-BE49-F238E27FC236}">
                  <a16:creationId xmlns:a16="http://schemas.microsoft.com/office/drawing/2014/main" id="{2C75573C-5BCF-4F40-A59F-A938F02A5616}"/>
                </a:ext>
              </a:extLst>
            </p:cNvPr>
            <p:cNvSpPr/>
            <p:nvPr/>
          </p:nvSpPr>
          <p:spPr>
            <a:xfrm>
              <a:off x="186789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9" name="Forme libre : forme 5628">
              <a:extLst>
                <a:ext uri="{FF2B5EF4-FFF2-40B4-BE49-F238E27FC236}">
                  <a16:creationId xmlns:a16="http://schemas.microsoft.com/office/drawing/2014/main" id="{8EA2865F-6D5F-4191-82E6-8A4CB2B0294B}"/>
                </a:ext>
              </a:extLst>
            </p:cNvPr>
            <p:cNvSpPr/>
            <p:nvPr/>
          </p:nvSpPr>
          <p:spPr>
            <a:xfrm>
              <a:off x="18873664"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30" name="Forme libre : forme 5629">
              <a:extLst>
                <a:ext uri="{FF2B5EF4-FFF2-40B4-BE49-F238E27FC236}">
                  <a16:creationId xmlns:a16="http://schemas.microsoft.com/office/drawing/2014/main" id="{BD72ED59-A181-4A0C-8D44-E37E2F01A3DF}"/>
                </a:ext>
              </a:extLst>
            </p:cNvPr>
            <p:cNvSpPr/>
            <p:nvPr/>
          </p:nvSpPr>
          <p:spPr>
            <a:xfrm>
              <a:off x="19847331"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1" name="Forme libre : forme 5630">
              <a:extLst>
                <a:ext uri="{FF2B5EF4-FFF2-40B4-BE49-F238E27FC236}">
                  <a16:creationId xmlns:a16="http://schemas.microsoft.com/office/drawing/2014/main" id="{C94A6024-4C6C-4E2D-8EA6-1CAB8766B348}"/>
                </a:ext>
              </a:extLst>
            </p:cNvPr>
            <p:cNvSpPr/>
            <p:nvPr/>
          </p:nvSpPr>
          <p:spPr>
            <a:xfrm>
              <a:off x="20042064"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2" name="Forme libre : forme 5631">
              <a:extLst>
                <a:ext uri="{FF2B5EF4-FFF2-40B4-BE49-F238E27FC236}">
                  <a16:creationId xmlns:a16="http://schemas.microsoft.com/office/drawing/2014/main" id="{EEB5270F-A087-4463-B6DC-B317F51555CF}"/>
                </a:ext>
              </a:extLst>
            </p:cNvPr>
            <p:cNvSpPr/>
            <p:nvPr/>
          </p:nvSpPr>
          <p:spPr>
            <a:xfrm>
              <a:off x="20236798"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3" name="Forme libre : forme 5632">
              <a:extLst>
                <a:ext uri="{FF2B5EF4-FFF2-40B4-BE49-F238E27FC236}">
                  <a16:creationId xmlns:a16="http://schemas.microsoft.com/office/drawing/2014/main" id="{0AFA2EF0-9A31-4E54-BD23-F93A34C435D0}"/>
                </a:ext>
              </a:extLst>
            </p:cNvPr>
            <p:cNvSpPr/>
            <p:nvPr/>
          </p:nvSpPr>
          <p:spPr>
            <a:xfrm>
              <a:off x="20431531"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4" name="Forme libre : forme 5633">
              <a:extLst>
                <a:ext uri="{FF2B5EF4-FFF2-40B4-BE49-F238E27FC236}">
                  <a16:creationId xmlns:a16="http://schemas.microsoft.com/office/drawing/2014/main" id="{60548D2D-6CCF-4271-B988-908B844F9A00}"/>
                </a:ext>
              </a:extLst>
            </p:cNvPr>
            <p:cNvSpPr/>
            <p:nvPr/>
          </p:nvSpPr>
          <p:spPr>
            <a:xfrm>
              <a:off x="7385001"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35" name="Forme libre : forme 5634">
              <a:extLst>
                <a:ext uri="{FF2B5EF4-FFF2-40B4-BE49-F238E27FC236}">
                  <a16:creationId xmlns:a16="http://schemas.microsoft.com/office/drawing/2014/main" id="{ED97258A-6F0E-46B0-88BA-3B94CFFBB670}"/>
                </a:ext>
              </a:extLst>
            </p:cNvPr>
            <p:cNvSpPr/>
            <p:nvPr/>
          </p:nvSpPr>
          <p:spPr>
            <a:xfrm>
              <a:off x="7579734"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36" name="Forme libre : forme 5635">
              <a:extLst>
                <a:ext uri="{FF2B5EF4-FFF2-40B4-BE49-F238E27FC236}">
                  <a16:creationId xmlns:a16="http://schemas.microsoft.com/office/drawing/2014/main" id="{13732943-7097-42F5-A17D-BF21A43D04DD}"/>
                </a:ext>
              </a:extLst>
            </p:cNvPr>
            <p:cNvSpPr/>
            <p:nvPr/>
          </p:nvSpPr>
          <p:spPr>
            <a:xfrm>
              <a:off x="77741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7" name="Forme libre : forme 5636">
              <a:extLst>
                <a:ext uri="{FF2B5EF4-FFF2-40B4-BE49-F238E27FC236}">
                  <a16:creationId xmlns:a16="http://schemas.microsoft.com/office/drawing/2014/main" id="{6C50F5DD-1716-4F8B-A80D-88AF5BC66864}"/>
                </a:ext>
              </a:extLst>
            </p:cNvPr>
            <p:cNvSpPr/>
            <p:nvPr/>
          </p:nvSpPr>
          <p:spPr>
            <a:xfrm>
              <a:off x="79688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8" name="Forme libre : forme 5637">
              <a:extLst>
                <a:ext uri="{FF2B5EF4-FFF2-40B4-BE49-F238E27FC236}">
                  <a16:creationId xmlns:a16="http://schemas.microsoft.com/office/drawing/2014/main" id="{46BE1790-D62C-4010-9794-3ED55A9687CC}"/>
                </a:ext>
              </a:extLst>
            </p:cNvPr>
            <p:cNvSpPr/>
            <p:nvPr/>
          </p:nvSpPr>
          <p:spPr>
            <a:xfrm>
              <a:off x="81636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39" name="Forme libre : forme 5638">
              <a:extLst>
                <a:ext uri="{FF2B5EF4-FFF2-40B4-BE49-F238E27FC236}">
                  <a16:creationId xmlns:a16="http://schemas.microsoft.com/office/drawing/2014/main" id="{52B56FCF-9796-418B-98D5-5B31E535D0D5}"/>
                </a:ext>
              </a:extLst>
            </p:cNvPr>
            <p:cNvSpPr/>
            <p:nvPr/>
          </p:nvSpPr>
          <p:spPr>
            <a:xfrm>
              <a:off x="83583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0" name="Forme libre : forme 5639">
              <a:extLst>
                <a:ext uri="{FF2B5EF4-FFF2-40B4-BE49-F238E27FC236}">
                  <a16:creationId xmlns:a16="http://schemas.microsoft.com/office/drawing/2014/main" id="{90356D7A-481F-47F2-918B-6D7BC7471050}"/>
                </a:ext>
              </a:extLst>
            </p:cNvPr>
            <p:cNvSpPr/>
            <p:nvPr/>
          </p:nvSpPr>
          <p:spPr>
            <a:xfrm>
              <a:off x="85530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1" name="Forme libre : forme 5640">
              <a:extLst>
                <a:ext uri="{FF2B5EF4-FFF2-40B4-BE49-F238E27FC236}">
                  <a16:creationId xmlns:a16="http://schemas.microsoft.com/office/drawing/2014/main" id="{9CE968F6-8932-4A61-B6FE-C7BE9FC65B4A}"/>
                </a:ext>
              </a:extLst>
            </p:cNvPr>
            <p:cNvSpPr/>
            <p:nvPr/>
          </p:nvSpPr>
          <p:spPr>
            <a:xfrm>
              <a:off x="87478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2" name="Forme libre : forme 5641">
              <a:extLst>
                <a:ext uri="{FF2B5EF4-FFF2-40B4-BE49-F238E27FC236}">
                  <a16:creationId xmlns:a16="http://schemas.microsoft.com/office/drawing/2014/main" id="{F33DF346-AB0B-4F3E-8EFE-1BE1EB43B415}"/>
                </a:ext>
              </a:extLst>
            </p:cNvPr>
            <p:cNvSpPr/>
            <p:nvPr/>
          </p:nvSpPr>
          <p:spPr>
            <a:xfrm>
              <a:off x="89425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3" name="Forme libre : forme 5642">
              <a:extLst>
                <a:ext uri="{FF2B5EF4-FFF2-40B4-BE49-F238E27FC236}">
                  <a16:creationId xmlns:a16="http://schemas.microsoft.com/office/drawing/2014/main" id="{C7C23841-1BFB-484B-9314-4A8D189B704F}"/>
                </a:ext>
              </a:extLst>
            </p:cNvPr>
            <p:cNvSpPr/>
            <p:nvPr/>
          </p:nvSpPr>
          <p:spPr>
            <a:xfrm>
              <a:off x="91372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4" name="Forme libre : forme 5643">
              <a:extLst>
                <a:ext uri="{FF2B5EF4-FFF2-40B4-BE49-F238E27FC236}">
                  <a16:creationId xmlns:a16="http://schemas.microsoft.com/office/drawing/2014/main" id="{B9426129-D814-41B0-A9FD-8DE4C5BA60B2}"/>
                </a:ext>
              </a:extLst>
            </p:cNvPr>
            <p:cNvSpPr/>
            <p:nvPr/>
          </p:nvSpPr>
          <p:spPr>
            <a:xfrm>
              <a:off x="93320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5" name="Forme libre : forme 5644">
              <a:extLst>
                <a:ext uri="{FF2B5EF4-FFF2-40B4-BE49-F238E27FC236}">
                  <a16:creationId xmlns:a16="http://schemas.microsoft.com/office/drawing/2014/main" id="{B36532EB-40CE-4898-A893-43217EE96D90}"/>
                </a:ext>
              </a:extLst>
            </p:cNvPr>
            <p:cNvSpPr/>
            <p:nvPr/>
          </p:nvSpPr>
          <p:spPr>
            <a:xfrm>
              <a:off x="95267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6" name="Forme libre : forme 5645">
              <a:extLst>
                <a:ext uri="{FF2B5EF4-FFF2-40B4-BE49-F238E27FC236}">
                  <a16:creationId xmlns:a16="http://schemas.microsoft.com/office/drawing/2014/main" id="{10EB6318-D39A-44A6-92E1-3EAB1FA10E7D}"/>
                </a:ext>
              </a:extLst>
            </p:cNvPr>
            <p:cNvSpPr/>
            <p:nvPr/>
          </p:nvSpPr>
          <p:spPr>
            <a:xfrm>
              <a:off x="97214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7" name="Forme libre : forme 5646">
              <a:extLst>
                <a:ext uri="{FF2B5EF4-FFF2-40B4-BE49-F238E27FC236}">
                  <a16:creationId xmlns:a16="http://schemas.microsoft.com/office/drawing/2014/main" id="{40CBD855-FEB9-45BF-B1E6-9BA2C0DFCB45}"/>
                </a:ext>
              </a:extLst>
            </p:cNvPr>
            <p:cNvSpPr/>
            <p:nvPr/>
          </p:nvSpPr>
          <p:spPr>
            <a:xfrm>
              <a:off x="99162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8" name="Forme libre : forme 5647">
              <a:extLst>
                <a:ext uri="{FF2B5EF4-FFF2-40B4-BE49-F238E27FC236}">
                  <a16:creationId xmlns:a16="http://schemas.microsoft.com/office/drawing/2014/main" id="{7C27CBAD-CE10-4A21-8CE9-5C01A19A860B}"/>
                </a:ext>
              </a:extLst>
            </p:cNvPr>
            <p:cNvSpPr/>
            <p:nvPr/>
          </p:nvSpPr>
          <p:spPr>
            <a:xfrm>
              <a:off x="12837232"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9" name="Forme libre : forme 5648">
              <a:extLst>
                <a:ext uri="{FF2B5EF4-FFF2-40B4-BE49-F238E27FC236}">
                  <a16:creationId xmlns:a16="http://schemas.microsoft.com/office/drawing/2014/main" id="{5BD85BE2-BC87-4F83-B486-29D964586FB5}"/>
                </a:ext>
              </a:extLst>
            </p:cNvPr>
            <p:cNvSpPr/>
            <p:nvPr/>
          </p:nvSpPr>
          <p:spPr>
            <a:xfrm>
              <a:off x="13031966"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0" name="Forme libre : forme 5649">
              <a:extLst>
                <a:ext uri="{FF2B5EF4-FFF2-40B4-BE49-F238E27FC236}">
                  <a16:creationId xmlns:a16="http://schemas.microsoft.com/office/drawing/2014/main" id="{F0A5DDA4-15BD-4F3F-8FCD-F5B56AC2766B}"/>
                </a:ext>
              </a:extLst>
            </p:cNvPr>
            <p:cNvSpPr/>
            <p:nvPr/>
          </p:nvSpPr>
          <p:spPr>
            <a:xfrm>
              <a:off x="13226699"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1" name="Forme libre : forme 5650">
              <a:extLst>
                <a:ext uri="{FF2B5EF4-FFF2-40B4-BE49-F238E27FC236}">
                  <a16:creationId xmlns:a16="http://schemas.microsoft.com/office/drawing/2014/main" id="{3778E850-9111-4ED3-B1F6-9F252F5EE03A}"/>
                </a:ext>
              </a:extLst>
            </p:cNvPr>
            <p:cNvSpPr/>
            <p:nvPr/>
          </p:nvSpPr>
          <p:spPr>
            <a:xfrm>
              <a:off x="13421432"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2" name="Forme libre : forme 5651">
              <a:extLst>
                <a:ext uri="{FF2B5EF4-FFF2-40B4-BE49-F238E27FC236}">
                  <a16:creationId xmlns:a16="http://schemas.microsoft.com/office/drawing/2014/main" id="{85203CB1-926C-4D8A-86A7-35A8F78F6223}"/>
                </a:ext>
              </a:extLst>
            </p:cNvPr>
            <p:cNvSpPr/>
            <p:nvPr/>
          </p:nvSpPr>
          <p:spPr>
            <a:xfrm>
              <a:off x="136161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53" name="Forme libre : forme 5652">
              <a:extLst>
                <a:ext uri="{FF2B5EF4-FFF2-40B4-BE49-F238E27FC236}">
                  <a16:creationId xmlns:a16="http://schemas.microsoft.com/office/drawing/2014/main" id="{54D65B47-9932-4FBB-A7CF-A8C645E4FD2C}"/>
                </a:ext>
              </a:extLst>
            </p:cNvPr>
            <p:cNvSpPr/>
            <p:nvPr/>
          </p:nvSpPr>
          <p:spPr>
            <a:xfrm>
              <a:off x="13810899"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4" name="Forme libre : forme 5653">
              <a:extLst>
                <a:ext uri="{FF2B5EF4-FFF2-40B4-BE49-F238E27FC236}">
                  <a16:creationId xmlns:a16="http://schemas.microsoft.com/office/drawing/2014/main" id="{4481BA83-117B-433D-8788-94C8D01BE7C4}"/>
                </a:ext>
              </a:extLst>
            </p:cNvPr>
            <p:cNvSpPr/>
            <p:nvPr/>
          </p:nvSpPr>
          <p:spPr>
            <a:xfrm>
              <a:off x="14005633"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5" name="Forme libre : forme 5654">
              <a:extLst>
                <a:ext uri="{FF2B5EF4-FFF2-40B4-BE49-F238E27FC236}">
                  <a16:creationId xmlns:a16="http://schemas.microsoft.com/office/drawing/2014/main" id="{8E824329-8557-4E27-B216-472C8C73DC9A}"/>
                </a:ext>
              </a:extLst>
            </p:cNvPr>
            <p:cNvSpPr/>
            <p:nvPr/>
          </p:nvSpPr>
          <p:spPr>
            <a:xfrm>
              <a:off x="142003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6" name="Forme libre : forme 5655">
              <a:extLst>
                <a:ext uri="{FF2B5EF4-FFF2-40B4-BE49-F238E27FC236}">
                  <a16:creationId xmlns:a16="http://schemas.microsoft.com/office/drawing/2014/main" id="{C0D56A40-88C9-47D3-8975-9016CA3B58BE}"/>
                </a:ext>
              </a:extLst>
            </p:cNvPr>
            <p:cNvSpPr/>
            <p:nvPr/>
          </p:nvSpPr>
          <p:spPr>
            <a:xfrm>
              <a:off x="18289464"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7" name="Forme libre : forme 5656">
              <a:extLst>
                <a:ext uri="{FF2B5EF4-FFF2-40B4-BE49-F238E27FC236}">
                  <a16:creationId xmlns:a16="http://schemas.microsoft.com/office/drawing/2014/main" id="{0A870543-D852-4546-8A00-505315384ED1}"/>
                </a:ext>
              </a:extLst>
            </p:cNvPr>
            <p:cNvSpPr/>
            <p:nvPr/>
          </p:nvSpPr>
          <p:spPr>
            <a:xfrm>
              <a:off x="18484197"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8" name="Forme libre : forme 5657">
              <a:extLst>
                <a:ext uri="{FF2B5EF4-FFF2-40B4-BE49-F238E27FC236}">
                  <a16:creationId xmlns:a16="http://schemas.microsoft.com/office/drawing/2014/main" id="{5102DB94-48C3-4A97-9100-A7FF0EF98D40}"/>
                </a:ext>
              </a:extLst>
            </p:cNvPr>
            <p:cNvSpPr/>
            <p:nvPr/>
          </p:nvSpPr>
          <p:spPr>
            <a:xfrm>
              <a:off x="18678930"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9" name="Forme libre : forme 5658">
              <a:extLst>
                <a:ext uri="{FF2B5EF4-FFF2-40B4-BE49-F238E27FC236}">
                  <a16:creationId xmlns:a16="http://schemas.microsoft.com/office/drawing/2014/main" id="{6B940116-2118-49BD-8651-1332CFCD9DD6}"/>
                </a:ext>
              </a:extLst>
            </p:cNvPr>
            <p:cNvSpPr/>
            <p:nvPr/>
          </p:nvSpPr>
          <p:spPr>
            <a:xfrm>
              <a:off x="20042064"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0" name="Forme libre : forme 5659">
              <a:extLst>
                <a:ext uri="{FF2B5EF4-FFF2-40B4-BE49-F238E27FC236}">
                  <a16:creationId xmlns:a16="http://schemas.microsoft.com/office/drawing/2014/main" id="{48E1AB84-1CB4-4C80-AEF9-93187154C082}"/>
                </a:ext>
              </a:extLst>
            </p:cNvPr>
            <p:cNvSpPr/>
            <p:nvPr/>
          </p:nvSpPr>
          <p:spPr>
            <a:xfrm>
              <a:off x="20236798"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1" name="Forme libre : forme 5660">
              <a:extLst>
                <a:ext uri="{FF2B5EF4-FFF2-40B4-BE49-F238E27FC236}">
                  <a16:creationId xmlns:a16="http://schemas.microsoft.com/office/drawing/2014/main" id="{C137F64F-ED34-4BCC-917C-54273CFCC4FB}"/>
                </a:ext>
              </a:extLst>
            </p:cNvPr>
            <p:cNvSpPr/>
            <p:nvPr/>
          </p:nvSpPr>
          <p:spPr>
            <a:xfrm>
              <a:off x="20431531"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2" name="Forme libre : forme 5661">
              <a:extLst>
                <a:ext uri="{FF2B5EF4-FFF2-40B4-BE49-F238E27FC236}">
                  <a16:creationId xmlns:a16="http://schemas.microsoft.com/office/drawing/2014/main" id="{5AFEA9CA-5D6A-41E2-91E4-56B0438B0FAD}"/>
                </a:ext>
              </a:extLst>
            </p:cNvPr>
            <p:cNvSpPr/>
            <p:nvPr/>
          </p:nvSpPr>
          <p:spPr>
            <a:xfrm>
              <a:off x="20626265"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3" name="Forme libre : forme 5662">
              <a:extLst>
                <a:ext uri="{FF2B5EF4-FFF2-40B4-BE49-F238E27FC236}">
                  <a16:creationId xmlns:a16="http://schemas.microsoft.com/office/drawing/2014/main" id="{9BD61527-1967-498A-946C-876AC9892D6C}"/>
                </a:ext>
              </a:extLst>
            </p:cNvPr>
            <p:cNvSpPr/>
            <p:nvPr/>
          </p:nvSpPr>
          <p:spPr>
            <a:xfrm>
              <a:off x="7579734"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4" name="Forme libre : forme 5663">
              <a:extLst>
                <a:ext uri="{FF2B5EF4-FFF2-40B4-BE49-F238E27FC236}">
                  <a16:creationId xmlns:a16="http://schemas.microsoft.com/office/drawing/2014/main" id="{041EA078-3077-45B2-8A3B-18C5A061A9E8}"/>
                </a:ext>
              </a:extLst>
            </p:cNvPr>
            <p:cNvSpPr/>
            <p:nvPr/>
          </p:nvSpPr>
          <p:spPr>
            <a:xfrm>
              <a:off x="77741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5" name="Forme libre : forme 5664">
              <a:extLst>
                <a:ext uri="{FF2B5EF4-FFF2-40B4-BE49-F238E27FC236}">
                  <a16:creationId xmlns:a16="http://schemas.microsoft.com/office/drawing/2014/main" id="{8A1126DE-763C-4A2F-BE62-CE23A39B9B5C}"/>
                </a:ext>
              </a:extLst>
            </p:cNvPr>
            <p:cNvSpPr/>
            <p:nvPr/>
          </p:nvSpPr>
          <p:spPr>
            <a:xfrm>
              <a:off x="79688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6" name="Forme libre : forme 5665">
              <a:extLst>
                <a:ext uri="{FF2B5EF4-FFF2-40B4-BE49-F238E27FC236}">
                  <a16:creationId xmlns:a16="http://schemas.microsoft.com/office/drawing/2014/main" id="{7B0DA7E8-46DA-4C34-9148-D1E26D55FECF}"/>
                </a:ext>
              </a:extLst>
            </p:cNvPr>
            <p:cNvSpPr/>
            <p:nvPr/>
          </p:nvSpPr>
          <p:spPr>
            <a:xfrm>
              <a:off x="81636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67" name="Forme libre : forme 5666">
              <a:extLst>
                <a:ext uri="{FF2B5EF4-FFF2-40B4-BE49-F238E27FC236}">
                  <a16:creationId xmlns:a16="http://schemas.microsoft.com/office/drawing/2014/main" id="{731E101E-A108-4635-BDD6-118AB116A805}"/>
                </a:ext>
              </a:extLst>
            </p:cNvPr>
            <p:cNvSpPr/>
            <p:nvPr/>
          </p:nvSpPr>
          <p:spPr>
            <a:xfrm>
              <a:off x="83583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8" name="Forme libre : forme 5667">
              <a:extLst>
                <a:ext uri="{FF2B5EF4-FFF2-40B4-BE49-F238E27FC236}">
                  <a16:creationId xmlns:a16="http://schemas.microsoft.com/office/drawing/2014/main" id="{FBBC42C5-BDAA-42FC-B269-2BFB6AF3B87D}"/>
                </a:ext>
              </a:extLst>
            </p:cNvPr>
            <p:cNvSpPr/>
            <p:nvPr/>
          </p:nvSpPr>
          <p:spPr>
            <a:xfrm>
              <a:off x="85530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9" name="Forme libre : forme 5668">
              <a:extLst>
                <a:ext uri="{FF2B5EF4-FFF2-40B4-BE49-F238E27FC236}">
                  <a16:creationId xmlns:a16="http://schemas.microsoft.com/office/drawing/2014/main" id="{A06868ED-1703-41A2-BE74-0A41BA2880FA}"/>
                </a:ext>
              </a:extLst>
            </p:cNvPr>
            <p:cNvSpPr/>
            <p:nvPr/>
          </p:nvSpPr>
          <p:spPr>
            <a:xfrm>
              <a:off x="87478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0" name="Forme libre : forme 5669">
              <a:extLst>
                <a:ext uri="{FF2B5EF4-FFF2-40B4-BE49-F238E27FC236}">
                  <a16:creationId xmlns:a16="http://schemas.microsoft.com/office/drawing/2014/main" id="{C4CF12BA-2047-4307-970E-6E7CF33AB0CA}"/>
                </a:ext>
              </a:extLst>
            </p:cNvPr>
            <p:cNvSpPr/>
            <p:nvPr/>
          </p:nvSpPr>
          <p:spPr>
            <a:xfrm>
              <a:off x="89425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1" name="Forme libre : forme 5670">
              <a:extLst>
                <a:ext uri="{FF2B5EF4-FFF2-40B4-BE49-F238E27FC236}">
                  <a16:creationId xmlns:a16="http://schemas.microsoft.com/office/drawing/2014/main" id="{105DD764-BBC6-472D-BD9A-F3CD17C480E9}"/>
                </a:ext>
              </a:extLst>
            </p:cNvPr>
            <p:cNvSpPr/>
            <p:nvPr/>
          </p:nvSpPr>
          <p:spPr>
            <a:xfrm>
              <a:off x="91372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2" name="Forme libre : forme 5671">
              <a:extLst>
                <a:ext uri="{FF2B5EF4-FFF2-40B4-BE49-F238E27FC236}">
                  <a16:creationId xmlns:a16="http://schemas.microsoft.com/office/drawing/2014/main" id="{C317C912-11BE-4963-B03E-7A4BD9546D71}"/>
                </a:ext>
              </a:extLst>
            </p:cNvPr>
            <p:cNvSpPr/>
            <p:nvPr/>
          </p:nvSpPr>
          <p:spPr>
            <a:xfrm>
              <a:off x="93320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3" name="Forme libre : forme 5672">
              <a:extLst>
                <a:ext uri="{FF2B5EF4-FFF2-40B4-BE49-F238E27FC236}">
                  <a16:creationId xmlns:a16="http://schemas.microsoft.com/office/drawing/2014/main" id="{487724F4-4B1B-4B3A-BC58-62B6A5240E1C}"/>
                </a:ext>
              </a:extLst>
            </p:cNvPr>
            <p:cNvSpPr/>
            <p:nvPr/>
          </p:nvSpPr>
          <p:spPr>
            <a:xfrm>
              <a:off x="95267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4" name="Forme libre : forme 5673">
              <a:extLst>
                <a:ext uri="{FF2B5EF4-FFF2-40B4-BE49-F238E27FC236}">
                  <a16:creationId xmlns:a16="http://schemas.microsoft.com/office/drawing/2014/main" id="{86B89EC5-A7D2-4DFA-AF96-3B410A76A4AF}"/>
                </a:ext>
              </a:extLst>
            </p:cNvPr>
            <p:cNvSpPr/>
            <p:nvPr/>
          </p:nvSpPr>
          <p:spPr>
            <a:xfrm>
              <a:off x="97214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5" name="Forme libre : forme 5674">
              <a:extLst>
                <a:ext uri="{FF2B5EF4-FFF2-40B4-BE49-F238E27FC236}">
                  <a16:creationId xmlns:a16="http://schemas.microsoft.com/office/drawing/2014/main" id="{989CC4EE-CA35-484D-A397-A3083D128666}"/>
                </a:ext>
              </a:extLst>
            </p:cNvPr>
            <p:cNvSpPr/>
            <p:nvPr/>
          </p:nvSpPr>
          <p:spPr>
            <a:xfrm>
              <a:off x="99162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6" name="Forme libre : forme 5675">
              <a:extLst>
                <a:ext uri="{FF2B5EF4-FFF2-40B4-BE49-F238E27FC236}">
                  <a16:creationId xmlns:a16="http://schemas.microsoft.com/office/drawing/2014/main" id="{346F530F-C693-4CCF-8387-4D212B21BC8E}"/>
                </a:ext>
              </a:extLst>
            </p:cNvPr>
            <p:cNvSpPr/>
            <p:nvPr/>
          </p:nvSpPr>
          <p:spPr>
            <a:xfrm>
              <a:off x="12837232"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7" name="Forme libre : forme 5676">
              <a:extLst>
                <a:ext uri="{FF2B5EF4-FFF2-40B4-BE49-F238E27FC236}">
                  <a16:creationId xmlns:a16="http://schemas.microsoft.com/office/drawing/2014/main" id="{E5D76BB5-6655-4150-AA2F-A34614A9BF01}"/>
                </a:ext>
              </a:extLst>
            </p:cNvPr>
            <p:cNvSpPr/>
            <p:nvPr/>
          </p:nvSpPr>
          <p:spPr>
            <a:xfrm>
              <a:off x="13031966"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8" name="Forme libre : forme 5677">
              <a:extLst>
                <a:ext uri="{FF2B5EF4-FFF2-40B4-BE49-F238E27FC236}">
                  <a16:creationId xmlns:a16="http://schemas.microsoft.com/office/drawing/2014/main" id="{3B69D4E3-F767-49E0-9EA1-01C6EE012F13}"/>
                </a:ext>
              </a:extLst>
            </p:cNvPr>
            <p:cNvSpPr/>
            <p:nvPr/>
          </p:nvSpPr>
          <p:spPr>
            <a:xfrm>
              <a:off x="13226699"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9" name="Forme libre : forme 5678">
              <a:extLst>
                <a:ext uri="{FF2B5EF4-FFF2-40B4-BE49-F238E27FC236}">
                  <a16:creationId xmlns:a16="http://schemas.microsoft.com/office/drawing/2014/main" id="{F5F0A319-61E4-4154-9B2A-EB410B48E351}"/>
                </a:ext>
              </a:extLst>
            </p:cNvPr>
            <p:cNvSpPr/>
            <p:nvPr/>
          </p:nvSpPr>
          <p:spPr>
            <a:xfrm>
              <a:off x="13421432"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80" name="Forme libre : forme 5679">
              <a:extLst>
                <a:ext uri="{FF2B5EF4-FFF2-40B4-BE49-F238E27FC236}">
                  <a16:creationId xmlns:a16="http://schemas.microsoft.com/office/drawing/2014/main" id="{93B6B12E-5573-4CC4-8318-8E32463EF76D}"/>
                </a:ext>
              </a:extLst>
            </p:cNvPr>
            <p:cNvSpPr/>
            <p:nvPr/>
          </p:nvSpPr>
          <p:spPr>
            <a:xfrm>
              <a:off x="136161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81" name="Forme libre : forme 5680">
              <a:extLst>
                <a:ext uri="{FF2B5EF4-FFF2-40B4-BE49-F238E27FC236}">
                  <a16:creationId xmlns:a16="http://schemas.microsoft.com/office/drawing/2014/main" id="{C080C752-5320-4E71-9EB5-2D70FD228B55}"/>
                </a:ext>
              </a:extLst>
            </p:cNvPr>
            <p:cNvSpPr/>
            <p:nvPr/>
          </p:nvSpPr>
          <p:spPr>
            <a:xfrm>
              <a:off x="13810899"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2" name="Forme libre : forme 5681">
              <a:extLst>
                <a:ext uri="{FF2B5EF4-FFF2-40B4-BE49-F238E27FC236}">
                  <a16:creationId xmlns:a16="http://schemas.microsoft.com/office/drawing/2014/main" id="{90C7F49A-2670-4BFC-95F1-DF1A31809BEE}"/>
                </a:ext>
              </a:extLst>
            </p:cNvPr>
            <p:cNvSpPr/>
            <p:nvPr/>
          </p:nvSpPr>
          <p:spPr>
            <a:xfrm>
              <a:off x="14005633"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3" name="Forme libre : forme 5682">
              <a:extLst>
                <a:ext uri="{FF2B5EF4-FFF2-40B4-BE49-F238E27FC236}">
                  <a16:creationId xmlns:a16="http://schemas.microsoft.com/office/drawing/2014/main" id="{C5C093A2-E1BF-4435-9324-D89E25A2F4F3}"/>
                </a:ext>
              </a:extLst>
            </p:cNvPr>
            <p:cNvSpPr/>
            <p:nvPr/>
          </p:nvSpPr>
          <p:spPr>
            <a:xfrm>
              <a:off x="142003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4" name="Forme libre : forme 5683">
              <a:extLst>
                <a:ext uri="{FF2B5EF4-FFF2-40B4-BE49-F238E27FC236}">
                  <a16:creationId xmlns:a16="http://schemas.microsoft.com/office/drawing/2014/main" id="{DA9AAD54-0B48-4F39-98B3-0AE6397D41CA}"/>
                </a:ext>
              </a:extLst>
            </p:cNvPr>
            <p:cNvSpPr/>
            <p:nvPr/>
          </p:nvSpPr>
          <p:spPr>
            <a:xfrm>
              <a:off x="7579734"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5" name="Forme libre : forme 5684">
              <a:extLst>
                <a:ext uri="{FF2B5EF4-FFF2-40B4-BE49-F238E27FC236}">
                  <a16:creationId xmlns:a16="http://schemas.microsoft.com/office/drawing/2014/main" id="{5BF26C85-A55E-4A07-AEB1-D79005D27691}"/>
                </a:ext>
              </a:extLst>
            </p:cNvPr>
            <p:cNvSpPr/>
            <p:nvPr/>
          </p:nvSpPr>
          <p:spPr>
            <a:xfrm>
              <a:off x="77741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6" name="Forme libre : forme 5685">
              <a:extLst>
                <a:ext uri="{FF2B5EF4-FFF2-40B4-BE49-F238E27FC236}">
                  <a16:creationId xmlns:a16="http://schemas.microsoft.com/office/drawing/2014/main" id="{9FF6DF84-BF16-4EC5-89BA-35547AAB42EF}"/>
                </a:ext>
              </a:extLst>
            </p:cNvPr>
            <p:cNvSpPr/>
            <p:nvPr/>
          </p:nvSpPr>
          <p:spPr>
            <a:xfrm>
              <a:off x="79688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7" name="Forme libre : forme 5686">
              <a:extLst>
                <a:ext uri="{FF2B5EF4-FFF2-40B4-BE49-F238E27FC236}">
                  <a16:creationId xmlns:a16="http://schemas.microsoft.com/office/drawing/2014/main" id="{3FE5A2C6-CCBC-4641-80D8-15600D175B7F}"/>
                </a:ext>
              </a:extLst>
            </p:cNvPr>
            <p:cNvSpPr/>
            <p:nvPr/>
          </p:nvSpPr>
          <p:spPr>
            <a:xfrm>
              <a:off x="81636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88" name="Forme libre : forme 5687">
              <a:extLst>
                <a:ext uri="{FF2B5EF4-FFF2-40B4-BE49-F238E27FC236}">
                  <a16:creationId xmlns:a16="http://schemas.microsoft.com/office/drawing/2014/main" id="{5DFBD831-75E8-40EE-8E0B-172A94BB1F65}"/>
                </a:ext>
              </a:extLst>
            </p:cNvPr>
            <p:cNvSpPr/>
            <p:nvPr/>
          </p:nvSpPr>
          <p:spPr>
            <a:xfrm>
              <a:off x="83583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9" name="Forme libre : forme 5688">
              <a:extLst>
                <a:ext uri="{FF2B5EF4-FFF2-40B4-BE49-F238E27FC236}">
                  <a16:creationId xmlns:a16="http://schemas.microsoft.com/office/drawing/2014/main" id="{67C9C1A7-15FA-42CD-8A93-3DA3BBB51EC2}"/>
                </a:ext>
              </a:extLst>
            </p:cNvPr>
            <p:cNvSpPr/>
            <p:nvPr/>
          </p:nvSpPr>
          <p:spPr>
            <a:xfrm>
              <a:off x="85530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0" name="Forme libre : forme 5689">
              <a:extLst>
                <a:ext uri="{FF2B5EF4-FFF2-40B4-BE49-F238E27FC236}">
                  <a16:creationId xmlns:a16="http://schemas.microsoft.com/office/drawing/2014/main" id="{8CCF5D69-1A14-43B3-9A5C-539339EF6599}"/>
                </a:ext>
              </a:extLst>
            </p:cNvPr>
            <p:cNvSpPr/>
            <p:nvPr/>
          </p:nvSpPr>
          <p:spPr>
            <a:xfrm>
              <a:off x="8747832"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1" name="Forme libre : forme 5690">
              <a:extLst>
                <a:ext uri="{FF2B5EF4-FFF2-40B4-BE49-F238E27FC236}">
                  <a16:creationId xmlns:a16="http://schemas.microsoft.com/office/drawing/2014/main" id="{A9FB0952-7231-42A2-8E8E-DF5D69CA301B}"/>
                </a:ext>
              </a:extLst>
            </p:cNvPr>
            <p:cNvSpPr/>
            <p:nvPr/>
          </p:nvSpPr>
          <p:spPr>
            <a:xfrm>
              <a:off x="89425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2" name="Forme libre : forme 5691">
              <a:extLst>
                <a:ext uri="{FF2B5EF4-FFF2-40B4-BE49-F238E27FC236}">
                  <a16:creationId xmlns:a16="http://schemas.microsoft.com/office/drawing/2014/main" id="{BC65203F-BB67-4946-9454-86F6D6DA4C67}"/>
                </a:ext>
              </a:extLst>
            </p:cNvPr>
            <p:cNvSpPr/>
            <p:nvPr/>
          </p:nvSpPr>
          <p:spPr>
            <a:xfrm>
              <a:off x="91372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3" name="Forme libre : forme 5692">
              <a:extLst>
                <a:ext uri="{FF2B5EF4-FFF2-40B4-BE49-F238E27FC236}">
                  <a16:creationId xmlns:a16="http://schemas.microsoft.com/office/drawing/2014/main" id="{2472217C-AB8A-4A1A-B19B-72553D3ADFF5}"/>
                </a:ext>
              </a:extLst>
            </p:cNvPr>
            <p:cNvSpPr/>
            <p:nvPr/>
          </p:nvSpPr>
          <p:spPr>
            <a:xfrm>
              <a:off x="93320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4" name="Forme libre : forme 5693">
              <a:extLst>
                <a:ext uri="{FF2B5EF4-FFF2-40B4-BE49-F238E27FC236}">
                  <a16:creationId xmlns:a16="http://schemas.microsoft.com/office/drawing/2014/main" id="{FDE6E9B1-E82A-40FD-956D-FC76193BFE2B}"/>
                </a:ext>
              </a:extLst>
            </p:cNvPr>
            <p:cNvSpPr/>
            <p:nvPr/>
          </p:nvSpPr>
          <p:spPr>
            <a:xfrm>
              <a:off x="95267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5" name="Forme libre : forme 5694">
              <a:extLst>
                <a:ext uri="{FF2B5EF4-FFF2-40B4-BE49-F238E27FC236}">
                  <a16:creationId xmlns:a16="http://schemas.microsoft.com/office/drawing/2014/main" id="{C4BFD28B-BCEE-4FD2-B6C7-074FADDDD476}"/>
                </a:ext>
              </a:extLst>
            </p:cNvPr>
            <p:cNvSpPr/>
            <p:nvPr/>
          </p:nvSpPr>
          <p:spPr>
            <a:xfrm>
              <a:off x="97214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6" name="Forme libre : forme 5695">
              <a:extLst>
                <a:ext uri="{FF2B5EF4-FFF2-40B4-BE49-F238E27FC236}">
                  <a16:creationId xmlns:a16="http://schemas.microsoft.com/office/drawing/2014/main" id="{2229DE67-F27A-4887-8BDF-82348B398D51}"/>
                </a:ext>
              </a:extLst>
            </p:cNvPr>
            <p:cNvSpPr/>
            <p:nvPr/>
          </p:nvSpPr>
          <p:spPr>
            <a:xfrm>
              <a:off x="12837232"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7" name="Forme libre : forme 5696">
              <a:extLst>
                <a:ext uri="{FF2B5EF4-FFF2-40B4-BE49-F238E27FC236}">
                  <a16:creationId xmlns:a16="http://schemas.microsoft.com/office/drawing/2014/main" id="{2E7CF768-4654-4AFA-800A-E67DCBAC2D65}"/>
                </a:ext>
              </a:extLst>
            </p:cNvPr>
            <p:cNvSpPr/>
            <p:nvPr/>
          </p:nvSpPr>
          <p:spPr>
            <a:xfrm>
              <a:off x="13031966"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8" name="Forme libre : forme 5697">
              <a:extLst>
                <a:ext uri="{FF2B5EF4-FFF2-40B4-BE49-F238E27FC236}">
                  <a16:creationId xmlns:a16="http://schemas.microsoft.com/office/drawing/2014/main" id="{96AF98E9-84AC-487F-B31B-0A7EC54BD2F0}"/>
                </a:ext>
              </a:extLst>
            </p:cNvPr>
            <p:cNvSpPr/>
            <p:nvPr/>
          </p:nvSpPr>
          <p:spPr>
            <a:xfrm>
              <a:off x="13226699"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9" name="Forme libre : forme 5698">
              <a:extLst>
                <a:ext uri="{FF2B5EF4-FFF2-40B4-BE49-F238E27FC236}">
                  <a16:creationId xmlns:a16="http://schemas.microsoft.com/office/drawing/2014/main" id="{02936920-75F9-4257-9B98-35C1ABAB35FA}"/>
                </a:ext>
              </a:extLst>
            </p:cNvPr>
            <p:cNvSpPr/>
            <p:nvPr/>
          </p:nvSpPr>
          <p:spPr>
            <a:xfrm>
              <a:off x="13421432"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00" name="Forme libre : forme 5699">
              <a:extLst>
                <a:ext uri="{FF2B5EF4-FFF2-40B4-BE49-F238E27FC236}">
                  <a16:creationId xmlns:a16="http://schemas.microsoft.com/office/drawing/2014/main" id="{EB008723-535F-4F80-99DF-BBF0A761FBF4}"/>
                </a:ext>
              </a:extLst>
            </p:cNvPr>
            <p:cNvSpPr/>
            <p:nvPr/>
          </p:nvSpPr>
          <p:spPr>
            <a:xfrm>
              <a:off x="136161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01" name="Forme libre : forme 5700">
              <a:extLst>
                <a:ext uri="{FF2B5EF4-FFF2-40B4-BE49-F238E27FC236}">
                  <a16:creationId xmlns:a16="http://schemas.microsoft.com/office/drawing/2014/main" id="{BA315437-DB47-4684-B63D-6EC98BBB1DFC}"/>
                </a:ext>
              </a:extLst>
            </p:cNvPr>
            <p:cNvSpPr/>
            <p:nvPr/>
          </p:nvSpPr>
          <p:spPr>
            <a:xfrm>
              <a:off x="13810899"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2" name="Forme libre : forme 5701">
              <a:extLst>
                <a:ext uri="{FF2B5EF4-FFF2-40B4-BE49-F238E27FC236}">
                  <a16:creationId xmlns:a16="http://schemas.microsoft.com/office/drawing/2014/main" id="{1F3D7CE4-88F2-4A4B-B6A2-5D31E0CE6B5A}"/>
                </a:ext>
              </a:extLst>
            </p:cNvPr>
            <p:cNvSpPr/>
            <p:nvPr/>
          </p:nvSpPr>
          <p:spPr>
            <a:xfrm>
              <a:off x="14005633"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3" name="Forme libre : forme 5702">
              <a:extLst>
                <a:ext uri="{FF2B5EF4-FFF2-40B4-BE49-F238E27FC236}">
                  <a16:creationId xmlns:a16="http://schemas.microsoft.com/office/drawing/2014/main" id="{E46F8F09-3A4B-4F8C-870E-4811C879AC2F}"/>
                </a:ext>
              </a:extLst>
            </p:cNvPr>
            <p:cNvSpPr/>
            <p:nvPr/>
          </p:nvSpPr>
          <p:spPr>
            <a:xfrm>
              <a:off x="142003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4" name="Forme libre : forme 5703">
              <a:extLst>
                <a:ext uri="{FF2B5EF4-FFF2-40B4-BE49-F238E27FC236}">
                  <a16:creationId xmlns:a16="http://schemas.microsoft.com/office/drawing/2014/main" id="{7FA6BCD6-5179-42E8-8618-9DB8C5D14655}"/>
                </a:ext>
              </a:extLst>
            </p:cNvPr>
            <p:cNvSpPr/>
            <p:nvPr/>
          </p:nvSpPr>
          <p:spPr>
            <a:xfrm>
              <a:off x="14784264"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05" name="Forme libre : forme 5704">
              <a:extLst>
                <a:ext uri="{FF2B5EF4-FFF2-40B4-BE49-F238E27FC236}">
                  <a16:creationId xmlns:a16="http://schemas.microsoft.com/office/drawing/2014/main" id="{E7044383-3421-4F89-A814-DE2E441CF844}"/>
                </a:ext>
              </a:extLst>
            </p:cNvPr>
            <p:cNvSpPr/>
            <p:nvPr/>
          </p:nvSpPr>
          <p:spPr>
            <a:xfrm>
              <a:off x="19652598"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06" name="Forme libre : forme 5705">
              <a:extLst>
                <a:ext uri="{FF2B5EF4-FFF2-40B4-BE49-F238E27FC236}">
                  <a16:creationId xmlns:a16="http://schemas.microsoft.com/office/drawing/2014/main" id="{0195E564-0D12-4D60-8172-A2E6983F30BE}"/>
                </a:ext>
              </a:extLst>
            </p:cNvPr>
            <p:cNvSpPr/>
            <p:nvPr/>
          </p:nvSpPr>
          <p:spPr>
            <a:xfrm>
              <a:off x="19847331"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7" name="Forme libre : forme 5706">
              <a:extLst>
                <a:ext uri="{FF2B5EF4-FFF2-40B4-BE49-F238E27FC236}">
                  <a16:creationId xmlns:a16="http://schemas.microsoft.com/office/drawing/2014/main" id="{0224D1D2-8EBE-4B7E-A2A8-CC7BDB79EDA0}"/>
                </a:ext>
              </a:extLst>
            </p:cNvPr>
            <p:cNvSpPr/>
            <p:nvPr/>
          </p:nvSpPr>
          <p:spPr>
            <a:xfrm>
              <a:off x="20236798"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8" name="Forme libre : forme 5707">
              <a:extLst>
                <a:ext uri="{FF2B5EF4-FFF2-40B4-BE49-F238E27FC236}">
                  <a16:creationId xmlns:a16="http://schemas.microsoft.com/office/drawing/2014/main" id="{F7C40B1C-BEC2-4A97-BCF7-C8EA6CCA1BEE}"/>
                </a:ext>
              </a:extLst>
            </p:cNvPr>
            <p:cNvSpPr/>
            <p:nvPr/>
          </p:nvSpPr>
          <p:spPr>
            <a:xfrm>
              <a:off x="20431531"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9" name="Forme libre : forme 5708">
              <a:extLst>
                <a:ext uri="{FF2B5EF4-FFF2-40B4-BE49-F238E27FC236}">
                  <a16:creationId xmlns:a16="http://schemas.microsoft.com/office/drawing/2014/main" id="{78F06735-E5F7-43CF-ADDF-D896734E3661}"/>
                </a:ext>
              </a:extLst>
            </p:cNvPr>
            <p:cNvSpPr/>
            <p:nvPr/>
          </p:nvSpPr>
          <p:spPr>
            <a:xfrm>
              <a:off x="79688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0" name="Forme libre : forme 5709">
              <a:extLst>
                <a:ext uri="{FF2B5EF4-FFF2-40B4-BE49-F238E27FC236}">
                  <a16:creationId xmlns:a16="http://schemas.microsoft.com/office/drawing/2014/main" id="{C8518B81-B78A-4682-A744-719C2CF66B9C}"/>
                </a:ext>
              </a:extLst>
            </p:cNvPr>
            <p:cNvSpPr/>
            <p:nvPr/>
          </p:nvSpPr>
          <p:spPr>
            <a:xfrm>
              <a:off x="81636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1" name="Forme libre : forme 5710">
              <a:extLst>
                <a:ext uri="{FF2B5EF4-FFF2-40B4-BE49-F238E27FC236}">
                  <a16:creationId xmlns:a16="http://schemas.microsoft.com/office/drawing/2014/main" id="{F2EDA9C0-D4A8-4AAC-898B-A49A47C0DE21}"/>
                </a:ext>
              </a:extLst>
            </p:cNvPr>
            <p:cNvSpPr/>
            <p:nvPr/>
          </p:nvSpPr>
          <p:spPr>
            <a:xfrm>
              <a:off x="83583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2" name="Forme libre : forme 5711">
              <a:extLst>
                <a:ext uri="{FF2B5EF4-FFF2-40B4-BE49-F238E27FC236}">
                  <a16:creationId xmlns:a16="http://schemas.microsoft.com/office/drawing/2014/main" id="{FCB1647B-2BE1-41EB-9CC0-222A908F1F5A}"/>
                </a:ext>
              </a:extLst>
            </p:cNvPr>
            <p:cNvSpPr/>
            <p:nvPr/>
          </p:nvSpPr>
          <p:spPr>
            <a:xfrm>
              <a:off x="85530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3" name="Forme libre : forme 5712">
              <a:extLst>
                <a:ext uri="{FF2B5EF4-FFF2-40B4-BE49-F238E27FC236}">
                  <a16:creationId xmlns:a16="http://schemas.microsoft.com/office/drawing/2014/main" id="{06168D02-E641-4303-91A2-4F4079109DA8}"/>
                </a:ext>
              </a:extLst>
            </p:cNvPr>
            <p:cNvSpPr/>
            <p:nvPr/>
          </p:nvSpPr>
          <p:spPr>
            <a:xfrm>
              <a:off x="8747832"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4" name="Forme libre : forme 5713">
              <a:extLst>
                <a:ext uri="{FF2B5EF4-FFF2-40B4-BE49-F238E27FC236}">
                  <a16:creationId xmlns:a16="http://schemas.microsoft.com/office/drawing/2014/main" id="{9EBCC36F-11EF-4A96-8977-5C3B9C23B715}"/>
                </a:ext>
              </a:extLst>
            </p:cNvPr>
            <p:cNvSpPr/>
            <p:nvPr/>
          </p:nvSpPr>
          <p:spPr>
            <a:xfrm>
              <a:off x="89425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5" name="Forme libre : forme 5714">
              <a:extLst>
                <a:ext uri="{FF2B5EF4-FFF2-40B4-BE49-F238E27FC236}">
                  <a16:creationId xmlns:a16="http://schemas.microsoft.com/office/drawing/2014/main" id="{87469E45-6B98-455E-A73C-1DD012FF6E47}"/>
                </a:ext>
              </a:extLst>
            </p:cNvPr>
            <p:cNvSpPr/>
            <p:nvPr/>
          </p:nvSpPr>
          <p:spPr>
            <a:xfrm>
              <a:off x="91372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6" name="Forme libre : forme 5715">
              <a:extLst>
                <a:ext uri="{FF2B5EF4-FFF2-40B4-BE49-F238E27FC236}">
                  <a16:creationId xmlns:a16="http://schemas.microsoft.com/office/drawing/2014/main" id="{3383C170-C940-40E8-9658-4305AC4615B4}"/>
                </a:ext>
              </a:extLst>
            </p:cNvPr>
            <p:cNvSpPr/>
            <p:nvPr/>
          </p:nvSpPr>
          <p:spPr>
            <a:xfrm>
              <a:off x="93320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7" name="Forme libre : forme 5716">
              <a:extLst>
                <a:ext uri="{FF2B5EF4-FFF2-40B4-BE49-F238E27FC236}">
                  <a16:creationId xmlns:a16="http://schemas.microsoft.com/office/drawing/2014/main" id="{3DA380AB-22F9-49A1-B896-765648FF431A}"/>
                </a:ext>
              </a:extLst>
            </p:cNvPr>
            <p:cNvSpPr/>
            <p:nvPr/>
          </p:nvSpPr>
          <p:spPr>
            <a:xfrm>
              <a:off x="95267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8" name="Forme libre : forme 5717">
              <a:extLst>
                <a:ext uri="{FF2B5EF4-FFF2-40B4-BE49-F238E27FC236}">
                  <a16:creationId xmlns:a16="http://schemas.microsoft.com/office/drawing/2014/main" id="{9896406F-C4FC-4DA5-A584-D2A33DA2A0BF}"/>
                </a:ext>
              </a:extLst>
            </p:cNvPr>
            <p:cNvSpPr/>
            <p:nvPr/>
          </p:nvSpPr>
          <p:spPr>
            <a:xfrm>
              <a:off x="97214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9" name="Forme libre : forme 5718">
              <a:extLst>
                <a:ext uri="{FF2B5EF4-FFF2-40B4-BE49-F238E27FC236}">
                  <a16:creationId xmlns:a16="http://schemas.microsoft.com/office/drawing/2014/main" id="{0FD30FDD-1CBE-454D-843D-ACCAAF302181}"/>
                </a:ext>
              </a:extLst>
            </p:cNvPr>
            <p:cNvSpPr/>
            <p:nvPr/>
          </p:nvSpPr>
          <p:spPr>
            <a:xfrm>
              <a:off x="12837232"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20" name="Forme libre : forme 5719">
              <a:extLst>
                <a:ext uri="{FF2B5EF4-FFF2-40B4-BE49-F238E27FC236}">
                  <a16:creationId xmlns:a16="http://schemas.microsoft.com/office/drawing/2014/main" id="{6A277A28-5E6C-402F-B896-B5F61499D0E0}"/>
                </a:ext>
              </a:extLst>
            </p:cNvPr>
            <p:cNvSpPr/>
            <p:nvPr/>
          </p:nvSpPr>
          <p:spPr>
            <a:xfrm>
              <a:off x="13031966"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1" name="Forme libre : forme 5720">
              <a:extLst>
                <a:ext uri="{FF2B5EF4-FFF2-40B4-BE49-F238E27FC236}">
                  <a16:creationId xmlns:a16="http://schemas.microsoft.com/office/drawing/2014/main" id="{AD347441-E4C6-46B9-9CEF-1A65C9F39B18}"/>
                </a:ext>
              </a:extLst>
            </p:cNvPr>
            <p:cNvSpPr/>
            <p:nvPr/>
          </p:nvSpPr>
          <p:spPr>
            <a:xfrm>
              <a:off x="13226699"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2" name="Forme libre : forme 5721">
              <a:extLst>
                <a:ext uri="{FF2B5EF4-FFF2-40B4-BE49-F238E27FC236}">
                  <a16:creationId xmlns:a16="http://schemas.microsoft.com/office/drawing/2014/main" id="{74CAB34F-2AEE-470F-BE0F-57E6FA56439E}"/>
                </a:ext>
              </a:extLst>
            </p:cNvPr>
            <p:cNvSpPr/>
            <p:nvPr/>
          </p:nvSpPr>
          <p:spPr>
            <a:xfrm>
              <a:off x="13421432"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3" name="Forme libre : forme 5722">
              <a:extLst>
                <a:ext uri="{FF2B5EF4-FFF2-40B4-BE49-F238E27FC236}">
                  <a16:creationId xmlns:a16="http://schemas.microsoft.com/office/drawing/2014/main" id="{135D1262-FA58-4D7D-ABFA-4291FDFFEDDC}"/>
                </a:ext>
              </a:extLst>
            </p:cNvPr>
            <p:cNvSpPr/>
            <p:nvPr/>
          </p:nvSpPr>
          <p:spPr>
            <a:xfrm>
              <a:off x="136161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24" name="Forme libre : forme 5723">
              <a:extLst>
                <a:ext uri="{FF2B5EF4-FFF2-40B4-BE49-F238E27FC236}">
                  <a16:creationId xmlns:a16="http://schemas.microsoft.com/office/drawing/2014/main" id="{EC401BCA-97E6-40D9-AB5A-D3102FBBE452}"/>
                </a:ext>
              </a:extLst>
            </p:cNvPr>
            <p:cNvSpPr/>
            <p:nvPr/>
          </p:nvSpPr>
          <p:spPr>
            <a:xfrm>
              <a:off x="13810899"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5" name="Forme libre : forme 5724">
              <a:extLst>
                <a:ext uri="{FF2B5EF4-FFF2-40B4-BE49-F238E27FC236}">
                  <a16:creationId xmlns:a16="http://schemas.microsoft.com/office/drawing/2014/main" id="{DA3626AB-E624-4C7A-8D79-473D17336086}"/>
                </a:ext>
              </a:extLst>
            </p:cNvPr>
            <p:cNvSpPr/>
            <p:nvPr/>
          </p:nvSpPr>
          <p:spPr>
            <a:xfrm>
              <a:off x="14005633"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6" name="Forme libre : forme 5725">
              <a:extLst>
                <a:ext uri="{FF2B5EF4-FFF2-40B4-BE49-F238E27FC236}">
                  <a16:creationId xmlns:a16="http://schemas.microsoft.com/office/drawing/2014/main" id="{55049F47-B6B8-493C-B467-F2CBF2D6DE21}"/>
                </a:ext>
              </a:extLst>
            </p:cNvPr>
            <p:cNvSpPr/>
            <p:nvPr/>
          </p:nvSpPr>
          <p:spPr>
            <a:xfrm>
              <a:off x="14589530"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7" name="Forme libre : forme 5726">
              <a:extLst>
                <a:ext uri="{FF2B5EF4-FFF2-40B4-BE49-F238E27FC236}">
                  <a16:creationId xmlns:a16="http://schemas.microsoft.com/office/drawing/2014/main" id="{238BE67E-8498-4DC4-87A9-1812D9B38C43}"/>
                </a:ext>
              </a:extLst>
            </p:cNvPr>
            <p:cNvSpPr/>
            <p:nvPr/>
          </p:nvSpPr>
          <p:spPr>
            <a:xfrm>
              <a:off x="14784264"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8" name="Forme libre : forme 5727">
              <a:extLst>
                <a:ext uri="{FF2B5EF4-FFF2-40B4-BE49-F238E27FC236}">
                  <a16:creationId xmlns:a16="http://schemas.microsoft.com/office/drawing/2014/main" id="{3152F7A5-4463-44BC-AEF0-64E5CDD4FECD}"/>
                </a:ext>
              </a:extLst>
            </p:cNvPr>
            <p:cNvSpPr/>
            <p:nvPr/>
          </p:nvSpPr>
          <p:spPr>
            <a:xfrm>
              <a:off x="14978997"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9" name="Forme libre : forme 5728">
              <a:extLst>
                <a:ext uri="{FF2B5EF4-FFF2-40B4-BE49-F238E27FC236}">
                  <a16:creationId xmlns:a16="http://schemas.microsoft.com/office/drawing/2014/main" id="{0F9F4BE8-5FCA-4682-B738-5EEDA13F56B8}"/>
                </a:ext>
              </a:extLst>
            </p:cNvPr>
            <p:cNvSpPr/>
            <p:nvPr/>
          </p:nvSpPr>
          <p:spPr>
            <a:xfrm>
              <a:off x="19068397"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0" name="Forme libre : forme 5729">
              <a:extLst>
                <a:ext uri="{FF2B5EF4-FFF2-40B4-BE49-F238E27FC236}">
                  <a16:creationId xmlns:a16="http://schemas.microsoft.com/office/drawing/2014/main" id="{FF714825-5CE0-404B-831F-5FADA4076A86}"/>
                </a:ext>
              </a:extLst>
            </p:cNvPr>
            <p:cNvSpPr/>
            <p:nvPr/>
          </p:nvSpPr>
          <p:spPr>
            <a:xfrm>
              <a:off x="192631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1" name="Forme libre : forme 5730">
              <a:extLst>
                <a:ext uri="{FF2B5EF4-FFF2-40B4-BE49-F238E27FC236}">
                  <a16:creationId xmlns:a16="http://schemas.microsoft.com/office/drawing/2014/main" id="{4EDD0C60-10BF-4913-8241-20785426C2A1}"/>
                </a:ext>
              </a:extLst>
            </p:cNvPr>
            <p:cNvSpPr/>
            <p:nvPr/>
          </p:nvSpPr>
          <p:spPr>
            <a:xfrm>
              <a:off x="19457864"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2" name="Forme libre : forme 5731">
              <a:extLst>
                <a:ext uri="{FF2B5EF4-FFF2-40B4-BE49-F238E27FC236}">
                  <a16:creationId xmlns:a16="http://schemas.microsoft.com/office/drawing/2014/main" id="{2AFD99D2-01A3-4B07-BB05-A6964C8A83F8}"/>
                </a:ext>
              </a:extLst>
            </p:cNvPr>
            <p:cNvSpPr/>
            <p:nvPr/>
          </p:nvSpPr>
          <p:spPr>
            <a:xfrm>
              <a:off x="19652598"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3" name="Forme libre : forme 5732">
              <a:extLst>
                <a:ext uri="{FF2B5EF4-FFF2-40B4-BE49-F238E27FC236}">
                  <a16:creationId xmlns:a16="http://schemas.microsoft.com/office/drawing/2014/main" id="{505FEF74-797F-4212-A87A-7B42371933DD}"/>
                </a:ext>
              </a:extLst>
            </p:cNvPr>
            <p:cNvSpPr/>
            <p:nvPr/>
          </p:nvSpPr>
          <p:spPr>
            <a:xfrm>
              <a:off x="198473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4" name="Forme libre : forme 5733">
              <a:extLst>
                <a:ext uri="{FF2B5EF4-FFF2-40B4-BE49-F238E27FC236}">
                  <a16:creationId xmlns:a16="http://schemas.microsoft.com/office/drawing/2014/main" id="{1C42B6D6-6DDF-411F-8437-33BAF3FE9E50}"/>
                </a:ext>
              </a:extLst>
            </p:cNvPr>
            <p:cNvSpPr/>
            <p:nvPr/>
          </p:nvSpPr>
          <p:spPr>
            <a:xfrm>
              <a:off x="20236798"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5" name="Forme libre : forme 5734">
              <a:extLst>
                <a:ext uri="{FF2B5EF4-FFF2-40B4-BE49-F238E27FC236}">
                  <a16:creationId xmlns:a16="http://schemas.microsoft.com/office/drawing/2014/main" id="{51A2207F-6731-4988-AFFD-9C9023870199}"/>
                </a:ext>
              </a:extLst>
            </p:cNvPr>
            <p:cNvSpPr/>
            <p:nvPr/>
          </p:nvSpPr>
          <p:spPr>
            <a:xfrm>
              <a:off x="20431531"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6" name="Forme libre : forme 5735">
              <a:extLst>
                <a:ext uri="{FF2B5EF4-FFF2-40B4-BE49-F238E27FC236}">
                  <a16:creationId xmlns:a16="http://schemas.microsoft.com/office/drawing/2014/main" id="{4D92EA2B-BBF7-46F4-9D18-4DC7F16108EA}"/>
                </a:ext>
              </a:extLst>
            </p:cNvPr>
            <p:cNvSpPr/>
            <p:nvPr/>
          </p:nvSpPr>
          <p:spPr>
            <a:xfrm>
              <a:off x="79688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37" name="Forme libre : forme 5736">
              <a:extLst>
                <a:ext uri="{FF2B5EF4-FFF2-40B4-BE49-F238E27FC236}">
                  <a16:creationId xmlns:a16="http://schemas.microsoft.com/office/drawing/2014/main" id="{E0EEEE3F-77F8-478E-B828-1DAC2A43F137}"/>
                </a:ext>
              </a:extLst>
            </p:cNvPr>
            <p:cNvSpPr/>
            <p:nvPr/>
          </p:nvSpPr>
          <p:spPr>
            <a:xfrm>
              <a:off x="81636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38" name="Forme libre : forme 5737">
              <a:extLst>
                <a:ext uri="{FF2B5EF4-FFF2-40B4-BE49-F238E27FC236}">
                  <a16:creationId xmlns:a16="http://schemas.microsoft.com/office/drawing/2014/main" id="{0076B391-9C8F-4651-AB97-97B3F5397486}"/>
                </a:ext>
              </a:extLst>
            </p:cNvPr>
            <p:cNvSpPr/>
            <p:nvPr/>
          </p:nvSpPr>
          <p:spPr>
            <a:xfrm>
              <a:off x="83583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39" name="Forme libre : forme 5738">
              <a:extLst>
                <a:ext uri="{FF2B5EF4-FFF2-40B4-BE49-F238E27FC236}">
                  <a16:creationId xmlns:a16="http://schemas.microsoft.com/office/drawing/2014/main" id="{309974D2-101B-46F1-9423-867585A998F4}"/>
                </a:ext>
              </a:extLst>
            </p:cNvPr>
            <p:cNvSpPr/>
            <p:nvPr/>
          </p:nvSpPr>
          <p:spPr>
            <a:xfrm>
              <a:off x="85530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0" name="Forme libre : forme 5739">
              <a:extLst>
                <a:ext uri="{FF2B5EF4-FFF2-40B4-BE49-F238E27FC236}">
                  <a16:creationId xmlns:a16="http://schemas.microsoft.com/office/drawing/2014/main" id="{0FB26DFB-552E-45E9-A544-A162EA51AE4A}"/>
                </a:ext>
              </a:extLst>
            </p:cNvPr>
            <p:cNvSpPr/>
            <p:nvPr/>
          </p:nvSpPr>
          <p:spPr>
            <a:xfrm>
              <a:off x="8747832"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1" name="Forme libre : forme 5740">
              <a:extLst>
                <a:ext uri="{FF2B5EF4-FFF2-40B4-BE49-F238E27FC236}">
                  <a16:creationId xmlns:a16="http://schemas.microsoft.com/office/drawing/2014/main" id="{95BA17C7-C5F1-4DCB-8629-98D1EB8C6EE4}"/>
                </a:ext>
              </a:extLst>
            </p:cNvPr>
            <p:cNvSpPr/>
            <p:nvPr/>
          </p:nvSpPr>
          <p:spPr>
            <a:xfrm>
              <a:off x="89425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2" name="Forme libre : forme 5741">
              <a:extLst>
                <a:ext uri="{FF2B5EF4-FFF2-40B4-BE49-F238E27FC236}">
                  <a16:creationId xmlns:a16="http://schemas.microsoft.com/office/drawing/2014/main" id="{9F69F9FD-2E65-4A17-A060-1F4B924E3B99}"/>
                </a:ext>
              </a:extLst>
            </p:cNvPr>
            <p:cNvSpPr/>
            <p:nvPr/>
          </p:nvSpPr>
          <p:spPr>
            <a:xfrm>
              <a:off x="91372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3" name="Forme libre : forme 5742">
              <a:extLst>
                <a:ext uri="{FF2B5EF4-FFF2-40B4-BE49-F238E27FC236}">
                  <a16:creationId xmlns:a16="http://schemas.microsoft.com/office/drawing/2014/main" id="{8EED23DD-5E85-4281-9694-794C669CDFB1}"/>
                </a:ext>
              </a:extLst>
            </p:cNvPr>
            <p:cNvSpPr/>
            <p:nvPr/>
          </p:nvSpPr>
          <p:spPr>
            <a:xfrm>
              <a:off x="93320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4" name="Forme libre : forme 5743">
              <a:extLst>
                <a:ext uri="{FF2B5EF4-FFF2-40B4-BE49-F238E27FC236}">
                  <a16:creationId xmlns:a16="http://schemas.microsoft.com/office/drawing/2014/main" id="{FDBAB256-FCF8-40EB-A1F4-350D3467D37C}"/>
                </a:ext>
              </a:extLst>
            </p:cNvPr>
            <p:cNvSpPr/>
            <p:nvPr/>
          </p:nvSpPr>
          <p:spPr>
            <a:xfrm>
              <a:off x="95267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5" name="Forme libre : forme 5744">
              <a:extLst>
                <a:ext uri="{FF2B5EF4-FFF2-40B4-BE49-F238E27FC236}">
                  <a16:creationId xmlns:a16="http://schemas.microsoft.com/office/drawing/2014/main" id="{AC305B9E-E100-49E0-B32B-871EEEDD2E5F}"/>
                </a:ext>
              </a:extLst>
            </p:cNvPr>
            <p:cNvSpPr/>
            <p:nvPr/>
          </p:nvSpPr>
          <p:spPr>
            <a:xfrm>
              <a:off x="12837232"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6" name="Forme libre : forme 5745">
              <a:extLst>
                <a:ext uri="{FF2B5EF4-FFF2-40B4-BE49-F238E27FC236}">
                  <a16:creationId xmlns:a16="http://schemas.microsoft.com/office/drawing/2014/main" id="{BA27BBEE-F794-43EB-AAC8-C55877CEF6E6}"/>
                </a:ext>
              </a:extLst>
            </p:cNvPr>
            <p:cNvSpPr/>
            <p:nvPr/>
          </p:nvSpPr>
          <p:spPr>
            <a:xfrm>
              <a:off x="13031966"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7" name="Forme libre : forme 5746">
              <a:extLst>
                <a:ext uri="{FF2B5EF4-FFF2-40B4-BE49-F238E27FC236}">
                  <a16:creationId xmlns:a16="http://schemas.microsoft.com/office/drawing/2014/main" id="{DCC270D5-AD22-483A-9983-C865B60494BE}"/>
                </a:ext>
              </a:extLst>
            </p:cNvPr>
            <p:cNvSpPr/>
            <p:nvPr/>
          </p:nvSpPr>
          <p:spPr>
            <a:xfrm>
              <a:off x="13226699"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8" name="Forme libre : forme 5747">
              <a:extLst>
                <a:ext uri="{FF2B5EF4-FFF2-40B4-BE49-F238E27FC236}">
                  <a16:creationId xmlns:a16="http://schemas.microsoft.com/office/drawing/2014/main" id="{7030585A-16AA-451E-969C-42614AA2DE8B}"/>
                </a:ext>
              </a:extLst>
            </p:cNvPr>
            <p:cNvSpPr/>
            <p:nvPr/>
          </p:nvSpPr>
          <p:spPr>
            <a:xfrm>
              <a:off x="13421432"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9" name="Forme libre : forme 5748">
              <a:extLst>
                <a:ext uri="{FF2B5EF4-FFF2-40B4-BE49-F238E27FC236}">
                  <a16:creationId xmlns:a16="http://schemas.microsoft.com/office/drawing/2014/main" id="{7C0D6CB3-0421-4235-9CAC-D4E75332EFC9}"/>
                </a:ext>
              </a:extLst>
            </p:cNvPr>
            <p:cNvSpPr/>
            <p:nvPr/>
          </p:nvSpPr>
          <p:spPr>
            <a:xfrm>
              <a:off x="136161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50" name="Forme libre : forme 5749">
              <a:extLst>
                <a:ext uri="{FF2B5EF4-FFF2-40B4-BE49-F238E27FC236}">
                  <a16:creationId xmlns:a16="http://schemas.microsoft.com/office/drawing/2014/main" id="{5E2F0888-561C-4943-BA18-065AA2500D4E}"/>
                </a:ext>
              </a:extLst>
            </p:cNvPr>
            <p:cNvSpPr/>
            <p:nvPr/>
          </p:nvSpPr>
          <p:spPr>
            <a:xfrm>
              <a:off x="13810899"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1" name="Forme libre : forme 5750">
              <a:extLst>
                <a:ext uri="{FF2B5EF4-FFF2-40B4-BE49-F238E27FC236}">
                  <a16:creationId xmlns:a16="http://schemas.microsoft.com/office/drawing/2014/main" id="{1C3B3D65-FB7D-401F-A998-8F49A2337518}"/>
                </a:ext>
              </a:extLst>
            </p:cNvPr>
            <p:cNvSpPr/>
            <p:nvPr/>
          </p:nvSpPr>
          <p:spPr>
            <a:xfrm>
              <a:off x="14005633"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2" name="Forme libre : forme 5751">
              <a:extLst>
                <a:ext uri="{FF2B5EF4-FFF2-40B4-BE49-F238E27FC236}">
                  <a16:creationId xmlns:a16="http://schemas.microsoft.com/office/drawing/2014/main" id="{7BFDE813-2D0D-4180-B398-265530499018}"/>
                </a:ext>
              </a:extLst>
            </p:cNvPr>
            <p:cNvSpPr/>
            <p:nvPr/>
          </p:nvSpPr>
          <p:spPr>
            <a:xfrm>
              <a:off x="14589530"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3" name="Forme libre : forme 5752">
              <a:extLst>
                <a:ext uri="{FF2B5EF4-FFF2-40B4-BE49-F238E27FC236}">
                  <a16:creationId xmlns:a16="http://schemas.microsoft.com/office/drawing/2014/main" id="{0F35F1DE-2CE2-4B9C-B018-8FA30F01C932}"/>
                </a:ext>
              </a:extLst>
            </p:cNvPr>
            <p:cNvSpPr/>
            <p:nvPr/>
          </p:nvSpPr>
          <p:spPr>
            <a:xfrm>
              <a:off x="14784264"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4" name="Forme libre : forme 5753">
              <a:extLst>
                <a:ext uri="{FF2B5EF4-FFF2-40B4-BE49-F238E27FC236}">
                  <a16:creationId xmlns:a16="http://schemas.microsoft.com/office/drawing/2014/main" id="{BD4F23F5-9419-45B3-902A-ECD1FAF6CFE7}"/>
                </a:ext>
              </a:extLst>
            </p:cNvPr>
            <p:cNvSpPr/>
            <p:nvPr/>
          </p:nvSpPr>
          <p:spPr>
            <a:xfrm>
              <a:off x="19068397"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5" name="Forme libre : forme 5754">
              <a:extLst>
                <a:ext uri="{FF2B5EF4-FFF2-40B4-BE49-F238E27FC236}">
                  <a16:creationId xmlns:a16="http://schemas.microsoft.com/office/drawing/2014/main" id="{435126AA-07B6-47C4-886A-C24AFB846CBD}"/>
                </a:ext>
              </a:extLst>
            </p:cNvPr>
            <p:cNvSpPr/>
            <p:nvPr/>
          </p:nvSpPr>
          <p:spPr>
            <a:xfrm>
              <a:off x="192631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6" name="Forme libre : forme 5755">
              <a:extLst>
                <a:ext uri="{FF2B5EF4-FFF2-40B4-BE49-F238E27FC236}">
                  <a16:creationId xmlns:a16="http://schemas.microsoft.com/office/drawing/2014/main" id="{A22D95E8-28D4-442C-9436-F89B56EDBE95}"/>
                </a:ext>
              </a:extLst>
            </p:cNvPr>
            <p:cNvSpPr/>
            <p:nvPr/>
          </p:nvSpPr>
          <p:spPr>
            <a:xfrm>
              <a:off x="19457864"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7" name="Forme libre : forme 5756">
              <a:extLst>
                <a:ext uri="{FF2B5EF4-FFF2-40B4-BE49-F238E27FC236}">
                  <a16:creationId xmlns:a16="http://schemas.microsoft.com/office/drawing/2014/main" id="{3C5EBDD9-BC7A-4B33-B111-61AA7BEC45EA}"/>
                </a:ext>
              </a:extLst>
            </p:cNvPr>
            <p:cNvSpPr/>
            <p:nvPr/>
          </p:nvSpPr>
          <p:spPr>
            <a:xfrm>
              <a:off x="19652598"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8" name="Forme libre : forme 5757">
              <a:extLst>
                <a:ext uri="{FF2B5EF4-FFF2-40B4-BE49-F238E27FC236}">
                  <a16:creationId xmlns:a16="http://schemas.microsoft.com/office/drawing/2014/main" id="{C674B7DA-5061-4544-A0CB-34EA3799C774}"/>
                </a:ext>
              </a:extLst>
            </p:cNvPr>
            <p:cNvSpPr/>
            <p:nvPr/>
          </p:nvSpPr>
          <p:spPr>
            <a:xfrm>
              <a:off x="198473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59" name="Forme libre : forme 5758">
              <a:extLst>
                <a:ext uri="{FF2B5EF4-FFF2-40B4-BE49-F238E27FC236}">
                  <a16:creationId xmlns:a16="http://schemas.microsoft.com/office/drawing/2014/main" id="{93DD5CAA-ADBF-4B62-A63D-6A90CBF30817}"/>
                </a:ext>
              </a:extLst>
            </p:cNvPr>
            <p:cNvSpPr/>
            <p:nvPr/>
          </p:nvSpPr>
          <p:spPr>
            <a:xfrm>
              <a:off x="20042064"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0" name="Forme libre : forme 5759">
              <a:extLst>
                <a:ext uri="{FF2B5EF4-FFF2-40B4-BE49-F238E27FC236}">
                  <a16:creationId xmlns:a16="http://schemas.microsoft.com/office/drawing/2014/main" id="{48C3D720-97CE-40A2-AC17-BB8BCE661CA1}"/>
                </a:ext>
              </a:extLst>
            </p:cNvPr>
            <p:cNvSpPr/>
            <p:nvPr/>
          </p:nvSpPr>
          <p:spPr>
            <a:xfrm>
              <a:off x="20236798"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1" name="Forme libre : forme 5760">
              <a:extLst>
                <a:ext uri="{FF2B5EF4-FFF2-40B4-BE49-F238E27FC236}">
                  <a16:creationId xmlns:a16="http://schemas.microsoft.com/office/drawing/2014/main" id="{1F28F46F-FF4F-4893-B73C-34DD53B6201D}"/>
                </a:ext>
              </a:extLst>
            </p:cNvPr>
            <p:cNvSpPr/>
            <p:nvPr/>
          </p:nvSpPr>
          <p:spPr>
            <a:xfrm>
              <a:off x="20431531"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2" name="Forme libre : forme 5761">
              <a:extLst>
                <a:ext uri="{FF2B5EF4-FFF2-40B4-BE49-F238E27FC236}">
                  <a16:creationId xmlns:a16="http://schemas.microsoft.com/office/drawing/2014/main" id="{1D91B811-79C8-4137-BF7A-2D905D3E84ED}"/>
                </a:ext>
              </a:extLst>
            </p:cNvPr>
            <p:cNvSpPr/>
            <p:nvPr/>
          </p:nvSpPr>
          <p:spPr>
            <a:xfrm>
              <a:off x="20626265"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3" name="Forme libre : forme 5762">
              <a:extLst>
                <a:ext uri="{FF2B5EF4-FFF2-40B4-BE49-F238E27FC236}">
                  <a16:creationId xmlns:a16="http://schemas.microsoft.com/office/drawing/2014/main" id="{6342BEC9-B7E5-4E23-BCDD-C835A6291FD0}"/>
                </a:ext>
              </a:extLst>
            </p:cNvPr>
            <p:cNvSpPr/>
            <p:nvPr/>
          </p:nvSpPr>
          <p:spPr>
            <a:xfrm>
              <a:off x="79688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4" name="Forme libre : forme 5763">
              <a:extLst>
                <a:ext uri="{FF2B5EF4-FFF2-40B4-BE49-F238E27FC236}">
                  <a16:creationId xmlns:a16="http://schemas.microsoft.com/office/drawing/2014/main" id="{E41227D3-436A-4ED1-AED4-079B159003D6}"/>
                </a:ext>
              </a:extLst>
            </p:cNvPr>
            <p:cNvSpPr/>
            <p:nvPr/>
          </p:nvSpPr>
          <p:spPr>
            <a:xfrm>
              <a:off x="81636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65" name="Forme libre : forme 5764">
              <a:extLst>
                <a:ext uri="{FF2B5EF4-FFF2-40B4-BE49-F238E27FC236}">
                  <a16:creationId xmlns:a16="http://schemas.microsoft.com/office/drawing/2014/main" id="{CE5849D5-07AE-4AE8-B36A-BC9FB57BAAA9}"/>
                </a:ext>
              </a:extLst>
            </p:cNvPr>
            <p:cNvSpPr/>
            <p:nvPr/>
          </p:nvSpPr>
          <p:spPr>
            <a:xfrm>
              <a:off x="83583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6" name="Forme libre : forme 5765">
              <a:extLst>
                <a:ext uri="{FF2B5EF4-FFF2-40B4-BE49-F238E27FC236}">
                  <a16:creationId xmlns:a16="http://schemas.microsoft.com/office/drawing/2014/main" id="{6A7B8541-8280-4C5F-BCF0-D4B83F45A28F}"/>
                </a:ext>
              </a:extLst>
            </p:cNvPr>
            <p:cNvSpPr/>
            <p:nvPr/>
          </p:nvSpPr>
          <p:spPr>
            <a:xfrm>
              <a:off x="85530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7" name="Forme libre : forme 5766">
              <a:extLst>
                <a:ext uri="{FF2B5EF4-FFF2-40B4-BE49-F238E27FC236}">
                  <a16:creationId xmlns:a16="http://schemas.microsoft.com/office/drawing/2014/main" id="{205D4507-77D2-4D9C-B56C-9867049D0775}"/>
                </a:ext>
              </a:extLst>
            </p:cNvPr>
            <p:cNvSpPr/>
            <p:nvPr/>
          </p:nvSpPr>
          <p:spPr>
            <a:xfrm>
              <a:off x="8747832"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8" name="Forme libre : forme 5767">
              <a:extLst>
                <a:ext uri="{FF2B5EF4-FFF2-40B4-BE49-F238E27FC236}">
                  <a16:creationId xmlns:a16="http://schemas.microsoft.com/office/drawing/2014/main" id="{7AC7671B-2949-4C41-8744-DD1D539497AE}"/>
                </a:ext>
              </a:extLst>
            </p:cNvPr>
            <p:cNvSpPr/>
            <p:nvPr/>
          </p:nvSpPr>
          <p:spPr>
            <a:xfrm>
              <a:off x="89425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9" name="Forme libre : forme 5768">
              <a:extLst>
                <a:ext uri="{FF2B5EF4-FFF2-40B4-BE49-F238E27FC236}">
                  <a16:creationId xmlns:a16="http://schemas.microsoft.com/office/drawing/2014/main" id="{64DE2901-3F28-4F11-BA66-7387342B2600}"/>
                </a:ext>
              </a:extLst>
            </p:cNvPr>
            <p:cNvSpPr/>
            <p:nvPr/>
          </p:nvSpPr>
          <p:spPr>
            <a:xfrm>
              <a:off x="91372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0" name="Forme libre : forme 5769">
              <a:extLst>
                <a:ext uri="{FF2B5EF4-FFF2-40B4-BE49-F238E27FC236}">
                  <a16:creationId xmlns:a16="http://schemas.microsoft.com/office/drawing/2014/main" id="{E699F0F9-0967-46F4-830F-10EA78520837}"/>
                </a:ext>
              </a:extLst>
            </p:cNvPr>
            <p:cNvSpPr/>
            <p:nvPr/>
          </p:nvSpPr>
          <p:spPr>
            <a:xfrm>
              <a:off x="93320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1" name="Forme libre : forme 5770">
              <a:extLst>
                <a:ext uri="{FF2B5EF4-FFF2-40B4-BE49-F238E27FC236}">
                  <a16:creationId xmlns:a16="http://schemas.microsoft.com/office/drawing/2014/main" id="{B6F51672-4EED-4578-9263-5FFEFA24A40C}"/>
                </a:ext>
              </a:extLst>
            </p:cNvPr>
            <p:cNvSpPr/>
            <p:nvPr/>
          </p:nvSpPr>
          <p:spPr>
            <a:xfrm>
              <a:off x="13031966" y="113017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2" name="Forme libre : forme 5771">
              <a:extLst>
                <a:ext uri="{FF2B5EF4-FFF2-40B4-BE49-F238E27FC236}">
                  <a16:creationId xmlns:a16="http://schemas.microsoft.com/office/drawing/2014/main" id="{7F4BFE73-E48F-4FDA-A0FC-DA32037C7181}"/>
                </a:ext>
              </a:extLst>
            </p:cNvPr>
            <p:cNvSpPr/>
            <p:nvPr/>
          </p:nvSpPr>
          <p:spPr>
            <a:xfrm>
              <a:off x="13226699"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3" name="Forme libre : forme 5772">
              <a:extLst>
                <a:ext uri="{FF2B5EF4-FFF2-40B4-BE49-F238E27FC236}">
                  <a16:creationId xmlns:a16="http://schemas.microsoft.com/office/drawing/2014/main" id="{915016E7-2BFB-4BE0-B064-AB49D02D801E}"/>
                </a:ext>
              </a:extLst>
            </p:cNvPr>
            <p:cNvSpPr/>
            <p:nvPr/>
          </p:nvSpPr>
          <p:spPr>
            <a:xfrm>
              <a:off x="13421432"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4" name="Forme libre : forme 5773">
              <a:extLst>
                <a:ext uri="{FF2B5EF4-FFF2-40B4-BE49-F238E27FC236}">
                  <a16:creationId xmlns:a16="http://schemas.microsoft.com/office/drawing/2014/main" id="{E04B5FFA-48C8-4C96-B4F4-AEE47257E6A3}"/>
                </a:ext>
              </a:extLst>
            </p:cNvPr>
            <p:cNvSpPr/>
            <p:nvPr/>
          </p:nvSpPr>
          <p:spPr>
            <a:xfrm>
              <a:off x="13616166"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75" name="Forme libre : forme 5774">
              <a:extLst>
                <a:ext uri="{FF2B5EF4-FFF2-40B4-BE49-F238E27FC236}">
                  <a16:creationId xmlns:a16="http://schemas.microsoft.com/office/drawing/2014/main" id="{C84F04FD-33FB-4232-8184-C8BF84212AC3}"/>
                </a:ext>
              </a:extLst>
            </p:cNvPr>
            <p:cNvSpPr/>
            <p:nvPr/>
          </p:nvSpPr>
          <p:spPr>
            <a:xfrm>
              <a:off x="13810899"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6" name="Forme libre : forme 5775">
              <a:extLst>
                <a:ext uri="{FF2B5EF4-FFF2-40B4-BE49-F238E27FC236}">
                  <a16:creationId xmlns:a16="http://schemas.microsoft.com/office/drawing/2014/main" id="{3C6A9617-B501-46E7-A2C0-D0BB266DCA65}"/>
                </a:ext>
              </a:extLst>
            </p:cNvPr>
            <p:cNvSpPr/>
            <p:nvPr/>
          </p:nvSpPr>
          <p:spPr>
            <a:xfrm>
              <a:off x="14005633"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7" name="Forme libre : forme 5776">
              <a:extLst>
                <a:ext uri="{FF2B5EF4-FFF2-40B4-BE49-F238E27FC236}">
                  <a16:creationId xmlns:a16="http://schemas.microsoft.com/office/drawing/2014/main" id="{69CFD590-4D6B-49AA-82A5-271B1201A9F0}"/>
                </a:ext>
              </a:extLst>
            </p:cNvPr>
            <p:cNvSpPr/>
            <p:nvPr/>
          </p:nvSpPr>
          <p:spPr>
            <a:xfrm>
              <a:off x="14589530"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8" name="Forme libre : forme 5777">
              <a:extLst>
                <a:ext uri="{FF2B5EF4-FFF2-40B4-BE49-F238E27FC236}">
                  <a16:creationId xmlns:a16="http://schemas.microsoft.com/office/drawing/2014/main" id="{CFACB62E-74A1-42C1-B0D2-DC216AC4AD42}"/>
                </a:ext>
              </a:extLst>
            </p:cNvPr>
            <p:cNvSpPr/>
            <p:nvPr/>
          </p:nvSpPr>
          <p:spPr>
            <a:xfrm>
              <a:off x="14784264"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9" name="Forme libre : forme 5778">
              <a:extLst>
                <a:ext uri="{FF2B5EF4-FFF2-40B4-BE49-F238E27FC236}">
                  <a16:creationId xmlns:a16="http://schemas.microsoft.com/office/drawing/2014/main" id="{1BEF0087-D011-43CE-A807-94A1CF0FA77F}"/>
                </a:ext>
              </a:extLst>
            </p:cNvPr>
            <p:cNvSpPr/>
            <p:nvPr/>
          </p:nvSpPr>
          <p:spPr>
            <a:xfrm>
              <a:off x="18678930"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0" name="Forme libre : forme 5779">
              <a:extLst>
                <a:ext uri="{FF2B5EF4-FFF2-40B4-BE49-F238E27FC236}">
                  <a16:creationId xmlns:a16="http://schemas.microsoft.com/office/drawing/2014/main" id="{3FA4C4F5-657B-4CF5-BEE9-50AB8798478F}"/>
                </a:ext>
              </a:extLst>
            </p:cNvPr>
            <p:cNvSpPr/>
            <p:nvPr/>
          </p:nvSpPr>
          <p:spPr>
            <a:xfrm>
              <a:off x="188736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1" name="Forme libre : forme 5780">
              <a:extLst>
                <a:ext uri="{FF2B5EF4-FFF2-40B4-BE49-F238E27FC236}">
                  <a16:creationId xmlns:a16="http://schemas.microsoft.com/office/drawing/2014/main" id="{12453A3F-F7B0-4314-B4B1-648955AC250D}"/>
                </a:ext>
              </a:extLst>
            </p:cNvPr>
            <p:cNvSpPr/>
            <p:nvPr/>
          </p:nvSpPr>
          <p:spPr>
            <a:xfrm>
              <a:off x="19068397"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2" name="Forme libre : forme 5781">
              <a:extLst>
                <a:ext uri="{FF2B5EF4-FFF2-40B4-BE49-F238E27FC236}">
                  <a16:creationId xmlns:a16="http://schemas.microsoft.com/office/drawing/2014/main" id="{5A06747B-C275-4F25-8F9B-746B614B7A0A}"/>
                </a:ext>
              </a:extLst>
            </p:cNvPr>
            <p:cNvSpPr/>
            <p:nvPr/>
          </p:nvSpPr>
          <p:spPr>
            <a:xfrm>
              <a:off x="192631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3" name="Forme libre : forme 5782">
              <a:extLst>
                <a:ext uri="{FF2B5EF4-FFF2-40B4-BE49-F238E27FC236}">
                  <a16:creationId xmlns:a16="http://schemas.microsoft.com/office/drawing/2014/main" id="{41A622B4-A914-47A9-924F-4AB2FE5CF24A}"/>
                </a:ext>
              </a:extLst>
            </p:cNvPr>
            <p:cNvSpPr/>
            <p:nvPr/>
          </p:nvSpPr>
          <p:spPr>
            <a:xfrm>
              <a:off x="194578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4" name="Forme libre : forme 5783">
              <a:extLst>
                <a:ext uri="{FF2B5EF4-FFF2-40B4-BE49-F238E27FC236}">
                  <a16:creationId xmlns:a16="http://schemas.microsoft.com/office/drawing/2014/main" id="{68523A7D-21E8-4E19-AA16-912BCE0A7847}"/>
                </a:ext>
              </a:extLst>
            </p:cNvPr>
            <p:cNvSpPr/>
            <p:nvPr/>
          </p:nvSpPr>
          <p:spPr>
            <a:xfrm>
              <a:off x="19652598"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5" name="Forme libre : forme 5784">
              <a:extLst>
                <a:ext uri="{FF2B5EF4-FFF2-40B4-BE49-F238E27FC236}">
                  <a16:creationId xmlns:a16="http://schemas.microsoft.com/office/drawing/2014/main" id="{B2FBF20B-5B23-40C1-96EF-501AE646A4DC}"/>
                </a:ext>
              </a:extLst>
            </p:cNvPr>
            <p:cNvSpPr/>
            <p:nvPr/>
          </p:nvSpPr>
          <p:spPr>
            <a:xfrm>
              <a:off x="198473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6" name="Forme libre : forme 5785">
              <a:extLst>
                <a:ext uri="{FF2B5EF4-FFF2-40B4-BE49-F238E27FC236}">
                  <a16:creationId xmlns:a16="http://schemas.microsoft.com/office/drawing/2014/main" id="{5473D03C-01CE-4DAE-A1D4-A7A53876DA37}"/>
                </a:ext>
              </a:extLst>
            </p:cNvPr>
            <p:cNvSpPr/>
            <p:nvPr/>
          </p:nvSpPr>
          <p:spPr>
            <a:xfrm>
              <a:off x="20042064"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7" name="Forme libre : forme 5786">
              <a:extLst>
                <a:ext uri="{FF2B5EF4-FFF2-40B4-BE49-F238E27FC236}">
                  <a16:creationId xmlns:a16="http://schemas.microsoft.com/office/drawing/2014/main" id="{D1F1DC14-7C7A-4DCA-A70D-D4A09CAAA510}"/>
                </a:ext>
              </a:extLst>
            </p:cNvPr>
            <p:cNvSpPr/>
            <p:nvPr/>
          </p:nvSpPr>
          <p:spPr>
            <a:xfrm>
              <a:off x="20236798"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8" name="Forme libre : forme 5787">
              <a:extLst>
                <a:ext uri="{FF2B5EF4-FFF2-40B4-BE49-F238E27FC236}">
                  <a16:creationId xmlns:a16="http://schemas.microsoft.com/office/drawing/2014/main" id="{F547DF15-7049-4B59-A2E5-1D913DC8534F}"/>
                </a:ext>
              </a:extLst>
            </p:cNvPr>
            <p:cNvSpPr/>
            <p:nvPr/>
          </p:nvSpPr>
          <p:spPr>
            <a:xfrm>
              <a:off x="20431531"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9" name="Forme libre : forme 5788">
              <a:extLst>
                <a:ext uri="{FF2B5EF4-FFF2-40B4-BE49-F238E27FC236}">
                  <a16:creationId xmlns:a16="http://schemas.microsoft.com/office/drawing/2014/main" id="{07E1FF7D-D6A2-4655-8B17-2C02CFAF38A9}"/>
                </a:ext>
              </a:extLst>
            </p:cNvPr>
            <p:cNvSpPr/>
            <p:nvPr/>
          </p:nvSpPr>
          <p:spPr>
            <a:xfrm>
              <a:off x="20626265"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0" name="Forme libre : forme 5789">
              <a:extLst>
                <a:ext uri="{FF2B5EF4-FFF2-40B4-BE49-F238E27FC236}">
                  <a16:creationId xmlns:a16="http://schemas.microsoft.com/office/drawing/2014/main" id="{3FFC5FDE-B596-4BFA-8643-14B409526E12}"/>
                </a:ext>
              </a:extLst>
            </p:cNvPr>
            <p:cNvSpPr/>
            <p:nvPr/>
          </p:nvSpPr>
          <p:spPr>
            <a:xfrm>
              <a:off x="20820696"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1" name="Forme libre : forme 5790">
              <a:extLst>
                <a:ext uri="{FF2B5EF4-FFF2-40B4-BE49-F238E27FC236}">
                  <a16:creationId xmlns:a16="http://schemas.microsoft.com/office/drawing/2014/main" id="{F103F5E9-6DF6-421C-A7D9-1609B56D6871}"/>
                </a:ext>
              </a:extLst>
            </p:cNvPr>
            <p:cNvSpPr/>
            <p:nvPr/>
          </p:nvSpPr>
          <p:spPr>
            <a:xfrm>
              <a:off x="79688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2" name="Forme libre : forme 5791">
              <a:extLst>
                <a:ext uri="{FF2B5EF4-FFF2-40B4-BE49-F238E27FC236}">
                  <a16:creationId xmlns:a16="http://schemas.microsoft.com/office/drawing/2014/main" id="{88860677-5493-4787-B20F-D644D1657D10}"/>
                </a:ext>
              </a:extLst>
            </p:cNvPr>
            <p:cNvSpPr/>
            <p:nvPr/>
          </p:nvSpPr>
          <p:spPr>
            <a:xfrm>
              <a:off x="8163632"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93" name="Forme libre : forme 5792">
              <a:extLst>
                <a:ext uri="{FF2B5EF4-FFF2-40B4-BE49-F238E27FC236}">
                  <a16:creationId xmlns:a16="http://schemas.microsoft.com/office/drawing/2014/main" id="{1DE3398B-8555-4B39-9633-515B61F9BCD1}"/>
                </a:ext>
              </a:extLst>
            </p:cNvPr>
            <p:cNvSpPr/>
            <p:nvPr/>
          </p:nvSpPr>
          <p:spPr>
            <a:xfrm>
              <a:off x="83583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4" name="Forme libre : forme 5793">
              <a:extLst>
                <a:ext uri="{FF2B5EF4-FFF2-40B4-BE49-F238E27FC236}">
                  <a16:creationId xmlns:a16="http://schemas.microsoft.com/office/drawing/2014/main" id="{13CE4042-B6CF-4EAB-8C75-193C8400C181}"/>
                </a:ext>
              </a:extLst>
            </p:cNvPr>
            <p:cNvSpPr/>
            <p:nvPr/>
          </p:nvSpPr>
          <p:spPr>
            <a:xfrm>
              <a:off x="85530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5" name="Forme libre : forme 5794">
              <a:extLst>
                <a:ext uri="{FF2B5EF4-FFF2-40B4-BE49-F238E27FC236}">
                  <a16:creationId xmlns:a16="http://schemas.microsoft.com/office/drawing/2014/main" id="{4BA3CB60-90FE-4AD7-9711-04825AF18835}"/>
                </a:ext>
              </a:extLst>
            </p:cNvPr>
            <p:cNvSpPr/>
            <p:nvPr/>
          </p:nvSpPr>
          <p:spPr>
            <a:xfrm>
              <a:off x="8747832"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6" name="Forme libre : forme 5795">
              <a:extLst>
                <a:ext uri="{FF2B5EF4-FFF2-40B4-BE49-F238E27FC236}">
                  <a16:creationId xmlns:a16="http://schemas.microsoft.com/office/drawing/2014/main" id="{5525BE45-76A7-4C23-AEEF-B7BF98C82DCC}"/>
                </a:ext>
              </a:extLst>
            </p:cNvPr>
            <p:cNvSpPr/>
            <p:nvPr/>
          </p:nvSpPr>
          <p:spPr>
            <a:xfrm>
              <a:off x="89425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7" name="Forme libre : forme 5796">
              <a:extLst>
                <a:ext uri="{FF2B5EF4-FFF2-40B4-BE49-F238E27FC236}">
                  <a16:creationId xmlns:a16="http://schemas.microsoft.com/office/drawing/2014/main" id="{D679ADE0-D58F-4A23-B06B-F7ED670F1200}"/>
                </a:ext>
              </a:extLst>
            </p:cNvPr>
            <p:cNvSpPr/>
            <p:nvPr/>
          </p:nvSpPr>
          <p:spPr>
            <a:xfrm>
              <a:off x="91372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8" name="Forme libre : forme 5797">
              <a:extLst>
                <a:ext uri="{FF2B5EF4-FFF2-40B4-BE49-F238E27FC236}">
                  <a16:creationId xmlns:a16="http://schemas.microsoft.com/office/drawing/2014/main" id="{452CC776-2318-4912-BBCA-F77797A33142}"/>
                </a:ext>
              </a:extLst>
            </p:cNvPr>
            <p:cNvSpPr/>
            <p:nvPr/>
          </p:nvSpPr>
          <p:spPr>
            <a:xfrm>
              <a:off x="13031966" y="114964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9" name="Forme libre : forme 5798">
              <a:extLst>
                <a:ext uri="{FF2B5EF4-FFF2-40B4-BE49-F238E27FC236}">
                  <a16:creationId xmlns:a16="http://schemas.microsoft.com/office/drawing/2014/main" id="{882FD70B-2F29-44F3-8F86-497C23AB0627}"/>
                </a:ext>
              </a:extLst>
            </p:cNvPr>
            <p:cNvSpPr/>
            <p:nvPr/>
          </p:nvSpPr>
          <p:spPr>
            <a:xfrm>
              <a:off x="13226699"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0" name="Forme libre : forme 5799">
              <a:extLst>
                <a:ext uri="{FF2B5EF4-FFF2-40B4-BE49-F238E27FC236}">
                  <a16:creationId xmlns:a16="http://schemas.microsoft.com/office/drawing/2014/main" id="{6D85AE1C-ACA4-4126-BEB6-E804AB617D4D}"/>
                </a:ext>
              </a:extLst>
            </p:cNvPr>
            <p:cNvSpPr/>
            <p:nvPr/>
          </p:nvSpPr>
          <p:spPr>
            <a:xfrm>
              <a:off x="13421432"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1" name="Forme libre : forme 5800">
              <a:extLst>
                <a:ext uri="{FF2B5EF4-FFF2-40B4-BE49-F238E27FC236}">
                  <a16:creationId xmlns:a16="http://schemas.microsoft.com/office/drawing/2014/main" id="{37FFA322-B871-4EEF-AB56-8DCFFD442FC3}"/>
                </a:ext>
              </a:extLst>
            </p:cNvPr>
            <p:cNvSpPr/>
            <p:nvPr/>
          </p:nvSpPr>
          <p:spPr>
            <a:xfrm>
              <a:off x="13616166"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02" name="Forme libre : forme 5801">
              <a:extLst>
                <a:ext uri="{FF2B5EF4-FFF2-40B4-BE49-F238E27FC236}">
                  <a16:creationId xmlns:a16="http://schemas.microsoft.com/office/drawing/2014/main" id="{4A4B5F17-71FD-4CE4-8D05-CDE8111C0B56}"/>
                </a:ext>
              </a:extLst>
            </p:cNvPr>
            <p:cNvSpPr/>
            <p:nvPr/>
          </p:nvSpPr>
          <p:spPr>
            <a:xfrm>
              <a:off x="13810899"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03" name="Forme libre : forme 5802">
              <a:extLst>
                <a:ext uri="{FF2B5EF4-FFF2-40B4-BE49-F238E27FC236}">
                  <a16:creationId xmlns:a16="http://schemas.microsoft.com/office/drawing/2014/main" id="{764CBE1A-7F04-4508-9B41-E9D1424248E3}"/>
                </a:ext>
              </a:extLst>
            </p:cNvPr>
            <p:cNvSpPr/>
            <p:nvPr/>
          </p:nvSpPr>
          <p:spPr>
            <a:xfrm>
              <a:off x="14589530"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04" name="Forme libre : forme 5803">
              <a:extLst>
                <a:ext uri="{FF2B5EF4-FFF2-40B4-BE49-F238E27FC236}">
                  <a16:creationId xmlns:a16="http://schemas.microsoft.com/office/drawing/2014/main" id="{46EBFD94-806D-415C-8E94-FCEA3E6C7935}"/>
                </a:ext>
              </a:extLst>
            </p:cNvPr>
            <p:cNvSpPr/>
            <p:nvPr/>
          </p:nvSpPr>
          <p:spPr>
            <a:xfrm>
              <a:off x="18678930"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5" name="Forme libre : forme 5804">
              <a:extLst>
                <a:ext uri="{FF2B5EF4-FFF2-40B4-BE49-F238E27FC236}">
                  <a16:creationId xmlns:a16="http://schemas.microsoft.com/office/drawing/2014/main" id="{66610539-2C59-4726-9700-B216B3012280}"/>
                </a:ext>
              </a:extLst>
            </p:cNvPr>
            <p:cNvSpPr/>
            <p:nvPr/>
          </p:nvSpPr>
          <p:spPr>
            <a:xfrm>
              <a:off x="188736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6" name="Forme libre : forme 5805">
              <a:extLst>
                <a:ext uri="{FF2B5EF4-FFF2-40B4-BE49-F238E27FC236}">
                  <a16:creationId xmlns:a16="http://schemas.microsoft.com/office/drawing/2014/main" id="{DC5E102D-A55C-4007-92B2-1D1C5C46E864}"/>
                </a:ext>
              </a:extLst>
            </p:cNvPr>
            <p:cNvSpPr/>
            <p:nvPr/>
          </p:nvSpPr>
          <p:spPr>
            <a:xfrm>
              <a:off x="19068397"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7" name="Forme libre : forme 5806">
              <a:extLst>
                <a:ext uri="{FF2B5EF4-FFF2-40B4-BE49-F238E27FC236}">
                  <a16:creationId xmlns:a16="http://schemas.microsoft.com/office/drawing/2014/main" id="{D1820691-1C1F-4CC5-BEC7-7C7775CA701A}"/>
                </a:ext>
              </a:extLst>
            </p:cNvPr>
            <p:cNvSpPr/>
            <p:nvPr/>
          </p:nvSpPr>
          <p:spPr>
            <a:xfrm>
              <a:off x="192631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8" name="Forme libre : forme 5807">
              <a:extLst>
                <a:ext uri="{FF2B5EF4-FFF2-40B4-BE49-F238E27FC236}">
                  <a16:creationId xmlns:a16="http://schemas.microsoft.com/office/drawing/2014/main" id="{1F076C40-AE73-409B-A630-A357596E412E}"/>
                </a:ext>
              </a:extLst>
            </p:cNvPr>
            <p:cNvSpPr/>
            <p:nvPr/>
          </p:nvSpPr>
          <p:spPr>
            <a:xfrm>
              <a:off x="194578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9" name="Forme libre : forme 5808">
              <a:extLst>
                <a:ext uri="{FF2B5EF4-FFF2-40B4-BE49-F238E27FC236}">
                  <a16:creationId xmlns:a16="http://schemas.microsoft.com/office/drawing/2014/main" id="{31794079-3668-4917-8FAB-436805E56E63}"/>
                </a:ext>
              </a:extLst>
            </p:cNvPr>
            <p:cNvSpPr/>
            <p:nvPr/>
          </p:nvSpPr>
          <p:spPr>
            <a:xfrm>
              <a:off x="19652598"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10" name="Forme libre : forme 5809">
              <a:extLst>
                <a:ext uri="{FF2B5EF4-FFF2-40B4-BE49-F238E27FC236}">
                  <a16:creationId xmlns:a16="http://schemas.microsoft.com/office/drawing/2014/main" id="{28935982-D197-4DB2-A995-8EDFA9B7BA28}"/>
                </a:ext>
              </a:extLst>
            </p:cNvPr>
            <p:cNvSpPr/>
            <p:nvPr/>
          </p:nvSpPr>
          <p:spPr>
            <a:xfrm>
              <a:off x="198473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1" name="Forme libre : forme 5810">
              <a:extLst>
                <a:ext uri="{FF2B5EF4-FFF2-40B4-BE49-F238E27FC236}">
                  <a16:creationId xmlns:a16="http://schemas.microsoft.com/office/drawing/2014/main" id="{6D48971D-990C-4F2D-B8AC-961F59E4E3F7}"/>
                </a:ext>
              </a:extLst>
            </p:cNvPr>
            <p:cNvSpPr/>
            <p:nvPr/>
          </p:nvSpPr>
          <p:spPr>
            <a:xfrm>
              <a:off x="20042064"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2" name="Forme libre : forme 5811">
              <a:extLst>
                <a:ext uri="{FF2B5EF4-FFF2-40B4-BE49-F238E27FC236}">
                  <a16:creationId xmlns:a16="http://schemas.microsoft.com/office/drawing/2014/main" id="{911731F2-B602-478F-B731-7100D4EDFBE7}"/>
                </a:ext>
              </a:extLst>
            </p:cNvPr>
            <p:cNvSpPr/>
            <p:nvPr/>
          </p:nvSpPr>
          <p:spPr>
            <a:xfrm>
              <a:off x="20236798"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3" name="Forme libre : forme 5812">
              <a:extLst>
                <a:ext uri="{FF2B5EF4-FFF2-40B4-BE49-F238E27FC236}">
                  <a16:creationId xmlns:a16="http://schemas.microsoft.com/office/drawing/2014/main" id="{0342078B-073C-40E9-8643-2AF322076512}"/>
                </a:ext>
              </a:extLst>
            </p:cNvPr>
            <p:cNvSpPr/>
            <p:nvPr/>
          </p:nvSpPr>
          <p:spPr>
            <a:xfrm>
              <a:off x="20431531"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4" name="Forme libre : forme 5813">
              <a:extLst>
                <a:ext uri="{FF2B5EF4-FFF2-40B4-BE49-F238E27FC236}">
                  <a16:creationId xmlns:a16="http://schemas.microsoft.com/office/drawing/2014/main" id="{06031F40-4F73-4BB8-A08F-131A980BBCE8}"/>
                </a:ext>
              </a:extLst>
            </p:cNvPr>
            <p:cNvSpPr/>
            <p:nvPr/>
          </p:nvSpPr>
          <p:spPr>
            <a:xfrm>
              <a:off x="20626265"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5" name="Forme libre : forme 5814">
              <a:extLst>
                <a:ext uri="{FF2B5EF4-FFF2-40B4-BE49-F238E27FC236}">
                  <a16:creationId xmlns:a16="http://schemas.microsoft.com/office/drawing/2014/main" id="{D2B847F0-3CF1-4137-97F6-EAAC5A5C46D1}"/>
                </a:ext>
              </a:extLst>
            </p:cNvPr>
            <p:cNvSpPr/>
            <p:nvPr/>
          </p:nvSpPr>
          <p:spPr>
            <a:xfrm>
              <a:off x="20820696"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6" name="Forme libre : forme 5815">
              <a:extLst>
                <a:ext uri="{FF2B5EF4-FFF2-40B4-BE49-F238E27FC236}">
                  <a16:creationId xmlns:a16="http://schemas.microsoft.com/office/drawing/2014/main" id="{2ABC3F13-25FF-4800-90EF-F10076BC6FA2}"/>
                </a:ext>
              </a:extLst>
            </p:cNvPr>
            <p:cNvSpPr/>
            <p:nvPr/>
          </p:nvSpPr>
          <p:spPr>
            <a:xfrm>
              <a:off x="79688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17" name="Forme libre : forme 5816">
              <a:extLst>
                <a:ext uri="{FF2B5EF4-FFF2-40B4-BE49-F238E27FC236}">
                  <a16:creationId xmlns:a16="http://schemas.microsoft.com/office/drawing/2014/main" id="{48144609-61F1-4870-BCF5-20F78E90E857}"/>
                </a:ext>
              </a:extLst>
            </p:cNvPr>
            <p:cNvSpPr/>
            <p:nvPr/>
          </p:nvSpPr>
          <p:spPr>
            <a:xfrm>
              <a:off x="8163632"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18" name="Forme libre : forme 5817">
              <a:extLst>
                <a:ext uri="{FF2B5EF4-FFF2-40B4-BE49-F238E27FC236}">
                  <a16:creationId xmlns:a16="http://schemas.microsoft.com/office/drawing/2014/main" id="{0A3B2213-64CE-4628-86A3-2E32816DC23E}"/>
                </a:ext>
              </a:extLst>
            </p:cNvPr>
            <p:cNvSpPr/>
            <p:nvPr/>
          </p:nvSpPr>
          <p:spPr>
            <a:xfrm>
              <a:off x="83583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19" name="Forme libre : forme 5818">
              <a:extLst>
                <a:ext uri="{FF2B5EF4-FFF2-40B4-BE49-F238E27FC236}">
                  <a16:creationId xmlns:a16="http://schemas.microsoft.com/office/drawing/2014/main" id="{434BB50A-C4CB-4401-9CB0-D756D3DB3B45}"/>
                </a:ext>
              </a:extLst>
            </p:cNvPr>
            <p:cNvSpPr/>
            <p:nvPr/>
          </p:nvSpPr>
          <p:spPr>
            <a:xfrm>
              <a:off x="85530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20" name="Forme libre : forme 5819">
              <a:extLst>
                <a:ext uri="{FF2B5EF4-FFF2-40B4-BE49-F238E27FC236}">
                  <a16:creationId xmlns:a16="http://schemas.microsoft.com/office/drawing/2014/main" id="{339E3113-5720-48DF-9C28-1B9EAD64027E}"/>
                </a:ext>
              </a:extLst>
            </p:cNvPr>
            <p:cNvSpPr/>
            <p:nvPr/>
          </p:nvSpPr>
          <p:spPr>
            <a:xfrm>
              <a:off x="8747832"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1" name="Forme libre : forme 5820">
              <a:extLst>
                <a:ext uri="{FF2B5EF4-FFF2-40B4-BE49-F238E27FC236}">
                  <a16:creationId xmlns:a16="http://schemas.microsoft.com/office/drawing/2014/main" id="{6C877A4D-DF64-47EA-B595-9D7CF7024D88}"/>
                </a:ext>
              </a:extLst>
            </p:cNvPr>
            <p:cNvSpPr/>
            <p:nvPr/>
          </p:nvSpPr>
          <p:spPr>
            <a:xfrm>
              <a:off x="89425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2" name="Forme libre : forme 5821">
              <a:extLst>
                <a:ext uri="{FF2B5EF4-FFF2-40B4-BE49-F238E27FC236}">
                  <a16:creationId xmlns:a16="http://schemas.microsoft.com/office/drawing/2014/main" id="{E4844073-BCBC-4317-AB79-A6C15E62B001}"/>
                </a:ext>
              </a:extLst>
            </p:cNvPr>
            <p:cNvSpPr/>
            <p:nvPr/>
          </p:nvSpPr>
          <p:spPr>
            <a:xfrm>
              <a:off x="91372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3" name="Forme libre : forme 5822">
              <a:extLst>
                <a:ext uri="{FF2B5EF4-FFF2-40B4-BE49-F238E27FC236}">
                  <a16:creationId xmlns:a16="http://schemas.microsoft.com/office/drawing/2014/main" id="{AD58EFA3-675E-4CCF-A00B-E4D27F4F7B49}"/>
                </a:ext>
              </a:extLst>
            </p:cNvPr>
            <p:cNvSpPr/>
            <p:nvPr/>
          </p:nvSpPr>
          <p:spPr>
            <a:xfrm>
              <a:off x="13031966" y="1169122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4" name="Forme libre : forme 5823">
              <a:extLst>
                <a:ext uri="{FF2B5EF4-FFF2-40B4-BE49-F238E27FC236}">
                  <a16:creationId xmlns:a16="http://schemas.microsoft.com/office/drawing/2014/main" id="{D0512C07-65F4-4E92-92D5-6CE4053C5CC9}"/>
                </a:ext>
              </a:extLst>
            </p:cNvPr>
            <p:cNvSpPr/>
            <p:nvPr/>
          </p:nvSpPr>
          <p:spPr>
            <a:xfrm>
              <a:off x="13226699"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5" name="Forme libre : forme 5824">
              <a:extLst>
                <a:ext uri="{FF2B5EF4-FFF2-40B4-BE49-F238E27FC236}">
                  <a16:creationId xmlns:a16="http://schemas.microsoft.com/office/drawing/2014/main" id="{29A9A440-ABE4-4335-9360-E32EB7F9838E}"/>
                </a:ext>
              </a:extLst>
            </p:cNvPr>
            <p:cNvSpPr/>
            <p:nvPr/>
          </p:nvSpPr>
          <p:spPr>
            <a:xfrm>
              <a:off x="13421432"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6" name="Forme libre : forme 5825">
              <a:extLst>
                <a:ext uri="{FF2B5EF4-FFF2-40B4-BE49-F238E27FC236}">
                  <a16:creationId xmlns:a16="http://schemas.microsoft.com/office/drawing/2014/main" id="{4A96CB0F-1B93-4AFE-94FA-E72E46FB8923}"/>
                </a:ext>
              </a:extLst>
            </p:cNvPr>
            <p:cNvSpPr/>
            <p:nvPr/>
          </p:nvSpPr>
          <p:spPr>
            <a:xfrm>
              <a:off x="13616166"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27" name="Forme libre : forme 5826">
              <a:extLst>
                <a:ext uri="{FF2B5EF4-FFF2-40B4-BE49-F238E27FC236}">
                  <a16:creationId xmlns:a16="http://schemas.microsoft.com/office/drawing/2014/main" id="{D301E277-4B4A-451E-9167-A3B20495BE2B}"/>
                </a:ext>
              </a:extLst>
            </p:cNvPr>
            <p:cNvSpPr/>
            <p:nvPr/>
          </p:nvSpPr>
          <p:spPr>
            <a:xfrm>
              <a:off x="13810899"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28" name="Forme libre : forme 5827">
              <a:extLst>
                <a:ext uri="{FF2B5EF4-FFF2-40B4-BE49-F238E27FC236}">
                  <a16:creationId xmlns:a16="http://schemas.microsoft.com/office/drawing/2014/main" id="{2B3889C0-54DF-4ABF-B93A-CEA2A83DFDF2}"/>
                </a:ext>
              </a:extLst>
            </p:cNvPr>
            <p:cNvSpPr/>
            <p:nvPr/>
          </p:nvSpPr>
          <p:spPr>
            <a:xfrm>
              <a:off x="18678930"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29" name="Forme libre : forme 5828">
              <a:extLst>
                <a:ext uri="{FF2B5EF4-FFF2-40B4-BE49-F238E27FC236}">
                  <a16:creationId xmlns:a16="http://schemas.microsoft.com/office/drawing/2014/main" id="{C946D85B-70A0-420F-858C-72D071CB11EC}"/>
                </a:ext>
              </a:extLst>
            </p:cNvPr>
            <p:cNvSpPr/>
            <p:nvPr/>
          </p:nvSpPr>
          <p:spPr>
            <a:xfrm>
              <a:off x="188736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0" name="Forme libre : forme 5829">
              <a:extLst>
                <a:ext uri="{FF2B5EF4-FFF2-40B4-BE49-F238E27FC236}">
                  <a16:creationId xmlns:a16="http://schemas.microsoft.com/office/drawing/2014/main" id="{3CF56F79-4DB7-4384-BAD3-4F35761F0EFA}"/>
                </a:ext>
              </a:extLst>
            </p:cNvPr>
            <p:cNvSpPr/>
            <p:nvPr/>
          </p:nvSpPr>
          <p:spPr>
            <a:xfrm>
              <a:off x="19068397"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1" name="Forme libre : forme 5830">
              <a:extLst>
                <a:ext uri="{FF2B5EF4-FFF2-40B4-BE49-F238E27FC236}">
                  <a16:creationId xmlns:a16="http://schemas.microsoft.com/office/drawing/2014/main" id="{518BE542-2DAC-45C5-AA2B-18E83E081E41}"/>
                </a:ext>
              </a:extLst>
            </p:cNvPr>
            <p:cNvSpPr/>
            <p:nvPr/>
          </p:nvSpPr>
          <p:spPr>
            <a:xfrm>
              <a:off x="192631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2" name="Forme libre : forme 5831">
              <a:extLst>
                <a:ext uri="{FF2B5EF4-FFF2-40B4-BE49-F238E27FC236}">
                  <a16:creationId xmlns:a16="http://schemas.microsoft.com/office/drawing/2014/main" id="{BCDA0525-0FF4-4665-A949-DFC362B32938}"/>
                </a:ext>
              </a:extLst>
            </p:cNvPr>
            <p:cNvSpPr/>
            <p:nvPr/>
          </p:nvSpPr>
          <p:spPr>
            <a:xfrm>
              <a:off x="194578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3" name="Forme libre : forme 5832">
              <a:extLst>
                <a:ext uri="{FF2B5EF4-FFF2-40B4-BE49-F238E27FC236}">
                  <a16:creationId xmlns:a16="http://schemas.microsoft.com/office/drawing/2014/main" id="{2E8F95EF-626D-4376-9FFE-E16AB72AEBED}"/>
                </a:ext>
              </a:extLst>
            </p:cNvPr>
            <p:cNvSpPr/>
            <p:nvPr/>
          </p:nvSpPr>
          <p:spPr>
            <a:xfrm>
              <a:off x="19652598"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4" name="Forme libre : forme 5833">
              <a:extLst>
                <a:ext uri="{FF2B5EF4-FFF2-40B4-BE49-F238E27FC236}">
                  <a16:creationId xmlns:a16="http://schemas.microsoft.com/office/drawing/2014/main" id="{369625F6-A618-4DCB-A783-ADA0B14178C3}"/>
                </a:ext>
              </a:extLst>
            </p:cNvPr>
            <p:cNvSpPr/>
            <p:nvPr/>
          </p:nvSpPr>
          <p:spPr>
            <a:xfrm>
              <a:off x="198473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5" name="Forme libre : forme 5834">
              <a:extLst>
                <a:ext uri="{FF2B5EF4-FFF2-40B4-BE49-F238E27FC236}">
                  <a16:creationId xmlns:a16="http://schemas.microsoft.com/office/drawing/2014/main" id="{29503D7A-2541-415B-9306-02AC8F44BD15}"/>
                </a:ext>
              </a:extLst>
            </p:cNvPr>
            <p:cNvSpPr/>
            <p:nvPr/>
          </p:nvSpPr>
          <p:spPr>
            <a:xfrm>
              <a:off x="20042064"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6" name="Forme libre : forme 5835">
              <a:extLst>
                <a:ext uri="{FF2B5EF4-FFF2-40B4-BE49-F238E27FC236}">
                  <a16:creationId xmlns:a16="http://schemas.microsoft.com/office/drawing/2014/main" id="{D5E3AB60-9DFC-4AA2-8DF3-D273154EB9EB}"/>
                </a:ext>
              </a:extLst>
            </p:cNvPr>
            <p:cNvSpPr/>
            <p:nvPr/>
          </p:nvSpPr>
          <p:spPr>
            <a:xfrm>
              <a:off x="20236798"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7" name="Forme libre : forme 5836">
              <a:extLst>
                <a:ext uri="{FF2B5EF4-FFF2-40B4-BE49-F238E27FC236}">
                  <a16:creationId xmlns:a16="http://schemas.microsoft.com/office/drawing/2014/main" id="{F948EC37-F81E-4CCE-93B8-532493CE24F1}"/>
                </a:ext>
              </a:extLst>
            </p:cNvPr>
            <p:cNvSpPr/>
            <p:nvPr/>
          </p:nvSpPr>
          <p:spPr>
            <a:xfrm>
              <a:off x="20431531"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8" name="Forme libre : forme 5837">
              <a:extLst>
                <a:ext uri="{FF2B5EF4-FFF2-40B4-BE49-F238E27FC236}">
                  <a16:creationId xmlns:a16="http://schemas.microsoft.com/office/drawing/2014/main" id="{9FA8C0B7-6860-4178-BB24-E8D8F4990707}"/>
                </a:ext>
              </a:extLst>
            </p:cNvPr>
            <p:cNvSpPr/>
            <p:nvPr/>
          </p:nvSpPr>
          <p:spPr>
            <a:xfrm>
              <a:off x="20626265"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9" name="Forme libre : forme 5838">
              <a:extLst>
                <a:ext uri="{FF2B5EF4-FFF2-40B4-BE49-F238E27FC236}">
                  <a16:creationId xmlns:a16="http://schemas.microsoft.com/office/drawing/2014/main" id="{EB481832-4447-42DD-AD36-BB341797C9E4}"/>
                </a:ext>
              </a:extLst>
            </p:cNvPr>
            <p:cNvSpPr/>
            <p:nvPr/>
          </p:nvSpPr>
          <p:spPr>
            <a:xfrm>
              <a:off x="20820696"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0" name="Forme libre : forme 5839">
              <a:extLst>
                <a:ext uri="{FF2B5EF4-FFF2-40B4-BE49-F238E27FC236}">
                  <a16:creationId xmlns:a16="http://schemas.microsoft.com/office/drawing/2014/main" id="{2068A065-2B0F-4F43-98FD-28D1E554A4DA}"/>
                </a:ext>
              </a:extLst>
            </p:cNvPr>
            <p:cNvSpPr/>
            <p:nvPr/>
          </p:nvSpPr>
          <p:spPr>
            <a:xfrm>
              <a:off x="21015429"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1" name="Forme libre : forme 5840">
              <a:extLst>
                <a:ext uri="{FF2B5EF4-FFF2-40B4-BE49-F238E27FC236}">
                  <a16:creationId xmlns:a16="http://schemas.microsoft.com/office/drawing/2014/main" id="{C1FFE9C5-28F2-4202-9D38-A16AEC4CBF48}"/>
                </a:ext>
              </a:extLst>
            </p:cNvPr>
            <p:cNvSpPr/>
            <p:nvPr/>
          </p:nvSpPr>
          <p:spPr>
            <a:xfrm>
              <a:off x="79688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2" name="Forme libre : forme 5841">
              <a:extLst>
                <a:ext uri="{FF2B5EF4-FFF2-40B4-BE49-F238E27FC236}">
                  <a16:creationId xmlns:a16="http://schemas.microsoft.com/office/drawing/2014/main" id="{4C626C63-55AD-4460-8B10-A7A12DC3921C}"/>
                </a:ext>
              </a:extLst>
            </p:cNvPr>
            <p:cNvSpPr/>
            <p:nvPr/>
          </p:nvSpPr>
          <p:spPr>
            <a:xfrm>
              <a:off x="8163632"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43" name="Forme libre : forme 5842">
              <a:extLst>
                <a:ext uri="{FF2B5EF4-FFF2-40B4-BE49-F238E27FC236}">
                  <a16:creationId xmlns:a16="http://schemas.microsoft.com/office/drawing/2014/main" id="{3F2642D6-3297-4F88-AD5E-BE9D714E1FE3}"/>
                </a:ext>
              </a:extLst>
            </p:cNvPr>
            <p:cNvSpPr/>
            <p:nvPr/>
          </p:nvSpPr>
          <p:spPr>
            <a:xfrm>
              <a:off x="83583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4" name="Forme libre : forme 5843">
              <a:extLst>
                <a:ext uri="{FF2B5EF4-FFF2-40B4-BE49-F238E27FC236}">
                  <a16:creationId xmlns:a16="http://schemas.microsoft.com/office/drawing/2014/main" id="{4DD8F880-1272-4F5A-9213-B26F3AA58D7D}"/>
                </a:ext>
              </a:extLst>
            </p:cNvPr>
            <p:cNvSpPr/>
            <p:nvPr/>
          </p:nvSpPr>
          <p:spPr>
            <a:xfrm>
              <a:off x="85530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5" name="Forme libre : forme 5844">
              <a:extLst>
                <a:ext uri="{FF2B5EF4-FFF2-40B4-BE49-F238E27FC236}">
                  <a16:creationId xmlns:a16="http://schemas.microsoft.com/office/drawing/2014/main" id="{8F168D7B-FD76-498C-9639-63A3C9B08A96}"/>
                </a:ext>
              </a:extLst>
            </p:cNvPr>
            <p:cNvSpPr/>
            <p:nvPr/>
          </p:nvSpPr>
          <p:spPr>
            <a:xfrm>
              <a:off x="8747832"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6" name="Forme libre : forme 5845">
              <a:extLst>
                <a:ext uri="{FF2B5EF4-FFF2-40B4-BE49-F238E27FC236}">
                  <a16:creationId xmlns:a16="http://schemas.microsoft.com/office/drawing/2014/main" id="{E4506623-1507-4250-B103-F904FB6699E7}"/>
                </a:ext>
              </a:extLst>
            </p:cNvPr>
            <p:cNvSpPr/>
            <p:nvPr/>
          </p:nvSpPr>
          <p:spPr>
            <a:xfrm>
              <a:off x="89425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7" name="Forme libre : forme 5846">
              <a:extLst>
                <a:ext uri="{FF2B5EF4-FFF2-40B4-BE49-F238E27FC236}">
                  <a16:creationId xmlns:a16="http://schemas.microsoft.com/office/drawing/2014/main" id="{89BD32F7-1CF6-40BC-8F53-FACCB266467F}"/>
                </a:ext>
              </a:extLst>
            </p:cNvPr>
            <p:cNvSpPr/>
            <p:nvPr/>
          </p:nvSpPr>
          <p:spPr>
            <a:xfrm>
              <a:off x="13031966" y="118859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8" name="Forme libre : forme 5847">
              <a:extLst>
                <a:ext uri="{FF2B5EF4-FFF2-40B4-BE49-F238E27FC236}">
                  <a16:creationId xmlns:a16="http://schemas.microsoft.com/office/drawing/2014/main" id="{48AEB574-DC9C-4BA2-88BC-E5056C317B09}"/>
                </a:ext>
              </a:extLst>
            </p:cNvPr>
            <p:cNvSpPr/>
            <p:nvPr/>
          </p:nvSpPr>
          <p:spPr>
            <a:xfrm>
              <a:off x="13226699"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9" name="Forme libre : forme 5848">
              <a:extLst>
                <a:ext uri="{FF2B5EF4-FFF2-40B4-BE49-F238E27FC236}">
                  <a16:creationId xmlns:a16="http://schemas.microsoft.com/office/drawing/2014/main" id="{33773F9A-3420-41CD-8D30-53565E2026BC}"/>
                </a:ext>
              </a:extLst>
            </p:cNvPr>
            <p:cNvSpPr/>
            <p:nvPr/>
          </p:nvSpPr>
          <p:spPr>
            <a:xfrm>
              <a:off x="13421432"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50" name="Forme libre : forme 5849">
              <a:extLst>
                <a:ext uri="{FF2B5EF4-FFF2-40B4-BE49-F238E27FC236}">
                  <a16:creationId xmlns:a16="http://schemas.microsoft.com/office/drawing/2014/main" id="{1DD76C65-FBF7-4B8E-B878-5D410E3AC136}"/>
                </a:ext>
              </a:extLst>
            </p:cNvPr>
            <p:cNvSpPr/>
            <p:nvPr/>
          </p:nvSpPr>
          <p:spPr>
            <a:xfrm>
              <a:off x="13616166"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51" name="Forme libre : forme 5850">
              <a:extLst>
                <a:ext uri="{FF2B5EF4-FFF2-40B4-BE49-F238E27FC236}">
                  <a16:creationId xmlns:a16="http://schemas.microsoft.com/office/drawing/2014/main" id="{7FFD6115-0FB2-4273-8EC9-BA284BC85A2D}"/>
                </a:ext>
              </a:extLst>
            </p:cNvPr>
            <p:cNvSpPr/>
            <p:nvPr/>
          </p:nvSpPr>
          <p:spPr>
            <a:xfrm>
              <a:off x="18873664"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2" name="Forme libre : forme 5851">
              <a:extLst>
                <a:ext uri="{FF2B5EF4-FFF2-40B4-BE49-F238E27FC236}">
                  <a16:creationId xmlns:a16="http://schemas.microsoft.com/office/drawing/2014/main" id="{256E70FB-244A-4F29-A1F4-D148C287F9F8}"/>
                </a:ext>
              </a:extLst>
            </p:cNvPr>
            <p:cNvSpPr/>
            <p:nvPr/>
          </p:nvSpPr>
          <p:spPr>
            <a:xfrm>
              <a:off x="19068397"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3" name="Forme libre : forme 5852">
              <a:extLst>
                <a:ext uri="{FF2B5EF4-FFF2-40B4-BE49-F238E27FC236}">
                  <a16:creationId xmlns:a16="http://schemas.microsoft.com/office/drawing/2014/main" id="{D1E19CC2-6641-40F0-88DC-527C9F599681}"/>
                </a:ext>
              </a:extLst>
            </p:cNvPr>
            <p:cNvSpPr/>
            <p:nvPr/>
          </p:nvSpPr>
          <p:spPr>
            <a:xfrm>
              <a:off x="19847331"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4" name="Forme libre : forme 5853">
              <a:extLst>
                <a:ext uri="{FF2B5EF4-FFF2-40B4-BE49-F238E27FC236}">
                  <a16:creationId xmlns:a16="http://schemas.microsoft.com/office/drawing/2014/main" id="{B079E22E-17DB-4777-84F2-5F289F4D4F24}"/>
                </a:ext>
              </a:extLst>
            </p:cNvPr>
            <p:cNvSpPr/>
            <p:nvPr/>
          </p:nvSpPr>
          <p:spPr>
            <a:xfrm>
              <a:off x="20042064"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5" name="Forme libre : forme 5854">
              <a:extLst>
                <a:ext uri="{FF2B5EF4-FFF2-40B4-BE49-F238E27FC236}">
                  <a16:creationId xmlns:a16="http://schemas.microsoft.com/office/drawing/2014/main" id="{BC316F00-8203-4463-BB8C-C52D410D5A80}"/>
                </a:ext>
              </a:extLst>
            </p:cNvPr>
            <p:cNvSpPr/>
            <p:nvPr/>
          </p:nvSpPr>
          <p:spPr>
            <a:xfrm>
              <a:off x="20236798"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6" name="Forme libre : forme 5855">
              <a:extLst>
                <a:ext uri="{FF2B5EF4-FFF2-40B4-BE49-F238E27FC236}">
                  <a16:creationId xmlns:a16="http://schemas.microsoft.com/office/drawing/2014/main" id="{ECAE96D2-E184-48EB-BBCE-537795496F88}"/>
                </a:ext>
              </a:extLst>
            </p:cNvPr>
            <p:cNvSpPr/>
            <p:nvPr/>
          </p:nvSpPr>
          <p:spPr>
            <a:xfrm>
              <a:off x="20431531"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7" name="Forme libre : forme 5856">
              <a:extLst>
                <a:ext uri="{FF2B5EF4-FFF2-40B4-BE49-F238E27FC236}">
                  <a16:creationId xmlns:a16="http://schemas.microsoft.com/office/drawing/2014/main" id="{2227FFA0-1C5C-4471-84F9-EA348FB640DA}"/>
                </a:ext>
              </a:extLst>
            </p:cNvPr>
            <p:cNvSpPr/>
            <p:nvPr/>
          </p:nvSpPr>
          <p:spPr>
            <a:xfrm>
              <a:off x="20626265"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8" name="Forme libre : forme 5857">
              <a:extLst>
                <a:ext uri="{FF2B5EF4-FFF2-40B4-BE49-F238E27FC236}">
                  <a16:creationId xmlns:a16="http://schemas.microsoft.com/office/drawing/2014/main" id="{6A5469AA-FF32-436E-A3BF-C7B47DD09531}"/>
                </a:ext>
              </a:extLst>
            </p:cNvPr>
            <p:cNvSpPr/>
            <p:nvPr/>
          </p:nvSpPr>
          <p:spPr>
            <a:xfrm>
              <a:off x="20820696"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9" name="Forme libre : forme 5858">
              <a:extLst>
                <a:ext uri="{FF2B5EF4-FFF2-40B4-BE49-F238E27FC236}">
                  <a16:creationId xmlns:a16="http://schemas.microsoft.com/office/drawing/2014/main" id="{2F2D9D59-482A-49A5-8F1A-E36412C57D90}"/>
                </a:ext>
              </a:extLst>
            </p:cNvPr>
            <p:cNvSpPr/>
            <p:nvPr/>
          </p:nvSpPr>
          <p:spPr>
            <a:xfrm>
              <a:off x="79688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0" name="Forme libre : forme 5859">
              <a:extLst>
                <a:ext uri="{FF2B5EF4-FFF2-40B4-BE49-F238E27FC236}">
                  <a16:creationId xmlns:a16="http://schemas.microsoft.com/office/drawing/2014/main" id="{B82AE429-6289-4553-B475-432446943395}"/>
                </a:ext>
              </a:extLst>
            </p:cNvPr>
            <p:cNvSpPr/>
            <p:nvPr/>
          </p:nvSpPr>
          <p:spPr>
            <a:xfrm>
              <a:off x="8163632" y="12080693"/>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61" name="Forme libre : forme 5860">
              <a:extLst>
                <a:ext uri="{FF2B5EF4-FFF2-40B4-BE49-F238E27FC236}">
                  <a16:creationId xmlns:a16="http://schemas.microsoft.com/office/drawing/2014/main" id="{66E11D09-52A1-46D1-957C-C8214A3F09A2}"/>
                </a:ext>
              </a:extLst>
            </p:cNvPr>
            <p:cNvSpPr/>
            <p:nvPr/>
          </p:nvSpPr>
          <p:spPr>
            <a:xfrm>
              <a:off x="8358365"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2" name="Forme libre : forme 5861">
              <a:extLst>
                <a:ext uri="{FF2B5EF4-FFF2-40B4-BE49-F238E27FC236}">
                  <a16:creationId xmlns:a16="http://schemas.microsoft.com/office/drawing/2014/main" id="{C73325A5-D35E-44F3-9802-00F873290905}"/>
                </a:ext>
              </a:extLst>
            </p:cNvPr>
            <p:cNvSpPr/>
            <p:nvPr/>
          </p:nvSpPr>
          <p:spPr>
            <a:xfrm>
              <a:off x="85530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3" name="Forme libre : forme 5862">
              <a:extLst>
                <a:ext uri="{FF2B5EF4-FFF2-40B4-BE49-F238E27FC236}">
                  <a16:creationId xmlns:a16="http://schemas.microsoft.com/office/drawing/2014/main" id="{66E8E022-E64D-4CB7-AE67-60B223E45E58}"/>
                </a:ext>
              </a:extLst>
            </p:cNvPr>
            <p:cNvSpPr/>
            <p:nvPr/>
          </p:nvSpPr>
          <p:spPr>
            <a:xfrm>
              <a:off x="19847331" y="12080693"/>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3" y="0"/>
                  </a:cubicBezTo>
                  <a:cubicBezTo>
                    <a:pt x="29029" y="0"/>
                    <a:pt x="0" y="29029"/>
                    <a:pt x="0" y="65013"/>
                  </a:cubicBezTo>
                  <a:cubicBezTo>
                    <a:pt x="0" y="100996"/>
                    <a:pt x="29029" y="130024"/>
                    <a:pt x="65013"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4" name="Forme libre : forme 5863">
              <a:extLst>
                <a:ext uri="{FF2B5EF4-FFF2-40B4-BE49-F238E27FC236}">
                  <a16:creationId xmlns:a16="http://schemas.microsoft.com/office/drawing/2014/main" id="{A39549D4-4342-4D0F-9CFB-8478B2053E5A}"/>
                </a:ext>
              </a:extLst>
            </p:cNvPr>
            <p:cNvSpPr/>
            <p:nvPr/>
          </p:nvSpPr>
          <p:spPr>
            <a:xfrm>
              <a:off x="20042064"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6"/>
                    <a:pt x="29029"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5" name="Forme libre : forme 5864">
              <a:extLst>
                <a:ext uri="{FF2B5EF4-FFF2-40B4-BE49-F238E27FC236}">
                  <a16:creationId xmlns:a16="http://schemas.microsoft.com/office/drawing/2014/main" id="{33591E1C-47B4-4DCA-8FA1-E2DB3F253AD9}"/>
                </a:ext>
              </a:extLst>
            </p:cNvPr>
            <p:cNvSpPr/>
            <p:nvPr/>
          </p:nvSpPr>
          <p:spPr>
            <a:xfrm>
              <a:off x="20236798"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6" name="Forme libre : forme 5865">
              <a:extLst>
                <a:ext uri="{FF2B5EF4-FFF2-40B4-BE49-F238E27FC236}">
                  <a16:creationId xmlns:a16="http://schemas.microsoft.com/office/drawing/2014/main" id="{F33F0460-B272-4251-8AFF-72413E1FB93F}"/>
                </a:ext>
              </a:extLst>
            </p:cNvPr>
            <p:cNvSpPr/>
            <p:nvPr/>
          </p:nvSpPr>
          <p:spPr>
            <a:xfrm>
              <a:off x="20431531"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7" name="Forme libre : forme 5866">
              <a:extLst>
                <a:ext uri="{FF2B5EF4-FFF2-40B4-BE49-F238E27FC236}">
                  <a16:creationId xmlns:a16="http://schemas.microsoft.com/office/drawing/2014/main" id="{E748F174-901F-4EE7-88E0-468F0D7C8F5C}"/>
                </a:ext>
              </a:extLst>
            </p:cNvPr>
            <p:cNvSpPr/>
            <p:nvPr/>
          </p:nvSpPr>
          <p:spPr>
            <a:xfrm>
              <a:off x="20626265"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8" name="Forme libre : forme 5867">
              <a:extLst>
                <a:ext uri="{FF2B5EF4-FFF2-40B4-BE49-F238E27FC236}">
                  <a16:creationId xmlns:a16="http://schemas.microsoft.com/office/drawing/2014/main" id="{847C9088-3F95-4746-9117-8A204FEC07A9}"/>
                </a:ext>
              </a:extLst>
            </p:cNvPr>
            <p:cNvSpPr/>
            <p:nvPr/>
          </p:nvSpPr>
          <p:spPr>
            <a:xfrm>
              <a:off x="79688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9" name="Forme libre : forme 5868">
              <a:extLst>
                <a:ext uri="{FF2B5EF4-FFF2-40B4-BE49-F238E27FC236}">
                  <a16:creationId xmlns:a16="http://schemas.microsoft.com/office/drawing/2014/main" id="{EA9B2F24-169E-499F-B090-50A1D922792D}"/>
                </a:ext>
              </a:extLst>
            </p:cNvPr>
            <p:cNvSpPr/>
            <p:nvPr/>
          </p:nvSpPr>
          <p:spPr>
            <a:xfrm>
              <a:off x="8163632" y="122754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70" name="Forme libre : forme 5869">
              <a:extLst>
                <a:ext uri="{FF2B5EF4-FFF2-40B4-BE49-F238E27FC236}">
                  <a16:creationId xmlns:a16="http://schemas.microsoft.com/office/drawing/2014/main" id="{4E33A970-21E5-4563-A3EB-AAE1D529018F}"/>
                </a:ext>
              </a:extLst>
            </p:cNvPr>
            <p:cNvSpPr/>
            <p:nvPr/>
          </p:nvSpPr>
          <p:spPr>
            <a:xfrm>
              <a:off x="8358365"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1" name="Forme libre : forme 5870">
              <a:extLst>
                <a:ext uri="{FF2B5EF4-FFF2-40B4-BE49-F238E27FC236}">
                  <a16:creationId xmlns:a16="http://schemas.microsoft.com/office/drawing/2014/main" id="{8D5179E2-0197-4183-882B-07F0B8DC7743}"/>
                </a:ext>
              </a:extLst>
            </p:cNvPr>
            <p:cNvSpPr/>
            <p:nvPr/>
          </p:nvSpPr>
          <p:spPr>
            <a:xfrm>
              <a:off x="85530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2" name="Forme libre : forme 5871">
              <a:extLst>
                <a:ext uri="{FF2B5EF4-FFF2-40B4-BE49-F238E27FC236}">
                  <a16:creationId xmlns:a16="http://schemas.microsoft.com/office/drawing/2014/main" id="{41DDC858-BCF4-4367-A5CC-3E93BA1A1A11}"/>
                </a:ext>
              </a:extLst>
            </p:cNvPr>
            <p:cNvSpPr/>
            <p:nvPr/>
          </p:nvSpPr>
          <p:spPr>
            <a:xfrm>
              <a:off x="20236798"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3" name="Forme libre : forme 5872">
              <a:extLst>
                <a:ext uri="{FF2B5EF4-FFF2-40B4-BE49-F238E27FC236}">
                  <a16:creationId xmlns:a16="http://schemas.microsoft.com/office/drawing/2014/main" id="{C3EF5E92-D485-4CB6-B6E7-423942F5B0C4}"/>
                </a:ext>
              </a:extLst>
            </p:cNvPr>
            <p:cNvSpPr/>
            <p:nvPr/>
          </p:nvSpPr>
          <p:spPr>
            <a:xfrm>
              <a:off x="20431531"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4" name="Forme libre : forme 5873">
              <a:extLst>
                <a:ext uri="{FF2B5EF4-FFF2-40B4-BE49-F238E27FC236}">
                  <a16:creationId xmlns:a16="http://schemas.microsoft.com/office/drawing/2014/main" id="{C0E10525-09FF-42AF-9826-212090F67924}"/>
                </a:ext>
              </a:extLst>
            </p:cNvPr>
            <p:cNvSpPr/>
            <p:nvPr/>
          </p:nvSpPr>
          <p:spPr>
            <a:xfrm>
              <a:off x="20626265"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7" name="Forme libre : forme 5876">
              <a:extLst>
                <a:ext uri="{FF2B5EF4-FFF2-40B4-BE49-F238E27FC236}">
                  <a16:creationId xmlns:a16="http://schemas.microsoft.com/office/drawing/2014/main" id="{54F552C9-A109-4C75-85CF-F28985992C57}"/>
                </a:ext>
              </a:extLst>
            </p:cNvPr>
            <p:cNvSpPr/>
            <p:nvPr/>
          </p:nvSpPr>
          <p:spPr>
            <a:xfrm>
              <a:off x="7968899"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878" name="Forme libre : forme 5877">
              <a:extLst>
                <a:ext uri="{FF2B5EF4-FFF2-40B4-BE49-F238E27FC236}">
                  <a16:creationId xmlns:a16="http://schemas.microsoft.com/office/drawing/2014/main" id="{61F41F10-CCAA-4457-A111-CC8BFF62E0D4}"/>
                </a:ext>
              </a:extLst>
            </p:cNvPr>
            <p:cNvSpPr/>
            <p:nvPr/>
          </p:nvSpPr>
          <p:spPr>
            <a:xfrm>
              <a:off x="8163632" y="12470159"/>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879" name="Forme libre : forme 5878">
              <a:extLst>
                <a:ext uri="{FF2B5EF4-FFF2-40B4-BE49-F238E27FC236}">
                  <a16:creationId xmlns:a16="http://schemas.microsoft.com/office/drawing/2014/main" id="{BF50B7A1-314F-45BC-9E8B-E560EB93DAAC}"/>
                </a:ext>
              </a:extLst>
            </p:cNvPr>
            <p:cNvSpPr/>
            <p:nvPr/>
          </p:nvSpPr>
          <p:spPr>
            <a:xfrm>
              <a:off x="8358365"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881" name="Forme libre : forme 5880">
              <a:extLst>
                <a:ext uri="{FF2B5EF4-FFF2-40B4-BE49-F238E27FC236}">
                  <a16:creationId xmlns:a16="http://schemas.microsoft.com/office/drawing/2014/main" id="{9B11DB32-AED6-4DEE-8B51-F011492D3E43}"/>
                </a:ext>
              </a:extLst>
            </p:cNvPr>
            <p:cNvSpPr/>
            <p:nvPr/>
          </p:nvSpPr>
          <p:spPr>
            <a:xfrm>
              <a:off x="7968899"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2" name="Forme libre : forme 5881">
              <a:extLst>
                <a:ext uri="{FF2B5EF4-FFF2-40B4-BE49-F238E27FC236}">
                  <a16:creationId xmlns:a16="http://schemas.microsoft.com/office/drawing/2014/main" id="{321D0666-0076-4501-A264-AC743F604900}"/>
                </a:ext>
              </a:extLst>
            </p:cNvPr>
            <p:cNvSpPr/>
            <p:nvPr/>
          </p:nvSpPr>
          <p:spPr>
            <a:xfrm>
              <a:off x="8163632" y="126648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3" name="Forme libre : forme 5882">
              <a:extLst>
                <a:ext uri="{FF2B5EF4-FFF2-40B4-BE49-F238E27FC236}">
                  <a16:creationId xmlns:a16="http://schemas.microsoft.com/office/drawing/2014/main" id="{6C1B7789-935F-4BB2-A4DF-C1C1FD3A9554}"/>
                </a:ext>
              </a:extLst>
            </p:cNvPr>
            <p:cNvSpPr/>
            <p:nvPr/>
          </p:nvSpPr>
          <p:spPr>
            <a:xfrm>
              <a:off x="8358365"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87" name="Forme libre : forme 5886">
              <a:extLst>
                <a:ext uri="{FF2B5EF4-FFF2-40B4-BE49-F238E27FC236}">
                  <a16:creationId xmlns:a16="http://schemas.microsoft.com/office/drawing/2014/main" id="{11DEC22F-38BF-4B91-AB92-BEAE4796EAAB}"/>
                </a:ext>
              </a:extLst>
            </p:cNvPr>
            <p:cNvSpPr/>
            <p:nvPr/>
          </p:nvSpPr>
          <p:spPr>
            <a:xfrm>
              <a:off x="7968899"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8" name="Forme libre : forme 5887">
              <a:extLst>
                <a:ext uri="{FF2B5EF4-FFF2-40B4-BE49-F238E27FC236}">
                  <a16:creationId xmlns:a16="http://schemas.microsoft.com/office/drawing/2014/main" id="{BCE3F3FD-CCC3-41AE-8F2C-2A0B83C7929B}"/>
                </a:ext>
              </a:extLst>
            </p:cNvPr>
            <p:cNvSpPr/>
            <p:nvPr/>
          </p:nvSpPr>
          <p:spPr>
            <a:xfrm>
              <a:off x="8163632" y="128596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9" name="Forme libre : forme 5888">
              <a:extLst>
                <a:ext uri="{FF2B5EF4-FFF2-40B4-BE49-F238E27FC236}">
                  <a16:creationId xmlns:a16="http://schemas.microsoft.com/office/drawing/2014/main" id="{057D40BC-58C9-4F39-9AA5-2F836E7170C8}"/>
                </a:ext>
              </a:extLst>
            </p:cNvPr>
            <p:cNvSpPr/>
            <p:nvPr/>
          </p:nvSpPr>
          <p:spPr>
            <a:xfrm>
              <a:off x="8358365"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93" name="Forme libre : forme 5892">
              <a:extLst>
                <a:ext uri="{FF2B5EF4-FFF2-40B4-BE49-F238E27FC236}">
                  <a16:creationId xmlns:a16="http://schemas.microsoft.com/office/drawing/2014/main" id="{2AFB8BA3-ECCD-486F-A257-C8C11225D3AF}"/>
                </a:ext>
              </a:extLst>
            </p:cNvPr>
            <p:cNvSpPr/>
            <p:nvPr/>
          </p:nvSpPr>
          <p:spPr>
            <a:xfrm>
              <a:off x="8163632" y="130543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895" name="Forme libre : forme 5894">
              <a:extLst>
                <a:ext uri="{FF2B5EF4-FFF2-40B4-BE49-F238E27FC236}">
                  <a16:creationId xmlns:a16="http://schemas.microsoft.com/office/drawing/2014/main" id="{79D0678F-FB4C-4960-80AB-46F55BA751F6}"/>
                </a:ext>
              </a:extLst>
            </p:cNvPr>
            <p:cNvSpPr/>
            <p:nvPr/>
          </p:nvSpPr>
          <p:spPr>
            <a:xfrm>
              <a:off x="8358365" y="132490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898" name="Forme libre : forme 5897">
              <a:extLst>
                <a:ext uri="{FF2B5EF4-FFF2-40B4-BE49-F238E27FC236}">
                  <a16:creationId xmlns:a16="http://schemas.microsoft.com/office/drawing/2014/main" id="{F1187F15-F9B0-4669-8B5F-C5F4915F71E2}"/>
                </a:ext>
              </a:extLst>
            </p:cNvPr>
            <p:cNvSpPr/>
            <p:nvPr userDrawn="1"/>
          </p:nvSpPr>
          <p:spPr>
            <a:xfrm>
              <a:off x="11868341" y="662485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899" name="Forme libre : forme 5898">
              <a:extLst>
                <a:ext uri="{FF2B5EF4-FFF2-40B4-BE49-F238E27FC236}">
                  <a16:creationId xmlns:a16="http://schemas.microsoft.com/office/drawing/2014/main" id="{BFDF1148-E539-4D32-BCD4-E9754E2A1B9E}"/>
                </a:ext>
              </a:extLst>
            </p:cNvPr>
            <p:cNvSpPr/>
            <p:nvPr userDrawn="1"/>
          </p:nvSpPr>
          <p:spPr>
            <a:xfrm>
              <a:off x="13226700" y="604847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grpSp>
      <p:sp>
        <p:nvSpPr>
          <p:cNvPr id="2085" name="Picture Placeholder 3">
            <a:extLst>
              <a:ext uri="{FF2B5EF4-FFF2-40B4-BE49-F238E27FC236}">
                <a16:creationId xmlns:a16="http://schemas.microsoft.com/office/drawing/2014/main" id="{E4F4402C-DC2D-4F04-8807-E8E51F4D5621}"/>
              </a:ext>
            </a:extLst>
          </p:cNvPr>
          <p:cNvSpPr>
            <a:spLocks noGrp="1"/>
          </p:cNvSpPr>
          <p:nvPr>
            <p:ph type="pic" sz="quarter" idx="13"/>
          </p:nvPr>
        </p:nvSpPr>
        <p:spPr>
          <a:xfrm>
            <a:off x="36985625" y="22065530"/>
            <a:ext cx="5029570" cy="1501502"/>
          </a:xfrm>
          <a:prstGeom prst="rect">
            <a:avLst/>
          </a:prstGeom>
        </p:spPr>
      </p:sp>
      <p:sp>
        <p:nvSpPr>
          <p:cNvPr id="2086" name="Espace réservé du texte 7">
            <a:extLst>
              <a:ext uri="{FF2B5EF4-FFF2-40B4-BE49-F238E27FC236}">
                <a16:creationId xmlns:a16="http://schemas.microsoft.com/office/drawing/2014/main" id="{977DD1D8-6314-48DE-841B-0E2F3F03320D}"/>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089" name="Text Placeholder 13">
            <a:extLst>
              <a:ext uri="{FF2B5EF4-FFF2-40B4-BE49-F238E27FC236}">
                <a16:creationId xmlns:a16="http://schemas.microsoft.com/office/drawing/2014/main" id="{6F725045-77F8-433A-95EC-87D609DA8531}"/>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090" name="Title 1">
            <a:extLst>
              <a:ext uri="{FF2B5EF4-FFF2-40B4-BE49-F238E27FC236}">
                <a16:creationId xmlns:a16="http://schemas.microsoft.com/office/drawing/2014/main" id="{E4E84CCB-3BE0-477C-9FDF-9D1C74AC6A9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091" name="Rectangle 2090">
            <a:extLst>
              <a:ext uri="{FF2B5EF4-FFF2-40B4-BE49-F238E27FC236}">
                <a16:creationId xmlns:a16="http://schemas.microsoft.com/office/drawing/2014/main" id="{0475A357-D585-4B69-838D-80D91B7825D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061" name="Rectangle 2060">
            <a:extLst>
              <a:ext uri="{FF2B5EF4-FFF2-40B4-BE49-F238E27FC236}">
                <a16:creationId xmlns:a16="http://schemas.microsoft.com/office/drawing/2014/main" id="{52D55A24-9687-4AA6-9E8F-979A74449E46}"/>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861455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9" name="Espace réservé pour une image  16">
            <a:extLst>
              <a:ext uri="{FF2B5EF4-FFF2-40B4-BE49-F238E27FC236}">
                <a16:creationId xmlns:a16="http://schemas.microsoft.com/office/drawing/2014/main" id="{FBDA4931-CB9D-4934-BE07-DD95307AF712}"/>
              </a:ext>
            </a:extLst>
          </p:cNvPr>
          <p:cNvPicPr>
            <a:picLocks noChangeAspect="1"/>
          </p:cNvPicPr>
          <p:nvPr/>
        </p:nvPicPr>
        <p:blipFill>
          <a:blip r:embed="rId2">
            <a:extLst>
              <a:ext uri="{28A0092B-C50C-407E-A947-70E740481C1C}">
                <a14:useLocalDpi xmlns:a14="http://schemas.microsoft.com/office/drawing/2010/main" val="0"/>
              </a:ext>
            </a:extLst>
          </a:blip>
          <a:srcRect l="17048" r="17048"/>
          <a:stretch>
            <a:fillRect/>
          </a:stretch>
        </p:blipFill>
        <p:spPr>
          <a:xfrm>
            <a:off x="7762" y="-72922"/>
            <a:ext cx="12148973" cy="18332822"/>
          </a:xfrm>
          <a:custGeom>
            <a:avLst/>
            <a:gdLst>
              <a:gd name="connsiteX0" fmla="*/ 2352900 w 6947214"/>
              <a:gd name="connsiteY0" fmla="*/ 1604733 h 10541239"/>
              <a:gd name="connsiteX1" fmla="*/ 1954696 w 6947214"/>
              <a:gd name="connsiteY1" fmla="*/ 2000188 h 10541239"/>
              <a:gd name="connsiteX2" fmla="*/ 1954696 w 6947214"/>
              <a:gd name="connsiteY2" fmla="*/ 2003751 h 10541239"/>
              <a:gd name="connsiteX3" fmla="*/ 1951141 w 6947214"/>
              <a:gd name="connsiteY3" fmla="*/ 2003751 h 10541239"/>
              <a:gd name="connsiteX4" fmla="*/ 1897810 w 6947214"/>
              <a:gd name="connsiteY4" fmla="*/ 2057191 h 10541239"/>
              <a:gd name="connsiteX5" fmla="*/ 1965362 w 6947214"/>
              <a:gd name="connsiteY5" fmla="*/ 2018002 h 10541239"/>
              <a:gd name="connsiteX6" fmla="*/ 1968918 w 6947214"/>
              <a:gd name="connsiteY6" fmla="*/ 2018002 h 10541239"/>
              <a:gd name="connsiteX7" fmla="*/ 1972473 w 6947214"/>
              <a:gd name="connsiteY7" fmla="*/ 2018002 h 10541239"/>
              <a:gd name="connsiteX8" fmla="*/ 2040026 w 6947214"/>
              <a:gd name="connsiteY8" fmla="*/ 1971687 h 10541239"/>
              <a:gd name="connsiteX9" fmla="*/ 2274682 w 6947214"/>
              <a:gd name="connsiteY9" fmla="*/ 1736552 h 10541239"/>
              <a:gd name="connsiteX10" fmla="*/ 2352900 w 6947214"/>
              <a:gd name="connsiteY10" fmla="*/ 1604733 h 10541239"/>
              <a:gd name="connsiteX11" fmla="*/ 2439707 w 6947214"/>
              <a:gd name="connsiteY11" fmla="*/ 1339046 h 10541239"/>
              <a:gd name="connsiteX12" fmla="*/ 2411158 w 6947214"/>
              <a:gd name="connsiteY12" fmla="*/ 1367441 h 10541239"/>
              <a:gd name="connsiteX13" fmla="*/ 2407589 w 6947214"/>
              <a:gd name="connsiteY13" fmla="*/ 1370990 h 10541239"/>
              <a:gd name="connsiteX14" fmla="*/ 1865149 w 6947214"/>
              <a:gd name="connsiteY14" fmla="*/ 1910490 h 10541239"/>
              <a:gd name="connsiteX15" fmla="*/ 1861580 w 6947214"/>
              <a:gd name="connsiteY15" fmla="*/ 1910490 h 10541239"/>
              <a:gd name="connsiteX16" fmla="*/ 1469025 w 6947214"/>
              <a:gd name="connsiteY16" fmla="*/ 2304467 h 10541239"/>
              <a:gd name="connsiteX17" fmla="*/ 1597498 w 6947214"/>
              <a:gd name="connsiteY17" fmla="*/ 2229931 h 10541239"/>
              <a:gd name="connsiteX18" fmla="*/ 1890130 w 6947214"/>
              <a:gd name="connsiteY18" fmla="*/ 1942434 h 10541239"/>
              <a:gd name="connsiteX19" fmla="*/ 1890130 w 6947214"/>
              <a:gd name="connsiteY19" fmla="*/ 1938885 h 10541239"/>
              <a:gd name="connsiteX20" fmla="*/ 1893698 w 6947214"/>
              <a:gd name="connsiteY20" fmla="*/ 1935336 h 10541239"/>
              <a:gd name="connsiteX21" fmla="*/ 2425432 w 6947214"/>
              <a:gd name="connsiteY21" fmla="*/ 1406484 h 10541239"/>
              <a:gd name="connsiteX22" fmla="*/ 2429001 w 6947214"/>
              <a:gd name="connsiteY22" fmla="*/ 1388737 h 10541239"/>
              <a:gd name="connsiteX23" fmla="*/ 2439707 w 6947214"/>
              <a:gd name="connsiteY23" fmla="*/ 1339046 h 10541239"/>
              <a:gd name="connsiteX24" fmla="*/ 2450230 w 6947214"/>
              <a:gd name="connsiteY24" fmla="*/ 1147013 h 10541239"/>
              <a:gd name="connsiteX25" fmla="*/ 2318243 w 6947214"/>
              <a:gd name="connsiteY25" fmla="*/ 1278509 h 10541239"/>
              <a:gd name="connsiteX26" fmla="*/ 1772459 w 6947214"/>
              <a:gd name="connsiteY26" fmla="*/ 1822260 h 10541239"/>
              <a:gd name="connsiteX27" fmla="*/ 1768892 w 6947214"/>
              <a:gd name="connsiteY27" fmla="*/ 1822260 h 10541239"/>
              <a:gd name="connsiteX28" fmla="*/ 1230242 w 6947214"/>
              <a:gd name="connsiteY28" fmla="*/ 2362458 h 10541239"/>
              <a:gd name="connsiteX29" fmla="*/ 1226675 w 6947214"/>
              <a:gd name="connsiteY29" fmla="*/ 2366012 h 10541239"/>
              <a:gd name="connsiteX30" fmla="*/ 1037612 w 6947214"/>
              <a:gd name="connsiteY30" fmla="*/ 2554370 h 10541239"/>
              <a:gd name="connsiteX31" fmla="*/ 1166032 w 6947214"/>
              <a:gd name="connsiteY31" fmla="*/ 2479738 h 10541239"/>
              <a:gd name="connsiteX32" fmla="*/ 1251645 w 6947214"/>
              <a:gd name="connsiteY32" fmla="*/ 2394443 h 10541239"/>
              <a:gd name="connsiteX33" fmla="*/ 1255212 w 6947214"/>
              <a:gd name="connsiteY33" fmla="*/ 2390889 h 10541239"/>
              <a:gd name="connsiteX34" fmla="*/ 1800997 w 6947214"/>
              <a:gd name="connsiteY34" fmla="*/ 1850692 h 10541239"/>
              <a:gd name="connsiteX35" fmla="*/ 1800997 w 6947214"/>
              <a:gd name="connsiteY35" fmla="*/ 1847138 h 10541239"/>
              <a:gd name="connsiteX36" fmla="*/ 2343214 w 6947214"/>
              <a:gd name="connsiteY36" fmla="*/ 1306940 h 10541239"/>
              <a:gd name="connsiteX37" fmla="*/ 2346781 w 6947214"/>
              <a:gd name="connsiteY37" fmla="*/ 1303386 h 10541239"/>
              <a:gd name="connsiteX38" fmla="*/ 2450230 w 6947214"/>
              <a:gd name="connsiteY38" fmla="*/ 1200322 h 10541239"/>
              <a:gd name="connsiteX39" fmla="*/ 2450230 w 6947214"/>
              <a:gd name="connsiteY39" fmla="*/ 1182552 h 10541239"/>
              <a:gd name="connsiteX40" fmla="*/ 2450230 w 6947214"/>
              <a:gd name="connsiteY40" fmla="*/ 1147013 h 10541239"/>
              <a:gd name="connsiteX41" fmla="*/ 2450232 w 6947214"/>
              <a:gd name="connsiteY41" fmla="*/ 965505 h 10541239"/>
              <a:gd name="connsiteX42" fmla="*/ 2225490 w 6947214"/>
              <a:gd name="connsiteY42" fmla="*/ 1189561 h 10541239"/>
              <a:gd name="connsiteX43" fmla="*/ 1683254 w 6947214"/>
              <a:gd name="connsiteY43" fmla="*/ 1730141 h 10541239"/>
              <a:gd name="connsiteX44" fmla="*/ 1137450 w 6947214"/>
              <a:gd name="connsiteY44" fmla="*/ 2274278 h 10541239"/>
              <a:gd name="connsiteX45" fmla="*/ 1133883 w 6947214"/>
              <a:gd name="connsiteY45" fmla="*/ 2277834 h 10541239"/>
              <a:gd name="connsiteX46" fmla="*/ 727206 w 6947214"/>
              <a:gd name="connsiteY46" fmla="*/ 2683269 h 10541239"/>
              <a:gd name="connsiteX47" fmla="*/ 802120 w 6947214"/>
              <a:gd name="connsiteY47" fmla="*/ 2661931 h 10541239"/>
              <a:gd name="connsiteX48" fmla="*/ 1162422 w 6947214"/>
              <a:gd name="connsiteY48" fmla="*/ 2302729 h 10541239"/>
              <a:gd name="connsiteX49" fmla="*/ 1165989 w 6947214"/>
              <a:gd name="connsiteY49" fmla="*/ 2299173 h 10541239"/>
              <a:gd name="connsiteX50" fmla="*/ 1708225 w 6947214"/>
              <a:gd name="connsiteY50" fmla="*/ 1762149 h 10541239"/>
              <a:gd name="connsiteX51" fmla="*/ 1708225 w 6947214"/>
              <a:gd name="connsiteY51" fmla="*/ 1758593 h 10541239"/>
              <a:gd name="connsiteX52" fmla="*/ 1711792 w 6947214"/>
              <a:gd name="connsiteY52" fmla="*/ 1758593 h 10541239"/>
              <a:gd name="connsiteX53" fmla="*/ 2254028 w 6947214"/>
              <a:gd name="connsiteY53" fmla="*/ 1214456 h 10541239"/>
              <a:gd name="connsiteX54" fmla="*/ 2450232 w 6947214"/>
              <a:gd name="connsiteY54" fmla="*/ 1018852 h 10541239"/>
              <a:gd name="connsiteX55" fmla="*/ 2450229 w 6947214"/>
              <a:gd name="connsiteY55" fmla="*/ 783996 h 10541239"/>
              <a:gd name="connsiteX56" fmla="*/ 2136583 w 6947214"/>
              <a:gd name="connsiteY56" fmla="*/ 1096786 h 10541239"/>
              <a:gd name="connsiteX57" fmla="*/ 1591267 w 6947214"/>
              <a:gd name="connsiteY57" fmla="*/ 1640615 h 10541239"/>
              <a:gd name="connsiteX58" fmla="*/ 1591267 w 6947214"/>
              <a:gd name="connsiteY58" fmla="*/ 1644169 h 10541239"/>
              <a:gd name="connsiteX59" fmla="*/ 1049515 w 6947214"/>
              <a:gd name="connsiteY59" fmla="*/ 2180889 h 10541239"/>
              <a:gd name="connsiteX60" fmla="*/ 1045950 w 6947214"/>
              <a:gd name="connsiteY60" fmla="*/ 2184443 h 10541239"/>
              <a:gd name="connsiteX61" fmla="*/ 522019 w 6947214"/>
              <a:gd name="connsiteY61" fmla="*/ 2706945 h 10541239"/>
              <a:gd name="connsiteX62" fmla="*/ 579046 w 6947214"/>
              <a:gd name="connsiteY62" fmla="*/ 2703391 h 10541239"/>
              <a:gd name="connsiteX63" fmla="*/ 1070900 w 6947214"/>
              <a:gd name="connsiteY63" fmla="*/ 2212879 h 10541239"/>
              <a:gd name="connsiteX64" fmla="*/ 1074464 w 6947214"/>
              <a:gd name="connsiteY64" fmla="*/ 2209324 h 10541239"/>
              <a:gd name="connsiteX65" fmla="*/ 1078028 w 6947214"/>
              <a:gd name="connsiteY65" fmla="*/ 2209324 h 10541239"/>
              <a:gd name="connsiteX66" fmla="*/ 1619780 w 6947214"/>
              <a:gd name="connsiteY66" fmla="*/ 1669050 h 10541239"/>
              <a:gd name="connsiteX67" fmla="*/ 1619780 w 6947214"/>
              <a:gd name="connsiteY67" fmla="*/ 1665496 h 10541239"/>
              <a:gd name="connsiteX68" fmla="*/ 2161532 w 6947214"/>
              <a:gd name="connsiteY68" fmla="*/ 1125222 h 10541239"/>
              <a:gd name="connsiteX69" fmla="*/ 2450229 w 6947214"/>
              <a:gd name="connsiteY69" fmla="*/ 837312 h 10541239"/>
              <a:gd name="connsiteX70" fmla="*/ 2450229 w 6947214"/>
              <a:gd name="connsiteY70" fmla="*/ 783996 h 10541239"/>
              <a:gd name="connsiteX71" fmla="*/ 2450230 w 6947214"/>
              <a:gd name="connsiteY71" fmla="*/ 602487 h 10541239"/>
              <a:gd name="connsiteX72" fmla="*/ 2043753 w 6947214"/>
              <a:gd name="connsiteY72" fmla="*/ 1007585 h 10541239"/>
              <a:gd name="connsiteX73" fmla="*/ 1501784 w 6947214"/>
              <a:gd name="connsiteY73" fmla="*/ 1547718 h 10541239"/>
              <a:gd name="connsiteX74" fmla="*/ 1501784 w 6947214"/>
              <a:gd name="connsiteY74" fmla="*/ 1551271 h 10541239"/>
              <a:gd name="connsiteX75" fmla="*/ 956249 w 6947214"/>
              <a:gd name="connsiteY75" fmla="*/ 2091404 h 10541239"/>
              <a:gd name="connsiteX76" fmla="*/ 952684 w 6947214"/>
              <a:gd name="connsiteY76" fmla="*/ 2094957 h 10541239"/>
              <a:gd name="connsiteX77" fmla="*/ 410716 w 6947214"/>
              <a:gd name="connsiteY77" fmla="*/ 2635090 h 10541239"/>
              <a:gd name="connsiteX78" fmla="*/ 353666 w 6947214"/>
              <a:gd name="connsiteY78" fmla="*/ 2691946 h 10541239"/>
              <a:gd name="connsiteX79" fmla="*/ 400019 w 6947214"/>
              <a:gd name="connsiteY79" fmla="*/ 2699053 h 10541239"/>
              <a:gd name="connsiteX80" fmla="*/ 435675 w 6947214"/>
              <a:gd name="connsiteY80" fmla="*/ 2663518 h 10541239"/>
              <a:gd name="connsiteX81" fmla="*/ 439240 w 6947214"/>
              <a:gd name="connsiteY81" fmla="*/ 2663518 h 10541239"/>
              <a:gd name="connsiteX82" fmla="*/ 439240 w 6947214"/>
              <a:gd name="connsiteY82" fmla="*/ 2659965 h 10541239"/>
              <a:gd name="connsiteX83" fmla="*/ 984774 w 6947214"/>
              <a:gd name="connsiteY83" fmla="*/ 2119832 h 10541239"/>
              <a:gd name="connsiteX84" fmla="*/ 984774 w 6947214"/>
              <a:gd name="connsiteY84" fmla="*/ 2116279 h 10541239"/>
              <a:gd name="connsiteX85" fmla="*/ 1526743 w 6947214"/>
              <a:gd name="connsiteY85" fmla="*/ 1579700 h 10541239"/>
              <a:gd name="connsiteX86" fmla="*/ 1526743 w 6947214"/>
              <a:gd name="connsiteY86" fmla="*/ 1576146 h 10541239"/>
              <a:gd name="connsiteX87" fmla="*/ 2072278 w 6947214"/>
              <a:gd name="connsiteY87" fmla="*/ 1032460 h 10541239"/>
              <a:gd name="connsiteX88" fmla="*/ 2075844 w 6947214"/>
              <a:gd name="connsiteY88" fmla="*/ 1032460 h 10541239"/>
              <a:gd name="connsiteX89" fmla="*/ 2450230 w 6947214"/>
              <a:gd name="connsiteY89" fmla="*/ 655789 h 10541239"/>
              <a:gd name="connsiteX90" fmla="*/ 2450230 w 6947214"/>
              <a:gd name="connsiteY90" fmla="*/ 602487 h 10541239"/>
              <a:gd name="connsiteX91" fmla="*/ 2450229 w 6947214"/>
              <a:gd name="connsiteY91" fmla="*/ 420977 h 10541239"/>
              <a:gd name="connsiteX92" fmla="*/ 1954946 w 6947214"/>
              <a:gd name="connsiteY92" fmla="*/ 915440 h 10541239"/>
              <a:gd name="connsiteX93" fmla="*/ 1413341 w 6947214"/>
              <a:gd name="connsiteY93" fmla="*/ 1459707 h 10541239"/>
              <a:gd name="connsiteX94" fmla="*/ 1409777 w 6947214"/>
              <a:gd name="connsiteY94" fmla="*/ 1459707 h 10541239"/>
              <a:gd name="connsiteX95" fmla="*/ 1409777 w 6947214"/>
              <a:gd name="connsiteY95" fmla="*/ 1463265 h 10541239"/>
              <a:gd name="connsiteX96" fmla="*/ 868172 w 6947214"/>
              <a:gd name="connsiteY96" fmla="*/ 2000417 h 10541239"/>
              <a:gd name="connsiteX97" fmla="*/ 864609 w 6947214"/>
              <a:gd name="connsiteY97" fmla="*/ 2003974 h 10541239"/>
              <a:gd name="connsiteX98" fmla="*/ 323005 w 6947214"/>
              <a:gd name="connsiteY98" fmla="*/ 2544683 h 10541239"/>
              <a:gd name="connsiteX99" fmla="*/ 323005 w 6947214"/>
              <a:gd name="connsiteY99" fmla="*/ 2548241 h 10541239"/>
              <a:gd name="connsiteX100" fmla="*/ 319442 w 6947214"/>
              <a:gd name="connsiteY100" fmla="*/ 2548241 h 10541239"/>
              <a:gd name="connsiteX101" fmla="*/ 208983 w 6947214"/>
              <a:gd name="connsiteY101" fmla="*/ 2658517 h 10541239"/>
              <a:gd name="connsiteX102" fmla="*/ 251741 w 6947214"/>
              <a:gd name="connsiteY102" fmla="*/ 2672746 h 10541239"/>
              <a:gd name="connsiteX103" fmla="*/ 347947 w 6947214"/>
              <a:gd name="connsiteY103" fmla="*/ 2576699 h 10541239"/>
              <a:gd name="connsiteX104" fmla="*/ 347947 w 6947214"/>
              <a:gd name="connsiteY104" fmla="*/ 2573142 h 10541239"/>
              <a:gd name="connsiteX105" fmla="*/ 351510 w 6947214"/>
              <a:gd name="connsiteY105" fmla="*/ 2573142 h 10541239"/>
              <a:gd name="connsiteX106" fmla="*/ 893115 w 6947214"/>
              <a:gd name="connsiteY106" fmla="*/ 2032432 h 10541239"/>
              <a:gd name="connsiteX107" fmla="*/ 893115 w 6947214"/>
              <a:gd name="connsiteY107" fmla="*/ 2028875 h 10541239"/>
              <a:gd name="connsiteX108" fmla="*/ 1438283 w 6947214"/>
              <a:gd name="connsiteY108" fmla="*/ 1488166 h 10541239"/>
              <a:gd name="connsiteX109" fmla="*/ 1438283 w 6947214"/>
              <a:gd name="connsiteY109" fmla="*/ 1484608 h 10541239"/>
              <a:gd name="connsiteX110" fmla="*/ 1979888 w 6947214"/>
              <a:gd name="connsiteY110" fmla="*/ 947456 h 10541239"/>
              <a:gd name="connsiteX111" fmla="*/ 1983451 w 6947214"/>
              <a:gd name="connsiteY111" fmla="*/ 943899 h 10541239"/>
              <a:gd name="connsiteX112" fmla="*/ 2450229 w 6947214"/>
              <a:gd name="connsiteY112" fmla="*/ 474336 h 10541239"/>
              <a:gd name="connsiteX113" fmla="*/ 2450229 w 6947214"/>
              <a:gd name="connsiteY113" fmla="*/ 420977 h 10541239"/>
              <a:gd name="connsiteX114" fmla="*/ 2450233 w 6947214"/>
              <a:gd name="connsiteY114" fmla="*/ 239469 h 10541239"/>
              <a:gd name="connsiteX115" fmla="*/ 2411028 w 6947214"/>
              <a:gd name="connsiteY115" fmla="*/ 282155 h 10541239"/>
              <a:gd name="connsiteX116" fmla="*/ 2407464 w 6947214"/>
              <a:gd name="connsiteY116" fmla="*/ 282155 h 10541239"/>
              <a:gd name="connsiteX117" fmla="*/ 1865716 w 6947214"/>
              <a:gd name="connsiteY117" fmla="*/ 822843 h 10541239"/>
              <a:gd name="connsiteX118" fmla="*/ 1862152 w 6947214"/>
              <a:gd name="connsiteY118" fmla="*/ 826401 h 10541239"/>
              <a:gd name="connsiteX119" fmla="*/ 1320404 w 6947214"/>
              <a:gd name="connsiteY119" fmla="*/ 1367089 h 10541239"/>
              <a:gd name="connsiteX120" fmla="*/ 1320404 w 6947214"/>
              <a:gd name="connsiteY120" fmla="*/ 1370646 h 10541239"/>
              <a:gd name="connsiteX121" fmla="*/ 1316840 w 6947214"/>
              <a:gd name="connsiteY121" fmla="*/ 1370646 h 10541239"/>
              <a:gd name="connsiteX122" fmla="*/ 778656 w 6947214"/>
              <a:gd name="connsiteY122" fmla="*/ 1911335 h 10541239"/>
              <a:gd name="connsiteX123" fmla="*/ 775092 w 6947214"/>
              <a:gd name="connsiteY123" fmla="*/ 1911335 h 10541239"/>
              <a:gd name="connsiteX124" fmla="*/ 771528 w 6947214"/>
              <a:gd name="connsiteY124" fmla="*/ 1914892 h 10541239"/>
              <a:gd name="connsiteX125" fmla="*/ 233345 w 6947214"/>
              <a:gd name="connsiteY125" fmla="*/ 2455581 h 10541239"/>
              <a:gd name="connsiteX126" fmla="*/ 229780 w 6947214"/>
              <a:gd name="connsiteY126" fmla="*/ 2455581 h 10541239"/>
              <a:gd name="connsiteX127" fmla="*/ 229780 w 6947214"/>
              <a:gd name="connsiteY127" fmla="*/ 2459138 h 10541239"/>
              <a:gd name="connsiteX128" fmla="*/ 80087 w 6947214"/>
              <a:gd name="connsiteY128" fmla="*/ 2604981 h 10541239"/>
              <a:gd name="connsiteX129" fmla="*/ 115728 w 6947214"/>
              <a:gd name="connsiteY129" fmla="*/ 2622767 h 10541239"/>
              <a:gd name="connsiteX130" fmla="*/ 254729 w 6947214"/>
              <a:gd name="connsiteY130" fmla="*/ 2484038 h 10541239"/>
              <a:gd name="connsiteX131" fmla="*/ 258293 w 6947214"/>
              <a:gd name="connsiteY131" fmla="*/ 2484038 h 10541239"/>
              <a:gd name="connsiteX132" fmla="*/ 258293 w 6947214"/>
              <a:gd name="connsiteY132" fmla="*/ 2480481 h 10541239"/>
              <a:gd name="connsiteX133" fmla="*/ 800041 w 6947214"/>
              <a:gd name="connsiteY133" fmla="*/ 1943349 h 10541239"/>
              <a:gd name="connsiteX134" fmla="*/ 803605 w 6947214"/>
              <a:gd name="connsiteY134" fmla="*/ 1939792 h 10541239"/>
              <a:gd name="connsiteX135" fmla="*/ 803605 w 6947214"/>
              <a:gd name="connsiteY135" fmla="*/ 1936235 h 10541239"/>
              <a:gd name="connsiteX136" fmla="*/ 1345353 w 6947214"/>
              <a:gd name="connsiteY136" fmla="*/ 1399104 h 10541239"/>
              <a:gd name="connsiteX137" fmla="*/ 1345353 w 6947214"/>
              <a:gd name="connsiteY137" fmla="*/ 1395546 h 10541239"/>
              <a:gd name="connsiteX138" fmla="*/ 1348917 w 6947214"/>
              <a:gd name="connsiteY138" fmla="*/ 1395546 h 10541239"/>
              <a:gd name="connsiteX139" fmla="*/ 1890665 w 6947214"/>
              <a:gd name="connsiteY139" fmla="*/ 854858 h 10541239"/>
              <a:gd name="connsiteX140" fmla="*/ 1894229 w 6947214"/>
              <a:gd name="connsiteY140" fmla="*/ 851301 h 10541239"/>
              <a:gd name="connsiteX141" fmla="*/ 2432412 w 6947214"/>
              <a:gd name="connsiteY141" fmla="*/ 310612 h 10541239"/>
              <a:gd name="connsiteX142" fmla="*/ 2435977 w 6947214"/>
              <a:gd name="connsiteY142" fmla="*/ 310612 h 10541239"/>
              <a:gd name="connsiteX143" fmla="*/ 2450233 w 6947214"/>
              <a:gd name="connsiteY143" fmla="*/ 292826 h 10541239"/>
              <a:gd name="connsiteX144" fmla="*/ 2450233 w 6947214"/>
              <a:gd name="connsiteY144" fmla="*/ 239469 h 10541239"/>
              <a:gd name="connsiteX145" fmla="*/ 2382163 w 6947214"/>
              <a:gd name="connsiteY145" fmla="*/ 0 h 10541239"/>
              <a:gd name="connsiteX146" fmla="*/ 4290409 w 6947214"/>
              <a:gd name="connsiteY146" fmla="*/ 0 h 10541239"/>
              <a:gd name="connsiteX147" fmla="*/ 4473196 w 6947214"/>
              <a:gd name="connsiteY147" fmla="*/ 105232 h 10541239"/>
              <a:gd name="connsiteX148" fmla="*/ 6595549 w 6947214"/>
              <a:gd name="connsiteY148" fmla="*/ 1327086 h 10541239"/>
              <a:gd name="connsiteX149" fmla="*/ 6947214 w 6947214"/>
              <a:gd name="connsiteY149" fmla="*/ 1934094 h 10541239"/>
              <a:gd name="connsiteX150" fmla="*/ 6947214 w 6947214"/>
              <a:gd name="connsiteY150" fmla="*/ 7204989 h 10541239"/>
              <a:gd name="connsiteX151" fmla="*/ 6595549 w 6947214"/>
              <a:gd name="connsiteY151" fmla="*/ 7811996 h 10541239"/>
              <a:gd name="connsiteX152" fmla="*/ 2017793 w 6947214"/>
              <a:gd name="connsiteY152" fmla="*/ 10447443 h 10541239"/>
              <a:gd name="connsiteX153" fmla="*/ 1314464 w 6947214"/>
              <a:gd name="connsiteY153" fmla="*/ 10447443 h 10541239"/>
              <a:gd name="connsiteX154" fmla="*/ 21547 w 6947214"/>
              <a:gd name="connsiteY154" fmla="*/ 9702604 h 10541239"/>
              <a:gd name="connsiteX155" fmla="*/ 0 w 6947214"/>
              <a:gd name="connsiteY155" fmla="*/ 9690191 h 10541239"/>
              <a:gd name="connsiteX156" fmla="*/ 0 w 6947214"/>
              <a:gd name="connsiteY156" fmla="*/ 2559631 h 10541239"/>
              <a:gd name="connsiteX157" fmla="*/ 52674 w 6947214"/>
              <a:gd name="connsiteY157" fmla="*/ 2507075 h 10541239"/>
              <a:gd name="connsiteX158" fmla="*/ 164930 w 6947214"/>
              <a:gd name="connsiteY158" fmla="*/ 2395070 h 10541239"/>
              <a:gd name="connsiteX159" fmla="*/ 164930 w 6947214"/>
              <a:gd name="connsiteY159" fmla="*/ 2391513 h 10541239"/>
              <a:gd name="connsiteX160" fmla="*/ 168495 w 6947214"/>
              <a:gd name="connsiteY160" fmla="*/ 2391513 h 10541239"/>
              <a:gd name="connsiteX161" fmla="*/ 710407 w 6947214"/>
              <a:gd name="connsiteY161" fmla="*/ 1850811 h 10541239"/>
              <a:gd name="connsiteX162" fmla="*/ 713973 w 6947214"/>
              <a:gd name="connsiteY162" fmla="*/ 1847254 h 10541239"/>
              <a:gd name="connsiteX163" fmla="*/ 1252320 w 6947214"/>
              <a:gd name="connsiteY163" fmla="*/ 1306552 h 10541239"/>
              <a:gd name="connsiteX164" fmla="*/ 1255886 w 6947214"/>
              <a:gd name="connsiteY164" fmla="*/ 1306552 h 10541239"/>
              <a:gd name="connsiteX165" fmla="*/ 1255886 w 6947214"/>
              <a:gd name="connsiteY165" fmla="*/ 1302995 h 10541239"/>
              <a:gd name="connsiteX166" fmla="*/ 1797798 w 6947214"/>
              <a:gd name="connsiteY166" fmla="*/ 765850 h 10541239"/>
              <a:gd name="connsiteX167" fmla="*/ 1801364 w 6947214"/>
              <a:gd name="connsiteY167" fmla="*/ 762292 h 10541239"/>
              <a:gd name="connsiteX168" fmla="*/ 2343277 w 6947214"/>
              <a:gd name="connsiteY168" fmla="*/ 221591 h 10541239"/>
              <a:gd name="connsiteX169" fmla="*/ 2343277 w 6947214"/>
              <a:gd name="connsiteY169" fmla="*/ 218034 h 10541239"/>
              <a:gd name="connsiteX170" fmla="*/ 2346842 w 6947214"/>
              <a:gd name="connsiteY170" fmla="*/ 218034 h 10541239"/>
              <a:gd name="connsiteX171" fmla="*/ 2450233 w 6947214"/>
              <a:gd name="connsiteY171" fmla="*/ 111316 h 10541239"/>
              <a:gd name="connsiteX172" fmla="*/ 2450233 w 6947214"/>
              <a:gd name="connsiteY172" fmla="*/ 65072 h 10541239"/>
              <a:gd name="connsiteX173" fmla="*/ 2450233 w 6947214"/>
              <a:gd name="connsiteY173" fmla="*/ 57957 h 10541239"/>
              <a:gd name="connsiteX174" fmla="*/ 2318320 w 6947214"/>
              <a:gd name="connsiteY174" fmla="*/ 189576 h 10541239"/>
              <a:gd name="connsiteX175" fmla="*/ 2318320 w 6947214"/>
              <a:gd name="connsiteY175" fmla="*/ 193133 h 10541239"/>
              <a:gd name="connsiteX176" fmla="*/ 2314755 w 6947214"/>
              <a:gd name="connsiteY176" fmla="*/ 193133 h 10541239"/>
              <a:gd name="connsiteX177" fmla="*/ 1776407 w 6947214"/>
              <a:gd name="connsiteY177" fmla="*/ 733834 h 10541239"/>
              <a:gd name="connsiteX178" fmla="*/ 1772842 w 6947214"/>
              <a:gd name="connsiteY178" fmla="*/ 733834 h 10541239"/>
              <a:gd name="connsiteX179" fmla="*/ 1769277 w 6947214"/>
              <a:gd name="connsiteY179" fmla="*/ 737392 h 10541239"/>
              <a:gd name="connsiteX180" fmla="*/ 1230929 w 6947214"/>
              <a:gd name="connsiteY180" fmla="*/ 1278094 h 10541239"/>
              <a:gd name="connsiteX181" fmla="*/ 1227364 w 6947214"/>
              <a:gd name="connsiteY181" fmla="*/ 1278094 h 10541239"/>
              <a:gd name="connsiteX182" fmla="*/ 685451 w 6947214"/>
              <a:gd name="connsiteY182" fmla="*/ 1822353 h 10541239"/>
              <a:gd name="connsiteX183" fmla="*/ 681886 w 6947214"/>
              <a:gd name="connsiteY183" fmla="*/ 1822353 h 10541239"/>
              <a:gd name="connsiteX184" fmla="*/ 139973 w 6947214"/>
              <a:gd name="connsiteY184" fmla="*/ 2363055 h 10541239"/>
              <a:gd name="connsiteX185" fmla="*/ 139973 w 6947214"/>
              <a:gd name="connsiteY185" fmla="*/ 2366612 h 10541239"/>
              <a:gd name="connsiteX186" fmla="*/ 136408 w 6947214"/>
              <a:gd name="connsiteY186" fmla="*/ 2366612 h 10541239"/>
              <a:gd name="connsiteX187" fmla="*/ 4363 w 6947214"/>
              <a:gd name="connsiteY187" fmla="*/ 2498363 h 10541239"/>
              <a:gd name="connsiteX188" fmla="*/ 0 w 6947214"/>
              <a:gd name="connsiteY188" fmla="*/ 2502716 h 10541239"/>
              <a:gd name="connsiteX189" fmla="*/ 0 w 6947214"/>
              <a:gd name="connsiteY189" fmla="*/ 2378333 h 10541239"/>
              <a:gd name="connsiteX190" fmla="*/ 29646 w 6947214"/>
              <a:gd name="connsiteY190" fmla="*/ 2348749 h 10541239"/>
              <a:gd name="connsiteX191" fmla="*/ 76617 w 6947214"/>
              <a:gd name="connsiteY191" fmla="*/ 2301876 h 10541239"/>
              <a:gd name="connsiteX192" fmla="*/ 80180 w 6947214"/>
              <a:gd name="connsiteY192" fmla="*/ 2298321 h 10541239"/>
              <a:gd name="connsiteX193" fmla="*/ 618167 w 6947214"/>
              <a:gd name="connsiteY193" fmla="*/ 1761454 h 10541239"/>
              <a:gd name="connsiteX194" fmla="*/ 621730 w 6947214"/>
              <a:gd name="connsiteY194" fmla="*/ 1757898 h 10541239"/>
              <a:gd name="connsiteX195" fmla="*/ 1163280 w 6947214"/>
              <a:gd name="connsiteY195" fmla="*/ 1217476 h 10541239"/>
              <a:gd name="connsiteX196" fmla="*/ 1163280 w 6947214"/>
              <a:gd name="connsiteY196" fmla="*/ 1213920 h 10541239"/>
              <a:gd name="connsiteX197" fmla="*/ 1166843 w 6947214"/>
              <a:gd name="connsiteY197" fmla="*/ 1213920 h 10541239"/>
              <a:gd name="connsiteX198" fmla="*/ 1708394 w 6947214"/>
              <a:gd name="connsiteY198" fmla="*/ 673498 h 10541239"/>
              <a:gd name="connsiteX199" fmla="*/ 1711956 w 6947214"/>
              <a:gd name="connsiteY199" fmla="*/ 669942 h 10541239"/>
              <a:gd name="connsiteX200" fmla="*/ 2253507 w 6947214"/>
              <a:gd name="connsiteY200" fmla="*/ 129521 h 10541239"/>
              <a:gd name="connsiteX201" fmla="*/ 2253507 w 6947214"/>
              <a:gd name="connsiteY201" fmla="*/ 125966 h 10541239"/>
              <a:gd name="connsiteX202" fmla="*/ 2362675 w 6947214"/>
              <a:gd name="connsiteY202" fmla="*/ 19081 h 10541239"/>
              <a:gd name="connsiteX203" fmla="*/ 2197558 w 6947214"/>
              <a:gd name="connsiteY203" fmla="*/ 0 h 10541239"/>
              <a:gd name="connsiteX204" fmla="*/ 2328039 w 6947214"/>
              <a:gd name="connsiteY204" fmla="*/ 0 h 10541239"/>
              <a:gd name="connsiteX205" fmla="*/ 2313685 w 6947214"/>
              <a:gd name="connsiteY205" fmla="*/ 14082 h 10541239"/>
              <a:gd name="connsiteX206" fmla="*/ 2225004 w 6947214"/>
              <a:gd name="connsiteY206" fmla="*/ 101078 h 10541239"/>
              <a:gd name="connsiteX207" fmla="*/ 2225004 w 6947214"/>
              <a:gd name="connsiteY207" fmla="*/ 104633 h 10541239"/>
              <a:gd name="connsiteX208" fmla="*/ 1683454 w 6947214"/>
              <a:gd name="connsiteY208" fmla="*/ 641499 h 10541239"/>
              <a:gd name="connsiteX209" fmla="*/ 1683454 w 6947214"/>
              <a:gd name="connsiteY209" fmla="*/ 645055 h 10541239"/>
              <a:gd name="connsiteX210" fmla="*/ 1679891 w 6947214"/>
              <a:gd name="connsiteY210" fmla="*/ 648610 h 10541239"/>
              <a:gd name="connsiteX211" fmla="*/ 1138340 w 6947214"/>
              <a:gd name="connsiteY211" fmla="*/ 1185477 h 10541239"/>
              <a:gd name="connsiteX212" fmla="*/ 1138340 w 6947214"/>
              <a:gd name="connsiteY212" fmla="*/ 1189032 h 10541239"/>
              <a:gd name="connsiteX213" fmla="*/ 1134778 w 6947214"/>
              <a:gd name="connsiteY213" fmla="*/ 1189032 h 10541239"/>
              <a:gd name="connsiteX214" fmla="*/ 596790 w 6947214"/>
              <a:gd name="connsiteY214" fmla="*/ 1729455 h 10541239"/>
              <a:gd name="connsiteX215" fmla="*/ 593227 w 6947214"/>
              <a:gd name="connsiteY215" fmla="*/ 1729455 h 10541239"/>
              <a:gd name="connsiteX216" fmla="*/ 48114 w 6947214"/>
              <a:gd name="connsiteY216" fmla="*/ 2273433 h 10541239"/>
              <a:gd name="connsiteX217" fmla="*/ 48114 w 6947214"/>
              <a:gd name="connsiteY217" fmla="*/ 2276988 h 10541239"/>
              <a:gd name="connsiteX218" fmla="*/ 0 w 6947214"/>
              <a:gd name="connsiteY218" fmla="*/ 2325002 h 10541239"/>
              <a:gd name="connsiteX219" fmla="*/ 0 w 6947214"/>
              <a:gd name="connsiteY219" fmla="*/ 2196153 h 10541239"/>
              <a:gd name="connsiteX220" fmla="*/ 81430 w 6947214"/>
              <a:gd name="connsiteY220" fmla="*/ 2114888 h 10541239"/>
              <a:gd name="connsiteX221" fmla="*/ 528026 w 6947214"/>
              <a:gd name="connsiteY221" fmla="*/ 1669194 h 10541239"/>
              <a:gd name="connsiteX222" fmla="*/ 531592 w 6947214"/>
              <a:gd name="connsiteY222" fmla="*/ 1665635 h 10541239"/>
              <a:gd name="connsiteX223" fmla="*/ 1070029 w 6947214"/>
              <a:gd name="connsiteY223" fmla="*/ 1124728 h 10541239"/>
              <a:gd name="connsiteX224" fmla="*/ 1073595 w 6947214"/>
              <a:gd name="connsiteY224" fmla="*/ 1124728 h 10541239"/>
              <a:gd name="connsiteX225" fmla="*/ 1077161 w 6947214"/>
              <a:gd name="connsiteY225" fmla="*/ 1121170 h 10541239"/>
              <a:gd name="connsiteX226" fmla="*/ 1619164 w 6947214"/>
              <a:gd name="connsiteY226" fmla="*/ 580263 h 10541239"/>
              <a:gd name="connsiteX227" fmla="*/ 2161167 w 6947214"/>
              <a:gd name="connsiteY227" fmla="*/ 39356 h 10541239"/>
              <a:gd name="connsiteX228" fmla="*/ 2161167 w 6947214"/>
              <a:gd name="connsiteY228" fmla="*/ 35798 h 10541239"/>
              <a:gd name="connsiteX229" fmla="*/ 2020416 w 6947214"/>
              <a:gd name="connsiteY229" fmla="*/ 0 h 10541239"/>
              <a:gd name="connsiteX230" fmla="*/ 2143651 w 6947214"/>
              <a:gd name="connsiteY230" fmla="*/ 0 h 10541239"/>
              <a:gd name="connsiteX231" fmla="*/ 2140329 w 6947214"/>
              <a:gd name="connsiteY231" fmla="*/ 3270 h 10541239"/>
              <a:gd name="connsiteX232" fmla="*/ 2136206 w 6947214"/>
              <a:gd name="connsiteY232" fmla="*/ 7329 h 10541239"/>
              <a:gd name="connsiteX233" fmla="*/ 2136206 w 6947214"/>
              <a:gd name="connsiteY233" fmla="*/ 10888 h 10541239"/>
              <a:gd name="connsiteX234" fmla="*/ 1590637 w 6947214"/>
              <a:gd name="connsiteY234" fmla="*/ 555353 h 10541239"/>
              <a:gd name="connsiteX235" fmla="*/ 1048634 w 6947214"/>
              <a:gd name="connsiteY235" fmla="*/ 1096260 h 10541239"/>
              <a:gd name="connsiteX236" fmla="*/ 1045069 w 6947214"/>
              <a:gd name="connsiteY236" fmla="*/ 1096260 h 10541239"/>
              <a:gd name="connsiteX237" fmla="*/ 503066 w 6947214"/>
              <a:gd name="connsiteY237" fmla="*/ 1640725 h 10541239"/>
              <a:gd name="connsiteX238" fmla="*/ 499500 w 6947214"/>
              <a:gd name="connsiteY238" fmla="*/ 1644284 h 10541239"/>
              <a:gd name="connsiteX239" fmla="*/ 25247 w 6947214"/>
              <a:gd name="connsiteY239" fmla="*/ 2114464 h 10541239"/>
              <a:gd name="connsiteX240" fmla="*/ 0 w 6947214"/>
              <a:gd name="connsiteY240" fmla="*/ 2139494 h 10541239"/>
              <a:gd name="connsiteX241" fmla="*/ 0 w 6947214"/>
              <a:gd name="connsiteY241" fmla="*/ 2015860 h 10541239"/>
              <a:gd name="connsiteX242" fmla="*/ 436648 w 6947214"/>
              <a:gd name="connsiteY242" fmla="*/ 1580196 h 10541239"/>
              <a:gd name="connsiteX243" fmla="*/ 440211 w 6947214"/>
              <a:gd name="connsiteY243" fmla="*/ 1576641 h 10541239"/>
              <a:gd name="connsiteX244" fmla="*/ 985385 w 6947214"/>
              <a:gd name="connsiteY244" fmla="*/ 1032696 h 10541239"/>
              <a:gd name="connsiteX245" fmla="*/ 1526996 w 6947214"/>
              <a:gd name="connsiteY245" fmla="*/ 492307 h 10541239"/>
              <a:gd name="connsiteX246" fmla="*/ 2004023 w 6947214"/>
              <a:gd name="connsiteY246" fmla="*/ 16355 h 10541239"/>
              <a:gd name="connsiteX247" fmla="*/ 1838874 w 6947214"/>
              <a:gd name="connsiteY247" fmla="*/ 0 h 10541239"/>
              <a:gd name="connsiteX248" fmla="*/ 1966968 w 6947214"/>
              <a:gd name="connsiteY248" fmla="*/ 0 h 10541239"/>
              <a:gd name="connsiteX249" fmla="*/ 1948328 w 6947214"/>
              <a:gd name="connsiteY249" fmla="*/ 18598 h 10541239"/>
              <a:gd name="connsiteX250" fmla="*/ 1502053 w 6947214"/>
              <a:gd name="connsiteY250" fmla="*/ 463865 h 10541239"/>
              <a:gd name="connsiteX251" fmla="*/ 956879 w 6947214"/>
              <a:gd name="connsiteY251" fmla="*/ 1007809 h 10541239"/>
              <a:gd name="connsiteX252" fmla="*/ 953316 w 6947214"/>
              <a:gd name="connsiteY252" fmla="*/ 1007809 h 10541239"/>
              <a:gd name="connsiteX253" fmla="*/ 415269 w 6947214"/>
              <a:gd name="connsiteY253" fmla="*/ 1548199 h 10541239"/>
              <a:gd name="connsiteX254" fmla="*/ 411705 w 6947214"/>
              <a:gd name="connsiteY254" fmla="*/ 1551754 h 10541239"/>
              <a:gd name="connsiteX255" fmla="*/ 2323 w 6947214"/>
              <a:gd name="connsiteY255" fmla="*/ 1960213 h 10541239"/>
              <a:gd name="connsiteX256" fmla="*/ 0 w 6947214"/>
              <a:gd name="connsiteY256" fmla="*/ 1962531 h 10541239"/>
              <a:gd name="connsiteX257" fmla="*/ 0 w 6947214"/>
              <a:gd name="connsiteY257" fmla="*/ 1832561 h 10541239"/>
              <a:gd name="connsiteX258" fmla="*/ 55880 w 6947214"/>
              <a:gd name="connsiteY258" fmla="*/ 1776873 h 10541239"/>
              <a:gd name="connsiteX259" fmla="*/ 346671 w 6947214"/>
              <a:gd name="connsiteY259" fmla="*/ 1487080 h 10541239"/>
              <a:gd name="connsiteX260" fmla="*/ 350238 w 6947214"/>
              <a:gd name="connsiteY260" fmla="*/ 1483525 h 10541239"/>
              <a:gd name="connsiteX261" fmla="*/ 892377 w 6947214"/>
              <a:gd name="connsiteY261" fmla="*/ 946801 h 10541239"/>
              <a:gd name="connsiteX262" fmla="*/ 892377 w 6947214"/>
              <a:gd name="connsiteY262" fmla="*/ 943247 h 10541239"/>
              <a:gd name="connsiteX263" fmla="*/ 1438083 w 6947214"/>
              <a:gd name="connsiteY263" fmla="*/ 399414 h 10541239"/>
              <a:gd name="connsiteX264" fmla="*/ 1804054 w 6947214"/>
              <a:gd name="connsiteY264" fmla="*/ 34700 h 10541239"/>
              <a:gd name="connsiteX265" fmla="*/ 1656629 w 6947214"/>
              <a:gd name="connsiteY265" fmla="*/ 0 h 10541239"/>
              <a:gd name="connsiteX266" fmla="*/ 1785373 w 6947214"/>
              <a:gd name="connsiteY266" fmla="*/ 0 h 10541239"/>
              <a:gd name="connsiteX267" fmla="*/ 1775131 w 6947214"/>
              <a:gd name="connsiteY267" fmla="*/ 10207 h 10541239"/>
              <a:gd name="connsiteX268" fmla="*/ 1409550 w 6947214"/>
              <a:gd name="connsiteY268" fmla="*/ 374533 h 10541239"/>
              <a:gd name="connsiteX269" fmla="*/ 867410 w 6947214"/>
              <a:gd name="connsiteY269" fmla="*/ 914811 h 10541239"/>
              <a:gd name="connsiteX270" fmla="*/ 863843 w 6947214"/>
              <a:gd name="connsiteY270" fmla="*/ 914811 h 10541239"/>
              <a:gd name="connsiteX271" fmla="*/ 321704 w 6947214"/>
              <a:gd name="connsiteY271" fmla="*/ 1458644 h 10541239"/>
              <a:gd name="connsiteX272" fmla="*/ 318137 w 6947214"/>
              <a:gd name="connsiteY272" fmla="*/ 1462199 h 10541239"/>
              <a:gd name="connsiteX273" fmla="*/ 4713 w 6947214"/>
              <a:gd name="connsiteY273" fmla="*/ 1774548 h 10541239"/>
              <a:gd name="connsiteX274" fmla="*/ 0 w 6947214"/>
              <a:gd name="connsiteY274" fmla="*/ 1779244 h 10541239"/>
              <a:gd name="connsiteX275" fmla="*/ 0 w 6947214"/>
              <a:gd name="connsiteY275" fmla="*/ 1652555 h 10541239"/>
              <a:gd name="connsiteX276" fmla="*/ 27202 w 6947214"/>
              <a:gd name="connsiteY276" fmla="*/ 1625419 h 10541239"/>
              <a:gd name="connsiteX277" fmla="*/ 254220 w 6947214"/>
              <a:gd name="connsiteY277" fmla="*/ 1398960 h 10541239"/>
              <a:gd name="connsiteX278" fmla="*/ 257783 w 6947214"/>
              <a:gd name="connsiteY278" fmla="*/ 1395405 h 10541239"/>
              <a:gd name="connsiteX279" fmla="*/ 803027 w 6947214"/>
              <a:gd name="connsiteY279" fmla="*/ 855057 h 10541239"/>
              <a:gd name="connsiteX280" fmla="*/ 803027 w 6947214"/>
              <a:gd name="connsiteY280" fmla="*/ 851502 h 10541239"/>
              <a:gd name="connsiteX281" fmla="*/ 1344706 w 6947214"/>
              <a:gd name="connsiteY281" fmla="*/ 311155 h 10541239"/>
              <a:gd name="connsiteX282" fmla="*/ 1597494 w 6947214"/>
              <a:gd name="connsiteY282" fmla="*/ 58990 h 10541239"/>
              <a:gd name="connsiteX283" fmla="*/ 1473483 w 6947214"/>
              <a:gd name="connsiteY283" fmla="*/ 0 h 10541239"/>
              <a:gd name="connsiteX284" fmla="*/ 1603173 w 6947214"/>
              <a:gd name="connsiteY284" fmla="*/ 0 h 10541239"/>
              <a:gd name="connsiteX285" fmla="*/ 1548282 w 6947214"/>
              <a:gd name="connsiteY285" fmla="*/ 54757 h 10541239"/>
              <a:gd name="connsiteX286" fmla="*/ 1319761 w 6947214"/>
              <a:gd name="connsiteY286" fmla="*/ 282716 h 10541239"/>
              <a:gd name="connsiteX287" fmla="*/ 778081 w 6947214"/>
              <a:gd name="connsiteY287" fmla="*/ 823063 h 10541239"/>
              <a:gd name="connsiteX288" fmla="*/ 774517 w 6947214"/>
              <a:gd name="connsiteY288" fmla="*/ 826618 h 10541239"/>
              <a:gd name="connsiteX289" fmla="*/ 770953 w 6947214"/>
              <a:gd name="connsiteY289" fmla="*/ 826618 h 10541239"/>
              <a:gd name="connsiteX290" fmla="*/ 232838 w 6947214"/>
              <a:gd name="connsiteY290" fmla="*/ 1366965 h 10541239"/>
              <a:gd name="connsiteX291" fmla="*/ 229274 w 6947214"/>
              <a:gd name="connsiteY291" fmla="*/ 1370520 h 10541239"/>
              <a:gd name="connsiteX292" fmla="*/ 50477 w 6947214"/>
              <a:gd name="connsiteY292" fmla="*/ 1548877 h 10541239"/>
              <a:gd name="connsiteX293" fmla="*/ 0 w 6947214"/>
              <a:gd name="connsiteY293" fmla="*/ 1599231 h 10541239"/>
              <a:gd name="connsiteX294" fmla="*/ 0 w 6947214"/>
              <a:gd name="connsiteY294" fmla="*/ 1470845 h 10541239"/>
              <a:gd name="connsiteX295" fmla="*/ 33467 w 6947214"/>
              <a:gd name="connsiteY295" fmla="*/ 1437438 h 10541239"/>
              <a:gd name="connsiteX296" fmla="*/ 165654 w 6947214"/>
              <a:gd name="connsiteY296" fmla="*/ 1305487 h 10541239"/>
              <a:gd name="connsiteX297" fmla="*/ 169216 w 6947214"/>
              <a:gd name="connsiteY297" fmla="*/ 1301932 h 10541239"/>
              <a:gd name="connsiteX298" fmla="*/ 710654 w 6947214"/>
              <a:gd name="connsiteY298" fmla="*/ 765018 h 10541239"/>
              <a:gd name="connsiteX299" fmla="*/ 710654 w 6947214"/>
              <a:gd name="connsiteY299" fmla="*/ 761462 h 10541239"/>
              <a:gd name="connsiteX300" fmla="*/ 714216 w 6947214"/>
              <a:gd name="connsiteY300" fmla="*/ 761462 h 10541239"/>
              <a:gd name="connsiteX301" fmla="*/ 1252093 w 6947214"/>
              <a:gd name="connsiteY301" fmla="*/ 220994 h 10541239"/>
              <a:gd name="connsiteX302" fmla="*/ 1255655 w 6947214"/>
              <a:gd name="connsiteY302" fmla="*/ 217438 h 10541239"/>
              <a:gd name="connsiteX303" fmla="*/ 1434372 w 6947214"/>
              <a:gd name="connsiteY303" fmla="*/ 39041 h 10541239"/>
              <a:gd name="connsiteX304" fmla="*/ 1292930 w 6947214"/>
              <a:gd name="connsiteY304" fmla="*/ 0 h 10541239"/>
              <a:gd name="connsiteX305" fmla="*/ 1420052 w 6947214"/>
              <a:gd name="connsiteY305" fmla="*/ 0 h 10541239"/>
              <a:gd name="connsiteX306" fmla="*/ 1406661 w 6947214"/>
              <a:gd name="connsiteY306" fmla="*/ 13367 h 10541239"/>
              <a:gd name="connsiteX307" fmla="*/ 1230720 w 6947214"/>
              <a:gd name="connsiteY307" fmla="*/ 188993 h 10541239"/>
              <a:gd name="connsiteX308" fmla="*/ 1227158 w 6947214"/>
              <a:gd name="connsiteY308" fmla="*/ 192548 h 10541239"/>
              <a:gd name="connsiteX309" fmla="*/ 685719 w 6947214"/>
              <a:gd name="connsiteY309" fmla="*/ 733017 h 10541239"/>
              <a:gd name="connsiteX310" fmla="*/ 682157 w 6947214"/>
              <a:gd name="connsiteY310" fmla="*/ 736572 h 10541239"/>
              <a:gd name="connsiteX311" fmla="*/ 140719 w 6947214"/>
              <a:gd name="connsiteY311" fmla="*/ 1277041 h 10541239"/>
              <a:gd name="connsiteX312" fmla="*/ 137157 w 6947214"/>
              <a:gd name="connsiteY312" fmla="*/ 1280597 h 10541239"/>
              <a:gd name="connsiteX313" fmla="*/ 42477 w 6947214"/>
              <a:gd name="connsiteY313" fmla="*/ 1375108 h 10541239"/>
              <a:gd name="connsiteX314" fmla="*/ 0 w 6947214"/>
              <a:gd name="connsiteY314" fmla="*/ 1417509 h 10541239"/>
              <a:gd name="connsiteX315" fmla="*/ 0 w 6947214"/>
              <a:gd name="connsiteY315" fmla="*/ 1290701 h 10541239"/>
              <a:gd name="connsiteX316" fmla="*/ 5434 w 6947214"/>
              <a:gd name="connsiteY316" fmla="*/ 1285240 h 10541239"/>
              <a:gd name="connsiteX317" fmla="*/ 72704 w 6947214"/>
              <a:gd name="connsiteY317" fmla="*/ 1217622 h 10541239"/>
              <a:gd name="connsiteX318" fmla="*/ 76268 w 6947214"/>
              <a:gd name="connsiteY318" fmla="*/ 1214064 h 10541239"/>
              <a:gd name="connsiteX319" fmla="*/ 79832 w 6947214"/>
              <a:gd name="connsiteY319" fmla="*/ 1214064 h 10541239"/>
              <a:gd name="connsiteX320" fmla="*/ 617995 w 6947214"/>
              <a:gd name="connsiteY320" fmla="*/ 673123 h 10541239"/>
              <a:gd name="connsiteX321" fmla="*/ 621559 w 6947214"/>
              <a:gd name="connsiteY321" fmla="*/ 673123 h 10541239"/>
              <a:gd name="connsiteX322" fmla="*/ 621559 w 6947214"/>
              <a:gd name="connsiteY322" fmla="*/ 669564 h 10541239"/>
              <a:gd name="connsiteX323" fmla="*/ 1163288 w 6947214"/>
              <a:gd name="connsiteY323" fmla="*/ 128625 h 10541239"/>
              <a:gd name="connsiteX324" fmla="*/ 1166852 w 6947214"/>
              <a:gd name="connsiteY324" fmla="*/ 125066 h 10541239"/>
              <a:gd name="connsiteX325" fmla="*/ 1262210 w 6947214"/>
              <a:gd name="connsiteY325" fmla="*/ 30473 h 10541239"/>
              <a:gd name="connsiteX326" fmla="*/ 1114254 w 6947214"/>
              <a:gd name="connsiteY326" fmla="*/ 0 h 10541239"/>
              <a:gd name="connsiteX327" fmla="*/ 1238640 w 6947214"/>
              <a:gd name="connsiteY327" fmla="*/ 0 h 10541239"/>
              <a:gd name="connsiteX328" fmla="*/ 1234756 w 6947214"/>
              <a:gd name="connsiteY328" fmla="*/ 3878 h 10541239"/>
              <a:gd name="connsiteX329" fmla="*/ 1138340 w 6947214"/>
              <a:gd name="connsiteY329" fmla="*/ 100154 h 10541239"/>
              <a:gd name="connsiteX330" fmla="*/ 1134776 w 6947214"/>
              <a:gd name="connsiteY330" fmla="*/ 103713 h 10541239"/>
              <a:gd name="connsiteX331" fmla="*/ 596611 w 6947214"/>
              <a:gd name="connsiteY331" fmla="*/ 641094 h 10541239"/>
              <a:gd name="connsiteX332" fmla="*/ 593047 w 6947214"/>
              <a:gd name="connsiteY332" fmla="*/ 644653 h 10541239"/>
              <a:gd name="connsiteX333" fmla="*/ 593047 w 6947214"/>
              <a:gd name="connsiteY333" fmla="*/ 648212 h 10541239"/>
              <a:gd name="connsiteX334" fmla="*/ 51320 w 6947214"/>
              <a:gd name="connsiteY334" fmla="*/ 1185593 h 10541239"/>
              <a:gd name="connsiteX335" fmla="*/ 47756 w 6947214"/>
              <a:gd name="connsiteY335" fmla="*/ 1189152 h 10541239"/>
              <a:gd name="connsiteX336" fmla="*/ 0 w 6947214"/>
              <a:gd name="connsiteY336" fmla="*/ 1236839 h 10541239"/>
              <a:gd name="connsiteX337" fmla="*/ 0 w 6947214"/>
              <a:gd name="connsiteY337" fmla="*/ 1107130 h 10541239"/>
              <a:gd name="connsiteX338" fmla="*/ 81442 w 6947214"/>
              <a:gd name="connsiteY338" fmla="*/ 1026489 h 10541239"/>
              <a:gd name="connsiteX339" fmla="*/ 528074 w 6947214"/>
              <a:gd name="connsiteY339" fmla="*/ 584253 h 10541239"/>
              <a:gd name="connsiteX340" fmla="*/ 528074 w 6947214"/>
              <a:gd name="connsiteY340" fmla="*/ 580699 h 10541239"/>
              <a:gd name="connsiteX341" fmla="*/ 531640 w 6947214"/>
              <a:gd name="connsiteY341" fmla="*/ 580699 h 10541239"/>
              <a:gd name="connsiteX342" fmla="*/ 1070122 w 6947214"/>
              <a:gd name="connsiteY342" fmla="*/ 40433 h 10541239"/>
              <a:gd name="connsiteX343" fmla="*/ 1073688 w 6947214"/>
              <a:gd name="connsiteY343" fmla="*/ 36878 h 10541239"/>
              <a:gd name="connsiteX344" fmla="*/ 1077254 w 6947214"/>
              <a:gd name="connsiteY344" fmla="*/ 36878 h 10541239"/>
              <a:gd name="connsiteX345" fmla="*/ 930870 w 6947214"/>
              <a:gd name="connsiteY345" fmla="*/ 0 h 10541239"/>
              <a:gd name="connsiteX346" fmla="*/ 1057252 w 6947214"/>
              <a:gd name="connsiteY346" fmla="*/ 0 h 10541239"/>
              <a:gd name="connsiteX347" fmla="*/ 1057195 w 6947214"/>
              <a:gd name="connsiteY347" fmla="*/ 57 h 10541239"/>
              <a:gd name="connsiteX348" fmla="*/ 1048725 w 6947214"/>
              <a:gd name="connsiteY348" fmla="*/ 8443 h 10541239"/>
              <a:gd name="connsiteX349" fmla="*/ 1045159 w 6947214"/>
              <a:gd name="connsiteY349" fmla="*/ 11998 h 10541239"/>
              <a:gd name="connsiteX350" fmla="*/ 503113 w 6947214"/>
              <a:gd name="connsiteY350" fmla="*/ 552264 h 10541239"/>
              <a:gd name="connsiteX351" fmla="*/ 503113 w 6947214"/>
              <a:gd name="connsiteY351" fmla="*/ 555818 h 10541239"/>
              <a:gd name="connsiteX352" fmla="*/ 499546 w 6947214"/>
              <a:gd name="connsiteY352" fmla="*/ 555818 h 10541239"/>
              <a:gd name="connsiteX353" fmla="*/ 25255 w 6947214"/>
              <a:gd name="connsiteY353" fmla="*/ 1028551 h 10541239"/>
              <a:gd name="connsiteX354" fmla="*/ 0 w 6947214"/>
              <a:gd name="connsiteY354" fmla="*/ 1053723 h 10541239"/>
              <a:gd name="connsiteX355" fmla="*/ 0 w 6947214"/>
              <a:gd name="connsiteY355" fmla="*/ 928883 h 10541239"/>
              <a:gd name="connsiteX356" fmla="*/ 75401 w 6947214"/>
              <a:gd name="connsiteY356" fmla="*/ 853118 h 10541239"/>
              <a:gd name="connsiteX357" fmla="*/ 435833 w 6947214"/>
              <a:gd name="connsiteY357" fmla="*/ 490947 h 10541239"/>
              <a:gd name="connsiteX358" fmla="*/ 439395 w 6947214"/>
              <a:gd name="connsiteY358" fmla="*/ 490947 h 10541239"/>
              <a:gd name="connsiteX359" fmla="*/ 439395 w 6947214"/>
              <a:gd name="connsiteY359" fmla="*/ 487391 h 10541239"/>
              <a:gd name="connsiteX360" fmla="*/ 916399 w 6947214"/>
              <a:gd name="connsiteY360" fmla="*/ 14351 h 10541239"/>
              <a:gd name="connsiteX361" fmla="*/ 751590 w 6947214"/>
              <a:gd name="connsiteY361" fmla="*/ 0 h 10541239"/>
              <a:gd name="connsiteX362" fmla="*/ 874727 w 6947214"/>
              <a:gd name="connsiteY362" fmla="*/ 0 h 10541239"/>
              <a:gd name="connsiteX363" fmla="*/ 857770 w 6947214"/>
              <a:gd name="connsiteY363" fmla="*/ 17039 h 10541239"/>
              <a:gd name="connsiteX364" fmla="*/ 414454 w 6947214"/>
              <a:gd name="connsiteY364" fmla="*/ 462494 h 10541239"/>
              <a:gd name="connsiteX365" fmla="*/ 410891 w 6947214"/>
              <a:gd name="connsiteY365" fmla="*/ 462494 h 10541239"/>
              <a:gd name="connsiteX366" fmla="*/ 42890 w 6947214"/>
              <a:gd name="connsiteY366" fmla="*/ 829838 h 10541239"/>
              <a:gd name="connsiteX367" fmla="*/ 0 w 6947214"/>
              <a:gd name="connsiteY367" fmla="*/ 872651 h 10541239"/>
              <a:gd name="connsiteX368" fmla="*/ 0 w 6947214"/>
              <a:gd name="connsiteY368" fmla="*/ 746195 h 10541239"/>
              <a:gd name="connsiteX369" fmla="*/ 56974 w 6947214"/>
              <a:gd name="connsiteY369" fmla="*/ 689361 h 10541239"/>
              <a:gd name="connsiteX370" fmla="*/ 347501 w 6947214"/>
              <a:gd name="connsiteY370" fmla="*/ 399546 h 10541239"/>
              <a:gd name="connsiteX371" fmla="*/ 351064 w 6947214"/>
              <a:gd name="connsiteY371" fmla="*/ 399546 h 10541239"/>
              <a:gd name="connsiteX372" fmla="*/ 716702 w 6947214"/>
              <a:gd name="connsiteY372" fmla="*/ 34803 h 10541239"/>
              <a:gd name="connsiteX373" fmla="*/ 568214 w 6947214"/>
              <a:gd name="connsiteY373" fmla="*/ 0 h 10541239"/>
              <a:gd name="connsiteX374" fmla="*/ 695683 w 6947214"/>
              <a:gd name="connsiteY374" fmla="*/ 0 h 10541239"/>
              <a:gd name="connsiteX375" fmla="*/ 685417 w 6947214"/>
              <a:gd name="connsiteY375" fmla="*/ 10308 h 10541239"/>
              <a:gd name="connsiteX376" fmla="*/ 322556 w 6947214"/>
              <a:gd name="connsiteY376" fmla="*/ 374662 h 10541239"/>
              <a:gd name="connsiteX377" fmla="*/ 318993 w 6947214"/>
              <a:gd name="connsiteY377" fmla="*/ 374662 h 10541239"/>
              <a:gd name="connsiteX378" fmla="*/ 7913 w 6947214"/>
              <a:gd name="connsiteY378" fmla="*/ 687035 h 10541239"/>
              <a:gd name="connsiteX379" fmla="*/ 0 w 6947214"/>
              <a:gd name="connsiteY379" fmla="*/ 694981 h 10541239"/>
              <a:gd name="connsiteX380" fmla="*/ 0 w 6947214"/>
              <a:gd name="connsiteY380" fmla="*/ 565457 h 10541239"/>
              <a:gd name="connsiteX381" fmla="*/ 26370 w 6947214"/>
              <a:gd name="connsiteY381" fmla="*/ 538954 h 10541239"/>
              <a:gd name="connsiteX382" fmla="*/ 253339 w 6947214"/>
              <a:gd name="connsiteY382" fmla="*/ 310833 h 10541239"/>
              <a:gd name="connsiteX383" fmla="*/ 256902 w 6947214"/>
              <a:gd name="connsiteY383" fmla="*/ 310833 h 10541239"/>
              <a:gd name="connsiteX384" fmla="*/ 509636 w 6947214"/>
              <a:gd name="connsiteY384" fmla="*/ 58488 h 10541239"/>
              <a:gd name="connsiteX385" fmla="*/ 387459 w 6947214"/>
              <a:gd name="connsiteY385" fmla="*/ 0 h 10541239"/>
              <a:gd name="connsiteX386" fmla="*/ 512909 w 6947214"/>
              <a:gd name="connsiteY386" fmla="*/ 0 h 10541239"/>
              <a:gd name="connsiteX387" fmla="*/ 458931 w 6947214"/>
              <a:gd name="connsiteY387" fmla="*/ 54252 h 10541239"/>
              <a:gd name="connsiteX388" fmla="*/ 231962 w 6947214"/>
              <a:gd name="connsiteY388" fmla="*/ 282373 h 10541239"/>
              <a:gd name="connsiteX389" fmla="*/ 228399 w 6947214"/>
              <a:gd name="connsiteY389" fmla="*/ 282373 h 10541239"/>
              <a:gd name="connsiteX390" fmla="*/ 49640 w 6947214"/>
              <a:gd name="connsiteY390" fmla="*/ 460857 h 10541239"/>
              <a:gd name="connsiteX391" fmla="*/ 0 w 6947214"/>
              <a:gd name="connsiteY391" fmla="*/ 510421 h 10541239"/>
              <a:gd name="connsiteX392" fmla="*/ 0 w 6947214"/>
              <a:gd name="connsiteY392" fmla="*/ 383752 h 10541239"/>
              <a:gd name="connsiteX393" fmla="*/ 32576 w 6947214"/>
              <a:gd name="connsiteY393" fmla="*/ 351066 h 10541239"/>
              <a:gd name="connsiteX394" fmla="*/ 164915 w 6947214"/>
              <a:gd name="connsiteY394" fmla="*/ 218281 h 10541239"/>
              <a:gd name="connsiteX395" fmla="*/ 168481 w 6947214"/>
              <a:gd name="connsiteY395" fmla="*/ 218281 h 10541239"/>
              <a:gd name="connsiteX396" fmla="*/ 347403 w 6947214"/>
              <a:gd name="connsiteY396" fmla="*/ 39929 h 10541239"/>
              <a:gd name="connsiteX397" fmla="*/ 204849 w 6947214"/>
              <a:gd name="connsiteY397" fmla="*/ 0 h 10541239"/>
              <a:gd name="connsiteX398" fmla="*/ 331653 w 6947214"/>
              <a:gd name="connsiteY398" fmla="*/ 0 h 10541239"/>
              <a:gd name="connsiteX399" fmla="*/ 317253 w 6947214"/>
              <a:gd name="connsiteY399" fmla="*/ 14260 h 10541239"/>
              <a:gd name="connsiteX400" fmla="*/ 139951 w 6947214"/>
              <a:gd name="connsiteY400" fmla="*/ 189842 h 10541239"/>
              <a:gd name="connsiteX401" fmla="*/ 139951 w 6947214"/>
              <a:gd name="connsiteY401" fmla="*/ 193397 h 10541239"/>
              <a:gd name="connsiteX402" fmla="*/ 136385 w 6947214"/>
              <a:gd name="connsiteY402" fmla="*/ 193397 h 10541239"/>
              <a:gd name="connsiteX403" fmla="*/ 41597 w 6947214"/>
              <a:gd name="connsiteY403" fmla="*/ 288510 h 10541239"/>
              <a:gd name="connsiteX404" fmla="*/ 0 w 6947214"/>
              <a:gd name="connsiteY404" fmla="*/ 330248 h 10541239"/>
              <a:gd name="connsiteX405" fmla="*/ 0 w 6947214"/>
              <a:gd name="connsiteY405" fmla="*/ 201432 h 10541239"/>
              <a:gd name="connsiteX406" fmla="*/ 4955 w 6947214"/>
              <a:gd name="connsiteY406" fmla="*/ 196452 h 10541239"/>
              <a:gd name="connsiteX407" fmla="*/ 72181 w 6947214"/>
              <a:gd name="connsiteY407" fmla="*/ 128893 h 10541239"/>
              <a:gd name="connsiteX408" fmla="*/ 75742 w 6947214"/>
              <a:gd name="connsiteY408" fmla="*/ 128893 h 10541239"/>
              <a:gd name="connsiteX409" fmla="*/ 79304 w 6947214"/>
              <a:gd name="connsiteY409" fmla="*/ 125337 h 10541239"/>
              <a:gd name="connsiteX410" fmla="*/ 173972 w 6947214"/>
              <a:gd name="connsiteY410" fmla="*/ 30826 h 10541239"/>
              <a:gd name="connsiteX411" fmla="*/ 23683 w 6947214"/>
              <a:gd name="connsiteY411" fmla="*/ 0 h 10541239"/>
              <a:gd name="connsiteX412" fmla="*/ 151425 w 6947214"/>
              <a:gd name="connsiteY412" fmla="*/ 0 h 10541239"/>
              <a:gd name="connsiteX413" fmla="*/ 147164 w 6947214"/>
              <a:gd name="connsiteY413" fmla="*/ 4254 h 10541239"/>
              <a:gd name="connsiteX414" fmla="*/ 50811 w 6947214"/>
              <a:gd name="connsiteY414" fmla="*/ 100447 h 10541239"/>
              <a:gd name="connsiteX415" fmla="*/ 47249 w 6947214"/>
              <a:gd name="connsiteY415" fmla="*/ 100447 h 10541239"/>
              <a:gd name="connsiteX416" fmla="*/ 47249 w 6947214"/>
              <a:gd name="connsiteY416" fmla="*/ 104003 h 10541239"/>
              <a:gd name="connsiteX417" fmla="*/ 0 w 6947214"/>
              <a:gd name="connsiteY417" fmla="*/ 150864 h 10541239"/>
              <a:gd name="connsiteX418" fmla="*/ 0 w 6947214"/>
              <a:gd name="connsiteY418" fmla="*/ 23619 h 105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6947214" h="10541239">
                <a:moveTo>
                  <a:pt x="2352900" y="1604733"/>
                </a:moveTo>
                <a:cubicBezTo>
                  <a:pt x="1954696" y="2000188"/>
                  <a:pt x="1954696" y="2000188"/>
                  <a:pt x="1954696" y="2000188"/>
                </a:cubicBezTo>
                <a:cubicBezTo>
                  <a:pt x="1954696" y="2003751"/>
                  <a:pt x="1954696" y="2003751"/>
                  <a:pt x="1954696" y="2003751"/>
                </a:cubicBezTo>
                <a:lnTo>
                  <a:pt x="1951141" y="2003751"/>
                </a:lnTo>
                <a:cubicBezTo>
                  <a:pt x="1897810" y="2057191"/>
                  <a:pt x="1897810" y="2057191"/>
                  <a:pt x="1897810" y="2057191"/>
                </a:cubicBezTo>
                <a:cubicBezTo>
                  <a:pt x="1965362" y="2018002"/>
                  <a:pt x="1965362" y="2018002"/>
                  <a:pt x="1965362" y="2018002"/>
                </a:cubicBezTo>
                <a:cubicBezTo>
                  <a:pt x="1968918" y="2018002"/>
                  <a:pt x="1968918" y="2018002"/>
                  <a:pt x="1968918" y="2018002"/>
                </a:cubicBezTo>
                <a:cubicBezTo>
                  <a:pt x="1968918" y="2018002"/>
                  <a:pt x="1972473" y="2018002"/>
                  <a:pt x="1972473" y="2018002"/>
                </a:cubicBezTo>
                <a:cubicBezTo>
                  <a:pt x="1993806" y="2003751"/>
                  <a:pt x="2018693" y="1989501"/>
                  <a:pt x="2040026" y="1971687"/>
                </a:cubicBezTo>
                <a:cubicBezTo>
                  <a:pt x="2274682" y="1736552"/>
                  <a:pt x="2274682" y="1736552"/>
                  <a:pt x="2274682" y="1736552"/>
                </a:cubicBezTo>
                <a:cubicBezTo>
                  <a:pt x="2303125" y="1693800"/>
                  <a:pt x="2331568" y="1651048"/>
                  <a:pt x="2352900" y="1604733"/>
                </a:cubicBezTo>
                <a:close/>
                <a:moveTo>
                  <a:pt x="2439707" y="1339046"/>
                </a:moveTo>
                <a:cubicBezTo>
                  <a:pt x="2411158" y="1367441"/>
                  <a:pt x="2411158" y="1367441"/>
                  <a:pt x="2411158" y="1367441"/>
                </a:cubicBezTo>
                <a:cubicBezTo>
                  <a:pt x="2407589" y="1370990"/>
                  <a:pt x="2407589" y="1370990"/>
                  <a:pt x="2407589" y="1370990"/>
                </a:cubicBezTo>
                <a:cubicBezTo>
                  <a:pt x="1865149" y="1910490"/>
                  <a:pt x="1865149" y="1910490"/>
                  <a:pt x="1865149" y="1910490"/>
                </a:cubicBezTo>
                <a:cubicBezTo>
                  <a:pt x="1861580" y="1910490"/>
                  <a:pt x="1861580" y="1910490"/>
                  <a:pt x="1861580" y="1910490"/>
                </a:cubicBezTo>
                <a:cubicBezTo>
                  <a:pt x="1469025" y="2304467"/>
                  <a:pt x="1469025" y="2304467"/>
                  <a:pt x="1469025" y="2304467"/>
                </a:cubicBezTo>
                <a:cubicBezTo>
                  <a:pt x="1597498" y="2229931"/>
                  <a:pt x="1597498" y="2229931"/>
                  <a:pt x="1597498" y="2229931"/>
                </a:cubicBezTo>
                <a:cubicBezTo>
                  <a:pt x="1890130" y="1942434"/>
                  <a:pt x="1890130" y="1942434"/>
                  <a:pt x="1890130" y="1942434"/>
                </a:cubicBezTo>
                <a:cubicBezTo>
                  <a:pt x="1890130" y="1938885"/>
                  <a:pt x="1890130" y="1938885"/>
                  <a:pt x="1890130" y="1938885"/>
                </a:cubicBezTo>
                <a:cubicBezTo>
                  <a:pt x="1893698" y="1935336"/>
                  <a:pt x="1893698" y="1935336"/>
                  <a:pt x="1893698" y="1935336"/>
                </a:cubicBezTo>
                <a:cubicBezTo>
                  <a:pt x="2425432" y="1406484"/>
                  <a:pt x="2425432" y="1406484"/>
                  <a:pt x="2425432" y="1406484"/>
                </a:cubicBezTo>
                <a:cubicBezTo>
                  <a:pt x="2425432" y="1402934"/>
                  <a:pt x="2429001" y="1395836"/>
                  <a:pt x="2429001" y="1388737"/>
                </a:cubicBezTo>
                <a:cubicBezTo>
                  <a:pt x="2432570" y="1370990"/>
                  <a:pt x="2436138" y="1356793"/>
                  <a:pt x="2439707" y="1339046"/>
                </a:cubicBezTo>
                <a:close/>
                <a:moveTo>
                  <a:pt x="2450230" y="1147013"/>
                </a:moveTo>
                <a:cubicBezTo>
                  <a:pt x="2318243" y="1278509"/>
                  <a:pt x="2318243" y="1278509"/>
                  <a:pt x="2318243" y="1278509"/>
                </a:cubicBezTo>
                <a:cubicBezTo>
                  <a:pt x="1772459" y="1822260"/>
                  <a:pt x="1772459" y="1822260"/>
                  <a:pt x="1772459" y="1822260"/>
                </a:cubicBezTo>
                <a:cubicBezTo>
                  <a:pt x="1768892" y="1822260"/>
                  <a:pt x="1768892" y="1822260"/>
                  <a:pt x="1768892" y="1822260"/>
                </a:cubicBezTo>
                <a:cubicBezTo>
                  <a:pt x="1230242" y="2362458"/>
                  <a:pt x="1230242" y="2362458"/>
                  <a:pt x="1230242" y="2362458"/>
                </a:cubicBezTo>
                <a:cubicBezTo>
                  <a:pt x="1226675" y="2366012"/>
                  <a:pt x="1226675" y="2366012"/>
                  <a:pt x="1226675" y="2366012"/>
                </a:cubicBezTo>
                <a:cubicBezTo>
                  <a:pt x="1037612" y="2554370"/>
                  <a:pt x="1037612" y="2554370"/>
                  <a:pt x="1037612" y="2554370"/>
                </a:cubicBezTo>
                <a:cubicBezTo>
                  <a:pt x="1166032" y="2479738"/>
                  <a:pt x="1166032" y="2479738"/>
                  <a:pt x="1166032" y="2479738"/>
                </a:cubicBezTo>
                <a:cubicBezTo>
                  <a:pt x="1251645" y="2394443"/>
                  <a:pt x="1251645" y="2394443"/>
                  <a:pt x="1251645" y="2394443"/>
                </a:cubicBezTo>
                <a:cubicBezTo>
                  <a:pt x="1255212" y="2390889"/>
                  <a:pt x="1255212" y="2390889"/>
                  <a:pt x="1255212" y="2390889"/>
                </a:cubicBezTo>
                <a:cubicBezTo>
                  <a:pt x="1800997" y="1850692"/>
                  <a:pt x="1800997" y="1850692"/>
                  <a:pt x="1800997" y="1850692"/>
                </a:cubicBezTo>
                <a:cubicBezTo>
                  <a:pt x="1800997" y="1847138"/>
                  <a:pt x="1800997" y="1847138"/>
                  <a:pt x="1800997" y="1847138"/>
                </a:cubicBezTo>
                <a:cubicBezTo>
                  <a:pt x="2343214" y="1306940"/>
                  <a:pt x="2343214" y="1306940"/>
                  <a:pt x="2343214" y="1306940"/>
                </a:cubicBezTo>
                <a:cubicBezTo>
                  <a:pt x="2346781" y="1303386"/>
                  <a:pt x="2346781" y="1303386"/>
                  <a:pt x="2346781" y="1303386"/>
                </a:cubicBezTo>
                <a:cubicBezTo>
                  <a:pt x="2450230" y="1200322"/>
                  <a:pt x="2450230" y="1200322"/>
                  <a:pt x="2450230" y="1200322"/>
                </a:cubicBezTo>
                <a:cubicBezTo>
                  <a:pt x="2450230" y="1193214"/>
                  <a:pt x="2450230" y="1189660"/>
                  <a:pt x="2450230" y="1182552"/>
                </a:cubicBezTo>
                <a:cubicBezTo>
                  <a:pt x="2450230" y="1147013"/>
                  <a:pt x="2450230" y="1147013"/>
                  <a:pt x="2450230" y="1147013"/>
                </a:cubicBezTo>
                <a:close/>
                <a:moveTo>
                  <a:pt x="2450232" y="965505"/>
                </a:moveTo>
                <a:cubicBezTo>
                  <a:pt x="2225490" y="1189561"/>
                  <a:pt x="2225490" y="1189561"/>
                  <a:pt x="2225490" y="1189561"/>
                </a:cubicBezTo>
                <a:cubicBezTo>
                  <a:pt x="1683254" y="1730141"/>
                  <a:pt x="1683254" y="1730141"/>
                  <a:pt x="1683254" y="1730141"/>
                </a:cubicBezTo>
                <a:cubicBezTo>
                  <a:pt x="1137450" y="2274278"/>
                  <a:pt x="1137450" y="2274278"/>
                  <a:pt x="1137450" y="2274278"/>
                </a:cubicBezTo>
                <a:cubicBezTo>
                  <a:pt x="1133883" y="2277834"/>
                  <a:pt x="1133883" y="2277834"/>
                  <a:pt x="1133883" y="2277834"/>
                </a:cubicBezTo>
                <a:cubicBezTo>
                  <a:pt x="727206" y="2683269"/>
                  <a:pt x="727206" y="2683269"/>
                  <a:pt x="727206" y="2683269"/>
                </a:cubicBezTo>
                <a:cubicBezTo>
                  <a:pt x="752177" y="2676156"/>
                  <a:pt x="777149" y="2672600"/>
                  <a:pt x="802120" y="2661931"/>
                </a:cubicBezTo>
                <a:cubicBezTo>
                  <a:pt x="1162422" y="2302729"/>
                  <a:pt x="1162422" y="2302729"/>
                  <a:pt x="1162422" y="2302729"/>
                </a:cubicBezTo>
                <a:cubicBezTo>
                  <a:pt x="1165989" y="2299173"/>
                  <a:pt x="1165989" y="2299173"/>
                  <a:pt x="1165989" y="2299173"/>
                </a:cubicBezTo>
                <a:cubicBezTo>
                  <a:pt x="1708225" y="1762149"/>
                  <a:pt x="1708225" y="1762149"/>
                  <a:pt x="1708225" y="1762149"/>
                </a:cubicBezTo>
                <a:cubicBezTo>
                  <a:pt x="1708225" y="1758593"/>
                  <a:pt x="1708225" y="1758593"/>
                  <a:pt x="1708225" y="1758593"/>
                </a:cubicBezTo>
                <a:cubicBezTo>
                  <a:pt x="1711792" y="1758593"/>
                  <a:pt x="1711792" y="1758593"/>
                  <a:pt x="1711792" y="1758593"/>
                </a:cubicBezTo>
                <a:cubicBezTo>
                  <a:pt x="2254028" y="1214456"/>
                  <a:pt x="2254028" y="1214456"/>
                  <a:pt x="2254028" y="1214456"/>
                </a:cubicBezTo>
                <a:cubicBezTo>
                  <a:pt x="2450232" y="1018852"/>
                  <a:pt x="2450232" y="1018852"/>
                  <a:pt x="2450232" y="1018852"/>
                </a:cubicBezTo>
                <a:close/>
                <a:moveTo>
                  <a:pt x="2450229" y="783996"/>
                </a:moveTo>
                <a:cubicBezTo>
                  <a:pt x="2136583" y="1096786"/>
                  <a:pt x="2136583" y="1096786"/>
                  <a:pt x="2136583" y="1096786"/>
                </a:cubicBezTo>
                <a:cubicBezTo>
                  <a:pt x="1591267" y="1640615"/>
                  <a:pt x="1591267" y="1640615"/>
                  <a:pt x="1591267" y="1640615"/>
                </a:cubicBezTo>
                <a:cubicBezTo>
                  <a:pt x="1591267" y="1644169"/>
                  <a:pt x="1591267" y="1644169"/>
                  <a:pt x="1591267" y="1644169"/>
                </a:cubicBezTo>
                <a:cubicBezTo>
                  <a:pt x="1049515" y="2180889"/>
                  <a:pt x="1049515" y="2180889"/>
                  <a:pt x="1049515" y="2180889"/>
                </a:cubicBezTo>
                <a:lnTo>
                  <a:pt x="1045950" y="2184443"/>
                </a:lnTo>
                <a:cubicBezTo>
                  <a:pt x="522019" y="2706945"/>
                  <a:pt x="522019" y="2706945"/>
                  <a:pt x="522019" y="2706945"/>
                </a:cubicBezTo>
                <a:cubicBezTo>
                  <a:pt x="539840" y="2706945"/>
                  <a:pt x="561225" y="2706945"/>
                  <a:pt x="579046" y="2703391"/>
                </a:cubicBezTo>
                <a:cubicBezTo>
                  <a:pt x="1070900" y="2212879"/>
                  <a:pt x="1070900" y="2212879"/>
                  <a:pt x="1070900" y="2212879"/>
                </a:cubicBezTo>
                <a:cubicBezTo>
                  <a:pt x="1074464" y="2209324"/>
                  <a:pt x="1074464" y="2209324"/>
                  <a:pt x="1074464" y="2209324"/>
                </a:cubicBezTo>
                <a:cubicBezTo>
                  <a:pt x="1078028" y="2209324"/>
                  <a:pt x="1078028" y="2209324"/>
                  <a:pt x="1078028" y="2209324"/>
                </a:cubicBezTo>
                <a:cubicBezTo>
                  <a:pt x="1619780" y="1669050"/>
                  <a:pt x="1619780" y="1669050"/>
                  <a:pt x="1619780" y="1669050"/>
                </a:cubicBezTo>
                <a:cubicBezTo>
                  <a:pt x="1619780" y="1665496"/>
                  <a:pt x="1619780" y="1665496"/>
                  <a:pt x="1619780" y="1665496"/>
                </a:cubicBezTo>
                <a:cubicBezTo>
                  <a:pt x="2161532" y="1125222"/>
                  <a:pt x="2161532" y="1125222"/>
                  <a:pt x="2161532" y="1125222"/>
                </a:cubicBezTo>
                <a:cubicBezTo>
                  <a:pt x="2450229" y="837312"/>
                  <a:pt x="2450229" y="837312"/>
                  <a:pt x="2450229" y="837312"/>
                </a:cubicBezTo>
                <a:cubicBezTo>
                  <a:pt x="2450229" y="783996"/>
                  <a:pt x="2450229" y="783996"/>
                  <a:pt x="2450229" y="783996"/>
                </a:cubicBezTo>
                <a:close/>
                <a:moveTo>
                  <a:pt x="2450230" y="602487"/>
                </a:moveTo>
                <a:cubicBezTo>
                  <a:pt x="2043753" y="1007585"/>
                  <a:pt x="2043753" y="1007585"/>
                  <a:pt x="2043753" y="1007585"/>
                </a:cubicBezTo>
                <a:cubicBezTo>
                  <a:pt x="1501784" y="1547718"/>
                  <a:pt x="1501784" y="1547718"/>
                  <a:pt x="1501784" y="1547718"/>
                </a:cubicBezTo>
                <a:cubicBezTo>
                  <a:pt x="1501784" y="1551271"/>
                  <a:pt x="1501784" y="1551271"/>
                  <a:pt x="1501784" y="1551271"/>
                </a:cubicBezTo>
                <a:cubicBezTo>
                  <a:pt x="956249" y="2091404"/>
                  <a:pt x="956249" y="2091404"/>
                  <a:pt x="956249" y="2091404"/>
                </a:cubicBezTo>
                <a:cubicBezTo>
                  <a:pt x="952684" y="2094957"/>
                  <a:pt x="952684" y="2094957"/>
                  <a:pt x="952684" y="2094957"/>
                </a:cubicBezTo>
                <a:cubicBezTo>
                  <a:pt x="410716" y="2635090"/>
                  <a:pt x="410716" y="2635090"/>
                  <a:pt x="410716" y="2635090"/>
                </a:cubicBezTo>
                <a:cubicBezTo>
                  <a:pt x="353666" y="2691946"/>
                  <a:pt x="353666" y="2691946"/>
                  <a:pt x="353666" y="2691946"/>
                </a:cubicBezTo>
                <a:cubicBezTo>
                  <a:pt x="367929" y="2695500"/>
                  <a:pt x="385757" y="2699053"/>
                  <a:pt x="400019" y="2699053"/>
                </a:cubicBezTo>
                <a:cubicBezTo>
                  <a:pt x="435675" y="2663518"/>
                  <a:pt x="435675" y="2663518"/>
                  <a:pt x="435675" y="2663518"/>
                </a:cubicBezTo>
                <a:cubicBezTo>
                  <a:pt x="439240" y="2663518"/>
                  <a:pt x="439240" y="2663518"/>
                  <a:pt x="439240" y="2663518"/>
                </a:cubicBezTo>
                <a:cubicBezTo>
                  <a:pt x="439240" y="2659965"/>
                  <a:pt x="439240" y="2659965"/>
                  <a:pt x="439240" y="2659965"/>
                </a:cubicBezTo>
                <a:cubicBezTo>
                  <a:pt x="984774" y="2119832"/>
                  <a:pt x="984774" y="2119832"/>
                  <a:pt x="984774" y="2119832"/>
                </a:cubicBezTo>
                <a:lnTo>
                  <a:pt x="984774" y="2116279"/>
                </a:lnTo>
                <a:cubicBezTo>
                  <a:pt x="1526743" y="1579700"/>
                  <a:pt x="1526743" y="1579700"/>
                  <a:pt x="1526743" y="1579700"/>
                </a:cubicBezTo>
                <a:cubicBezTo>
                  <a:pt x="1526743" y="1576146"/>
                  <a:pt x="1526743" y="1576146"/>
                  <a:pt x="1526743" y="1576146"/>
                </a:cubicBezTo>
                <a:cubicBezTo>
                  <a:pt x="2072278" y="1032460"/>
                  <a:pt x="2072278" y="1032460"/>
                  <a:pt x="2072278" y="1032460"/>
                </a:cubicBezTo>
                <a:cubicBezTo>
                  <a:pt x="2075844" y="1032460"/>
                  <a:pt x="2075844" y="1032460"/>
                  <a:pt x="2075844" y="1032460"/>
                </a:cubicBezTo>
                <a:cubicBezTo>
                  <a:pt x="2450230" y="655789"/>
                  <a:pt x="2450230" y="655789"/>
                  <a:pt x="2450230" y="655789"/>
                </a:cubicBezTo>
                <a:cubicBezTo>
                  <a:pt x="2450230" y="602487"/>
                  <a:pt x="2450230" y="602487"/>
                  <a:pt x="2450230" y="602487"/>
                </a:cubicBezTo>
                <a:close/>
                <a:moveTo>
                  <a:pt x="2450229" y="420977"/>
                </a:moveTo>
                <a:cubicBezTo>
                  <a:pt x="1954946" y="915440"/>
                  <a:pt x="1954946" y="915440"/>
                  <a:pt x="1954946" y="915440"/>
                </a:cubicBezTo>
                <a:cubicBezTo>
                  <a:pt x="1413341" y="1459707"/>
                  <a:pt x="1413341" y="1459707"/>
                  <a:pt x="1413341" y="1459707"/>
                </a:cubicBezTo>
                <a:cubicBezTo>
                  <a:pt x="1409777" y="1459707"/>
                  <a:pt x="1409777" y="1459707"/>
                  <a:pt x="1409777" y="1459707"/>
                </a:cubicBezTo>
                <a:cubicBezTo>
                  <a:pt x="1409777" y="1463265"/>
                  <a:pt x="1409777" y="1463265"/>
                  <a:pt x="1409777" y="1463265"/>
                </a:cubicBezTo>
                <a:cubicBezTo>
                  <a:pt x="868172" y="2000417"/>
                  <a:pt x="868172" y="2000417"/>
                  <a:pt x="868172" y="2000417"/>
                </a:cubicBezTo>
                <a:cubicBezTo>
                  <a:pt x="864609" y="2003974"/>
                  <a:pt x="864609" y="2003974"/>
                  <a:pt x="864609" y="2003974"/>
                </a:cubicBezTo>
                <a:cubicBezTo>
                  <a:pt x="323005" y="2544683"/>
                  <a:pt x="323005" y="2544683"/>
                  <a:pt x="323005" y="2544683"/>
                </a:cubicBezTo>
                <a:cubicBezTo>
                  <a:pt x="323005" y="2548241"/>
                  <a:pt x="323005" y="2548241"/>
                  <a:pt x="323005" y="2548241"/>
                </a:cubicBezTo>
                <a:cubicBezTo>
                  <a:pt x="319442" y="2548241"/>
                  <a:pt x="319442" y="2548241"/>
                  <a:pt x="319442" y="2548241"/>
                </a:cubicBezTo>
                <a:cubicBezTo>
                  <a:pt x="208983" y="2658517"/>
                  <a:pt x="208983" y="2658517"/>
                  <a:pt x="208983" y="2658517"/>
                </a:cubicBezTo>
                <a:cubicBezTo>
                  <a:pt x="223236" y="2665632"/>
                  <a:pt x="237488" y="2669189"/>
                  <a:pt x="251741" y="2672746"/>
                </a:cubicBezTo>
                <a:cubicBezTo>
                  <a:pt x="347947" y="2576699"/>
                  <a:pt x="347947" y="2576699"/>
                  <a:pt x="347947" y="2576699"/>
                </a:cubicBezTo>
                <a:cubicBezTo>
                  <a:pt x="347947" y="2573142"/>
                  <a:pt x="347947" y="2573142"/>
                  <a:pt x="347947" y="2573142"/>
                </a:cubicBezTo>
                <a:cubicBezTo>
                  <a:pt x="351510" y="2573142"/>
                  <a:pt x="351510" y="2573142"/>
                  <a:pt x="351510" y="2573142"/>
                </a:cubicBezTo>
                <a:cubicBezTo>
                  <a:pt x="893115" y="2032432"/>
                  <a:pt x="893115" y="2032432"/>
                  <a:pt x="893115" y="2032432"/>
                </a:cubicBezTo>
                <a:cubicBezTo>
                  <a:pt x="893115" y="2028875"/>
                  <a:pt x="893115" y="2028875"/>
                  <a:pt x="893115" y="2028875"/>
                </a:cubicBezTo>
                <a:cubicBezTo>
                  <a:pt x="1438283" y="1488166"/>
                  <a:pt x="1438283" y="1488166"/>
                  <a:pt x="1438283" y="1488166"/>
                </a:cubicBezTo>
                <a:cubicBezTo>
                  <a:pt x="1438283" y="1484608"/>
                  <a:pt x="1438283" y="1484608"/>
                  <a:pt x="1438283" y="1484608"/>
                </a:cubicBezTo>
                <a:cubicBezTo>
                  <a:pt x="1979888" y="947456"/>
                  <a:pt x="1979888" y="947456"/>
                  <a:pt x="1979888" y="947456"/>
                </a:cubicBezTo>
                <a:cubicBezTo>
                  <a:pt x="1983451" y="943899"/>
                  <a:pt x="1983451" y="943899"/>
                  <a:pt x="1983451" y="943899"/>
                </a:cubicBezTo>
                <a:cubicBezTo>
                  <a:pt x="2450229" y="474336"/>
                  <a:pt x="2450229" y="474336"/>
                  <a:pt x="2450229" y="474336"/>
                </a:cubicBezTo>
                <a:cubicBezTo>
                  <a:pt x="2450229" y="420977"/>
                  <a:pt x="2450229" y="420977"/>
                  <a:pt x="2450229" y="420977"/>
                </a:cubicBezTo>
                <a:close/>
                <a:moveTo>
                  <a:pt x="2450233" y="239469"/>
                </a:moveTo>
                <a:cubicBezTo>
                  <a:pt x="2411028" y="282155"/>
                  <a:pt x="2411028" y="282155"/>
                  <a:pt x="2411028" y="282155"/>
                </a:cubicBezTo>
                <a:cubicBezTo>
                  <a:pt x="2407464" y="282155"/>
                  <a:pt x="2407464" y="282155"/>
                  <a:pt x="2407464" y="282155"/>
                </a:cubicBezTo>
                <a:cubicBezTo>
                  <a:pt x="1865716" y="822843"/>
                  <a:pt x="1865716" y="822843"/>
                  <a:pt x="1865716" y="822843"/>
                </a:cubicBezTo>
                <a:cubicBezTo>
                  <a:pt x="1862152" y="826401"/>
                  <a:pt x="1862152" y="826401"/>
                  <a:pt x="1862152" y="826401"/>
                </a:cubicBezTo>
                <a:cubicBezTo>
                  <a:pt x="1320404" y="1367089"/>
                  <a:pt x="1320404" y="1367089"/>
                  <a:pt x="1320404" y="1367089"/>
                </a:cubicBezTo>
                <a:cubicBezTo>
                  <a:pt x="1320404" y="1370646"/>
                  <a:pt x="1320404" y="1370646"/>
                  <a:pt x="1320404" y="1370646"/>
                </a:cubicBezTo>
                <a:cubicBezTo>
                  <a:pt x="1316840" y="1370646"/>
                  <a:pt x="1316840" y="1370646"/>
                  <a:pt x="1316840" y="1370646"/>
                </a:cubicBezTo>
                <a:cubicBezTo>
                  <a:pt x="778656" y="1911335"/>
                  <a:pt x="778656" y="1911335"/>
                  <a:pt x="778656" y="1911335"/>
                </a:cubicBezTo>
                <a:cubicBezTo>
                  <a:pt x="775092" y="1911335"/>
                  <a:pt x="775092" y="1911335"/>
                  <a:pt x="775092" y="1911335"/>
                </a:cubicBezTo>
                <a:cubicBezTo>
                  <a:pt x="771528" y="1914892"/>
                  <a:pt x="771528" y="1914892"/>
                  <a:pt x="771528" y="1914892"/>
                </a:cubicBezTo>
                <a:cubicBezTo>
                  <a:pt x="233345" y="2455581"/>
                  <a:pt x="233345" y="2455581"/>
                  <a:pt x="233345" y="2455581"/>
                </a:cubicBezTo>
                <a:cubicBezTo>
                  <a:pt x="229780" y="2455581"/>
                  <a:pt x="229780" y="2455581"/>
                  <a:pt x="229780" y="2455581"/>
                </a:cubicBezTo>
                <a:cubicBezTo>
                  <a:pt x="229780" y="2459138"/>
                  <a:pt x="229780" y="2459138"/>
                  <a:pt x="229780" y="2459138"/>
                </a:cubicBezTo>
                <a:cubicBezTo>
                  <a:pt x="80087" y="2604981"/>
                  <a:pt x="80087" y="2604981"/>
                  <a:pt x="80087" y="2604981"/>
                </a:cubicBezTo>
                <a:cubicBezTo>
                  <a:pt x="90779" y="2612096"/>
                  <a:pt x="105036" y="2619210"/>
                  <a:pt x="115728" y="2622767"/>
                </a:cubicBezTo>
                <a:cubicBezTo>
                  <a:pt x="254729" y="2484038"/>
                  <a:pt x="254729" y="2484038"/>
                  <a:pt x="254729" y="2484038"/>
                </a:cubicBezTo>
                <a:lnTo>
                  <a:pt x="258293" y="2484038"/>
                </a:lnTo>
                <a:cubicBezTo>
                  <a:pt x="258293" y="2480481"/>
                  <a:pt x="258293" y="2480481"/>
                  <a:pt x="258293" y="2480481"/>
                </a:cubicBezTo>
                <a:cubicBezTo>
                  <a:pt x="800041" y="1943349"/>
                  <a:pt x="800041" y="1943349"/>
                  <a:pt x="800041" y="1943349"/>
                </a:cubicBezTo>
                <a:cubicBezTo>
                  <a:pt x="803605" y="1939792"/>
                  <a:pt x="803605" y="1939792"/>
                  <a:pt x="803605" y="1939792"/>
                </a:cubicBezTo>
                <a:cubicBezTo>
                  <a:pt x="803605" y="1936235"/>
                  <a:pt x="803605" y="1936235"/>
                  <a:pt x="803605" y="1936235"/>
                </a:cubicBezTo>
                <a:cubicBezTo>
                  <a:pt x="1345353" y="1399104"/>
                  <a:pt x="1345353" y="1399104"/>
                  <a:pt x="1345353" y="1399104"/>
                </a:cubicBezTo>
                <a:cubicBezTo>
                  <a:pt x="1345353" y="1395546"/>
                  <a:pt x="1345353" y="1395546"/>
                  <a:pt x="1345353" y="1395546"/>
                </a:cubicBezTo>
                <a:cubicBezTo>
                  <a:pt x="1348917" y="1395546"/>
                  <a:pt x="1348917" y="1395546"/>
                  <a:pt x="1348917" y="1395546"/>
                </a:cubicBezTo>
                <a:cubicBezTo>
                  <a:pt x="1890665" y="854858"/>
                  <a:pt x="1890665" y="854858"/>
                  <a:pt x="1890665" y="854858"/>
                </a:cubicBezTo>
                <a:cubicBezTo>
                  <a:pt x="1894229" y="851301"/>
                  <a:pt x="1894229" y="851301"/>
                  <a:pt x="1894229" y="851301"/>
                </a:cubicBezTo>
                <a:cubicBezTo>
                  <a:pt x="2432412" y="310612"/>
                  <a:pt x="2432412" y="310612"/>
                  <a:pt x="2432412" y="310612"/>
                </a:cubicBezTo>
                <a:cubicBezTo>
                  <a:pt x="2435977" y="310612"/>
                  <a:pt x="2435977" y="310612"/>
                  <a:pt x="2435977" y="310612"/>
                </a:cubicBezTo>
                <a:cubicBezTo>
                  <a:pt x="2450233" y="292826"/>
                  <a:pt x="2450233" y="292826"/>
                  <a:pt x="2450233" y="292826"/>
                </a:cubicBezTo>
                <a:cubicBezTo>
                  <a:pt x="2450233" y="239469"/>
                  <a:pt x="2450233" y="239469"/>
                  <a:pt x="2450233" y="239469"/>
                </a:cubicBezTo>
                <a:close/>
                <a:moveTo>
                  <a:pt x="2382163" y="0"/>
                </a:moveTo>
                <a:lnTo>
                  <a:pt x="4290409" y="0"/>
                </a:lnTo>
                <a:lnTo>
                  <a:pt x="4473196" y="105232"/>
                </a:lnTo>
                <a:cubicBezTo>
                  <a:pt x="5039827" y="431446"/>
                  <a:pt x="5737220" y="832940"/>
                  <a:pt x="6595549" y="1327086"/>
                </a:cubicBezTo>
                <a:cubicBezTo>
                  <a:pt x="6812664" y="1452148"/>
                  <a:pt x="6947214" y="1683970"/>
                  <a:pt x="6947214" y="1934094"/>
                </a:cubicBezTo>
                <a:cubicBezTo>
                  <a:pt x="6947214" y="1934094"/>
                  <a:pt x="6947214" y="1934094"/>
                  <a:pt x="6947214" y="7204989"/>
                </a:cubicBezTo>
                <a:cubicBezTo>
                  <a:pt x="6947214" y="7455112"/>
                  <a:pt x="6812664" y="7686934"/>
                  <a:pt x="6595549" y="7811996"/>
                </a:cubicBezTo>
                <a:cubicBezTo>
                  <a:pt x="6595549" y="7811996"/>
                  <a:pt x="6595549" y="7811996"/>
                  <a:pt x="2017793" y="10447443"/>
                </a:cubicBezTo>
                <a:cubicBezTo>
                  <a:pt x="1800678" y="10572505"/>
                  <a:pt x="1531578" y="10572505"/>
                  <a:pt x="1314464" y="10447443"/>
                </a:cubicBezTo>
                <a:cubicBezTo>
                  <a:pt x="1314464" y="10447443"/>
                  <a:pt x="1314464" y="10447443"/>
                  <a:pt x="21547" y="9702604"/>
                </a:cubicBezTo>
                <a:lnTo>
                  <a:pt x="0" y="9690191"/>
                </a:lnTo>
                <a:lnTo>
                  <a:pt x="0" y="2559631"/>
                </a:lnTo>
                <a:lnTo>
                  <a:pt x="52674" y="2507075"/>
                </a:lnTo>
                <a:cubicBezTo>
                  <a:pt x="164930" y="2395070"/>
                  <a:pt x="164930" y="2395070"/>
                  <a:pt x="164930" y="2395070"/>
                </a:cubicBezTo>
                <a:lnTo>
                  <a:pt x="164930" y="2391513"/>
                </a:lnTo>
                <a:cubicBezTo>
                  <a:pt x="168495" y="2391513"/>
                  <a:pt x="168495" y="2391513"/>
                  <a:pt x="168495" y="2391513"/>
                </a:cubicBezTo>
                <a:cubicBezTo>
                  <a:pt x="710407" y="1850811"/>
                  <a:pt x="710407" y="1850811"/>
                  <a:pt x="710407" y="1850811"/>
                </a:cubicBezTo>
                <a:cubicBezTo>
                  <a:pt x="713973" y="1847254"/>
                  <a:pt x="713973" y="1847254"/>
                  <a:pt x="713973" y="1847254"/>
                </a:cubicBezTo>
                <a:cubicBezTo>
                  <a:pt x="1252320" y="1306552"/>
                  <a:pt x="1252320" y="1306552"/>
                  <a:pt x="1252320" y="1306552"/>
                </a:cubicBezTo>
                <a:cubicBezTo>
                  <a:pt x="1255886" y="1306552"/>
                  <a:pt x="1255886" y="1306552"/>
                  <a:pt x="1255886" y="1306552"/>
                </a:cubicBezTo>
                <a:cubicBezTo>
                  <a:pt x="1255886" y="1302995"/>
                  <a:pt x="1255886" y="1302995"/>
                  <a:pt x="1255886" y="1302995"/>
                </a:cubicBezTo>
                <a:cubicBezTo>
                  <a:pt x="1797798" y="765850"/>
                  <a:pt x="1797798" y="765850"/>
                  <a:pt x="1797798" y="765850"/>
                </a:cubicBezTo>
                <a:cubicBezTo>
                  <a:pt x="1801364" y="762292"/>
                  <a:pt x="1801364" y="762292"/>
                  <a:pt x="1801364" y="762292"/>
                </a:cubicBezTo>
                <a:cubicBezTo>
                  <a:pt x="2343277" y="221591"/>
                  <a:pt x="2343277" y="221591"/>
                  <a:pt x="2343277" y="221591"/>
                </a:cubicBezTo>
                <a:cubicBezTo>
                  <a:pt x="2343277" y="218034"/>
                  <a:pt x="2343277" y="218034"/>
                  <a:pt x="2343277" y="218034"/>
                </a:cubicBezTo>
                <a:cubicBezTo>
                  <a:pt x="2346842" y="218034"/>
                  <a:pt x="2346842" y="218034"/>
                  <a:pt x="2346842" y="218034"/>
                </a:cubicBezTo>
                <a:cubicBezTo>
                  <a:pt x="2450233" y="111316"/>
                  <a:pt x="2450233" y="111316"/>
                  <a:pt x="2450233" y="111316"/>
                </a:cubicBezTo>
                <a:cubicBezTo>
                  <a:pt x="2450233" y="65072"/>
                  <a:pt x="2450233" y="65072"/>
                  <a:pt x="2450233" y="65072"/>
                </a:cubicBezTo>
                <a:cubicBezTo>
                  <a:pt x="2450233" y="61515"/>
                  <a:pt x="2450233" y="61515"/>
                  <a:pt x="2450233" y="57957"/>
                </a:cubicBezTo>
                <a:cubicBezTo>
                  <a:pt x="2318320" y="189576"/>
                  <a:pt x="2318320" y="189576"/>
                  <a:pt x="2318320" y="189576"/>
                </a:cubicBezTo>
                <a:cubicBezTo>
                  <a:pt x="2318320" y="193133"/>
                  <a:pt x="2318320" y="193133"/>
                  <a:pt x="2318320" y="193133"/>
                </a:cubicBezTo>
                <a:cubicBezTo>
                  <a:pt x="2314755" y="193133"/>
                  <a:pt x="2314755" y="193133"/>
                  <a:pt x="2314755" y="193133"/>
                </a:cubicBezTo>
                <a:cubicBezTo>
                  <a:pt x="1776407" y="733834"/>
                  <a:pt x="1776407" y="733834"/>
                  <a:pt x="1776407" y="733834"/>
                </a:cubicBezTo>
                <a:cubicBezTo>
                  <a:pt x="1772842" y="733834"/>
                  <a:pt x="1772842" y="733834"/>
                  <a:pt x="1772842" y="733834"/>
                </a:cubicBezTo>
                <a:cubicBezTo>
                  <a:pt x="1769277" y="737392"/>
                  <a:pt x="1769277" y="737392"/>
                  <a:pt x="1769277" y="737392"/>
                </a:cubicBezTo>
                <a:cubicBezTo>
                  <a:pt x="1230929" y="1278094"/>
                  <a:pt x="1230929" y="1278094"/>
                  <a:pt x="1230929" y="1278094"/>
                </a:cubicBezTo>
                <a:cubicBezTo>
                  <a:pt x="1227364" y="1278094"/>
                  <a:pt x="1227364" y="1278094"/>
                  <a:pt x="1227364" y="1278094"/>
                </a:cubicBezTo>
                <a:cubicBezTo>
                  <a:pt x="685451" y="1822353"/>
                  <a:pt x="685451" y="1822353"/>
                  <a:pt x="685451" y="1822353"/>
                </a:cubicBezTo>
                <a:cubicBezTo>
                  <a:pt x="681886" y="1822353"/>
                  <a:pt x="681886" y="1822353"/>
                  <a:pt x="681886" y="1822353"/>
                </a:cubicBezTo>
                <a:cubicBezTo>
                  <a:pt x="139973" y="2363055"/>
                  <a:pt x="139973" y="2363055"/>
                  <a:pt x="139973" y="2363055"/>
                </a:cubicBezTo>
                <a:cubicBezTo>
                  <a:pt x="139973" y="2366612"/>
                  <a:pt x="139973" y="2366612"/>
                  <a:pt x="139973" y="2366612"/>
                </a:cubicBezTo>
                <a:cubicBezTo>
                  <a:pt x="136408" y="2366612"/>
                  <a:pt x="136408" y="2366612"/>
                  <a:pt x="136408" y="2366612"/>
                </a:cubicBezTo>
                <a:cubicBezTo>
                  <a:pt x="70897" y="2431977"/>
                  <a:pt x="29953" y="2472830"/>
                  <a:pt x="4363" y="2498363"/>
                </a:cubicBezTo>
                <a:lnTo>
                  <a:pt x="0" y="2502716"/>
                </a:lnTo>
                <a:lnTo>
                  <a:pt x="0" y="2378333"/>
                </a:lnTo>
                <a:lnTo>
                  <a:pt x="29646" y="2348749"/>
                </a:lnTo>
                <a:cubicBezTo>
                  <a:pt x="76617" y="2301876"/>
                  <a:pt x="76617" y="2301876"/>
                  <a:pt x="76617" y="2301876"/>
                </a:cubicBezTo>
                <a:lnTo>
                  <a:pt x="80180" y="2298321"/>
                </a:lnTo>
                <a:cubicBezTo>
                  <a:pt x="618167" y="1761454"/>
                  <a:pt x="618167" y="1761454"/>
                  <a:pt x="618167" y="1761454"/>
                </a:cubicBezTo>
                <a:cubicBezTo>
                  <a:pt x="621730" y="1757898"/>
                  <a:pt x="621730" y="1757898"/>
                  <a:pt x="621730" y="1757898"/>
                </a:cubicBezTo>
                <a:cubicBezTo>
                  <a:pt x="1163280" y="1217476"/>
                  <a:pt x="1163280" y="1217476"/>
                  <a:pt x="1163280" y="1217476"/>
                </a:cubicBezTo>
                <a:cubicBezTo>
                  <a:pt x="1163280" y="1213920"/>
                  <a:pt x="1163280" y="1213920"/>
                  <a:pt x="1163280" y="1213920"/>
                </a:cubicBezTo>
                <a:cubicBezTo>
                  <a:pt x="1166843" y="1213920"/>
                  <a:pt x="1166843" y="1213920"/>
                  <a:pt x="1166843" y="1213920"/>
                </a:cubicBezTo>
                <a:cubicBezTo>
                  <a:pt x="1708394" y="673498"/>
                  <a:pt x="1708394" y="673498"/>
                  <a:pt x="1708394" y="673498"/>
                </a:cubicBezTo>
                <a:cubicBezTo>
                  <a:pt x="1711956" y="669942"/>
                  <a:pt x="1711956" y="669942"/>
                  <a:pt x="1711956" y="669942"/>
                </a:cubicBezTo>
                <a:cubicBezTo>
                  <a:pt x="2253507" y="129521"/>
                  <a:pt x="2253507" y="129521"/>
                  <a:pt x="2253507" y="129521"/>
                </a:cubicBezTo>
                <a:cubicBezTo>
                  <a:pt x="2253507" y="125966"/>
                  <a:pt x="2253507" y="125966"/>
                  <a:pt x="2253507" y="125966"/>
                </a:cubicBezTo>
                <a:cubicBezTo>
                  <a:pt x="2300715" y="79746"/>
                  <a:pt x="2336120" y="45080"/>
                  <a:pt x="2362675" y="19081"/>
                </a:cubicBezTo>
                <a:close/>
                <a:moveTo>
                  <a:pt x="2197558" y="0"/>
                </a:moveTo>
                <a:lnTo>
                  <a:pt x="2328039" y="0"/>
                </a:lnTo>
                <a:lnTo>
                  <a:pt x="2313685" y="14082"/>
                </a:lnTo>
                <a:cubicBezTo>
                  <a:pt x="2225004" y="101078"/>
                  <a:pt x="2225004" y="101078"/>
                  <a:pt x="2225004" y="101078"/>
                </a:cubicBezTo>
                <a:cubicBezTo>
                  <a:pt x="2225004" y="104633"/>
                  <a:pt x="2225004" y="104633"/>
                  <a:pt x="2225004" y="104633"/>
                </a:cubicBezTo>
                <a:cubicBezTo>
                  <a:pt x="1683454" y="641499"/>
                  <a:pt x="1683454" y="641499"/>
                  <a:pt x="1683454" y="641499"/>
                </a:cubicBezTo>
                <a:cubicBezTo>
                  <a:pt x="1683454" y="645055"/>
                  <a:pt x="1683454" y="645055"/>
                  <a:pt x="1683454" y="645055"/>
                </a:cubicBezTo>
                <a:cubicBezTo>
                  <a:pt x="1679891" y="648610"/>
                  <a:pt x="1679891" y="648610"/>
                  <a:pt x="1679891" y="648610"/>
                </a:cubicBezTo>
                <a:cubicBezTo>
                  <a:pt x="1138340" y="1185477"/>
                  <a:pt x="1138340" y="1185477"/>
                  <a:pt x="1138340" y="1185477"/>
                </a:cubicBezTo>
                <a:cubicBezTo>
                  <a:pt x="1138340" y="1189032"/>
                  <a:pt x="1138340" y="1189032"/>
                  <a:pt x="1138340" y="1189032"/>
                </a:cubicBezTo>
                <a:cubicBezTo>
                  <a:pt x="1134778" y="1189032"/>
                  <a:pt x="1134778" y="1189032"/>
                  <a:pt x="1134778" y="1189032"/>
                </a:cubicBezTo>
                <a:cubicBezTo>
                  <a:pt x="596790" y="1729455"/>
                  <a:pt x="596790" y="1729455"/>
                  <a:pt x="596790" y="1729455"/>
                </a:cubicBezTo>
                <a:cubicBezTo>
                  <a:pt x="593227" y="1729455"/>
                  <a:pt x="593227" y="1729455"/>
                  <a:pt x="593227" y="1729455"/>
                </a:cubicBezTo>
                <a:cubicBezTo>
                  <a:pt x="48114" y="2273433"/>
                  <a:pt x="48114" y="2273433"/>
                  <a:pt x="48114" y="2273433"/>
                </a:cubicBezTo>
                <a:cubicBezTo>
                  <a:pt x="48114" y="2276988"/>
                  <a:pt x="48114" y="2276988"/>
                  <a:pt x="48114" y="2276988"/>
                </a:cubicBezTo>
                <a:lnTo>
                  <a:pt x="0" y="2325002"/>
                </a:lnTo>
                <a:lnTo>
                  <a:pt x="0" y="2196153"/>
                </a:lnTo>
                <a:lnTo>
                  <a:pt x="81430" y="2114888"/>
                </a:lnTo>
                <a:cubicBezTo>
                  <a:pt x="528026" y="1669194"/>
                  <a:pt x="528026" y="1669194"/>
                  <a:pt x="528026" y="1669194"/>
                </a:cubicBezTo>
                <a:cubicBezTo>
                  <a:pt x="531592" y="1665635"/>
                  <a:pt x="531592" y="1665635"/>
                  <a:pt x="531592" y="1665635"/>
                </a:cubicBezTo>
                <a:cubicBezTo>
                  <a:pt x="1070029" y="1124728"/>
                  <a:pt x="1070029" y="1124728"/>
                  <a:pt x="1070029" y="1124728"/>
                </a:cubicBezTo>
                <a:cubicBezTo>
                  <a:pt x="1073595" y="1124728"/>
                  <a:pt x="1073595" y="1124728"/>
                  <a:pt x="1073595" y="1124728"/>
                </a:cubicBezTo>
                <a:cubicBezTo>
                  <a:pt x="1077161" y="1121170"/>
                  <a:pt x="1077161" y="1121170"/>
                  <a:pt x="1077161" y="1121170"/>
                </a:cubicBezTo>
                <a:cubicBezTo>
                  <a:pt x="1619164" y="580263"/>
                  <a:pt x="1619164" y="580263"/>
                  <a:pt x="1619164" y="580263"/>
                </a:cubicBezTo>
                <a:cubicBezTo>
                  <a:pt x="2161167" y="39356"/>
                  <a:pt x="2161167" y="39356"/>
                  <a:pt x="2161167" y="39356"/>
                </a:cubicBezTo>
                <a:cubicBezTo>
                  <a:pt x="2161167" y="35798"/>
                  <a:pt x="2161167" y="35798"/>
                  <a:pt x="2161167" y="35798"/>
                </a:cubicBezTo>
                <a:close/>
                <a:moveTo>
                  <a:pt x="2020416" y="0"/>
                </a:moveTo>
                <a:lnTo>
                  <a:pt x="2143651" y="0"/>
                </a:lnTo>
                <a:lnTo>
                  <a:pt x="2140329" y="3270"/>
                </a:lnTo>
                <a:cubicBezTo>
                  <a:pt x="2136206" y="7329"/>
                  <a:pt x="2136206" y="7329"/>
                  <a:pt x="2136206" y="7329"/>
                </a:cubicBezTo>
                <a:cubicBezTo>
                  <a:pt x="2136206" y="10888"/>
                  <a:pt x="2136206" y="10888"/>
                  <a:pt x="2136206" y="10888"/>
                </a:cubicBezTo>
                <a:cubicBezTo>
                  <a:pt x="1590637" y="555353"/>
                  <a:pt x="1590637" y="555353"/>
                  <a:pt x="1590637" y="555353"/>
                </a:cubicBezTo>
                <a:cubicBezTo>
                  <a:pt x="1048634" y="1096260"/>
                  <a:pt x="1048634" y="1096260"/>
                  <a:pt x="1048634" y="1096260"/>
                </a:cubicBezTo>
                <a:cubicBezTo>
                  <a:pt x="1045069" y="1096260"/>
                  <a:pt x="1045069" y="1096260"/>
                  <a:pt x="1045069" y="1096260"/>
                </a:cubicBezTo>
                <a:cubicBezTo>
                  <a:pt x="503066" y="1640725"/>
                  <a:pt x="503066" y="1640725"/>
                  <a:pt x="503066" y="1640725"/>
                </a:cubicBezTo>
                <a:cubicBezTo>
                  <a:pt x="499500" y="1644284"/>
                  <a:pt x="499500" y="1644284"/>
                  <a:pt x="499500" y="1644284"/>
                </a:cubicBezTo>
                <a:cubicBezTo>
                  <a:pt x="228499" y="1912958"/>
                  <a:pt x="92998" y="2047295"/>
                  <a:pt x="25247" y="2114464"/>
                </a:cubicBezTo>
                <a:lnTo>
                  <a:pt x="0" y="2139494"/>
                </a:lnTo>
                <a:lnTo>
                  <a:pt x="0" y="2015860"/>
                </a:lnTo>
                <a:lnTo>
                  <a:pt x="436648" y="1580196"/>
                </a:lnTo>
                <a:cubicBezTo>
                  <a:pt x="440211" y="1576641"/>
                  <a:pt x="440211" y="1576641"/>
                  <a:pt x="440211" y="1576641"/>
                </a:cubicBezTo>
                <a:cubicBezTo>
                  <a:pt x="985385" y="1032696"/>
                  <a:pt x="985385" y="1032696"/>
                  <a:pt x="985385" y="1032696"/>
                </a:cubicBezTo>
                <a:cubicBezTo>
                  <a:pt x="1526996" y="492307"/>
                  <a:pt x="1526996" y="492307"/>
                  <a:pt x="1526996" y="492307"/>
                </a:cubicBezTo>
                <a:cubicBezTo>
                  <a:pt x="1799583" y="220335"/>
                  <a:pt x="1935877" y="84348"/>
                  <a:pt x="2004023" y="16355"/>
                </a:cubicBezTo>
                <a:close/>
                <a:moveTo>
                  <a:pt x="1838874" y="0"/>
                </a:moveTo>
                <a:lnTo>
                  <a:pt x="1966968" y="0"/>
                </a:lnTo>
                <a:lnTo>
                  <a:pt x="1948328" y="18598"/>
                </a:lnTo>
                <a:cubicBezTo>
                  <a:pt x="1502053" y="463865"/>
                  <a:pt x="1502053" y="463865"/>
                  <a:pt x="1502053" y="463865"/>
                </a:cubicBezTo>
                <a:cubicBezTo>
                  <a:pt x="956879" y="1007809"/>
                  <a:pt x="956879" y="1007809"/>
                  <a:pt x="956879" y="1007809"/>
                </a:cubicBezTo>
                <a:cubicBezTo>
                  <a:pt x="953316" y="1007809"/>
                  <a:pt x="953316" y="1007809"/>
                  <a:pt x="953316" y="1007809"/>
                </a:cubicBezTo>
                <a:cubicBezTo>
                  <a:pt x="415269" y="1548199"/>
                  <a:pt x="415269" y="1548199"/>
                  <a:pt x="415269" y="1548199"/>
                </a:cubicBezTo>
                <a:cubicBezTo>
                  <a:pt x="411705" y="1551754"/>
                  <a:pt x="411705" y="1551754"/>
                  <a:pt x="411705" y="1551754"/>
                </a:cubicBezTo>
                <a:cubicBezTo>
                  <a:pt x="208601" y="1754401"/>
                  <a:pt x="81661" y="1881054"/>
                  <a:pt x="2323" y="1960213"/>
                </a:cubicBezTo>
                <a:lnTo>
                  <a:pt x="0" y="1962531"/>
                </a:lnTo>
                <a:lnTo>
                  <a:pt x="0" y="1832561"/>
                </a:lnTo>
                <a:lnTo>
                  <a:pt x="55880" y="1776873"/>
                </a:lnTo>
                <a:cubicBezTo>
                  <a:pt x="346671" y="1487080"/>
                  <a:pt x="346671" y="1487080"/>
                  <a:pt x="346671" y="1487080"/>
                </a:cubicBezTo>
                <a:cubicBezTo>
                  <a:pt x="350238" y="1483525"/>
                  <a:pt x="350238" y="1483525"/>
                  <a:pt x="350238" y="1483525"/>
                </a:cubicBezTo>
                <a:cubicBezTo>
                  <a:pt x="892377" y="946801"/>
                  <a:pt x="892377" y="946801"/>
                  <a:pt x="892377" y="946801"/>
                </a:cubicBezTo>
                <a:cubicBezTo>
                  <a:pt x="892377" y="943247"/>
                  <a:pt x="892377" y="943247"/>
                  <a:pt x="892377" y="943247"/>
                </a:cubicBezTo>
                <a:cubicBezTo>
                  <a:pt x="1438083" y="399414"/>
                  <a:pt x="1438083" y="399414"/>
                  <a:pt x="1438083" y="399414"/>
                </a:cubicBezTo>
                <a:cubicBezTo>
                  <a:pt x="1607502" y="230577"/>
                  <a:pt x="1723977" y="114502"/>
                  <a:pt x="1804054" y="34700"/>
                </a:cubicBezTo>
                <a:close/>
                <a:moveTo>
                  <a:pt x="1656629" y="0"/>
                </a:moveTo>
                <a:lnTo>
                  <a:pt x="1785373" y="0"/>
                </a:lnTo>
                <a:lnTo>
                  <a:pt x="1775131" y="10207"/>
                </a:lnTo>
                <a:cubicBezTo>
                  <a:pt x="1409550" y="374533"/>
                  <a:pt x="1409550" y="374533"/>
                  <a:pt x="1409550" y="374533"/>
                </a:cubicBezTo>
                <a:cubicBezTo>
                  <a:pt x="867410" y="914811"/>
                  <a:pt x="867410" y="914811"/>
                  <a:pt x="867410" y="914811"/>
                </a:cubicBezTo>
                <a:cubicBezTo>
                  <a:pt x="863843" y="914811"/>
                  <a:pt x="863843" y="914811"/>
                  <a:pt x="863843" y="914811"/>
                </a:cubicBezTo>
                <a:cubicBezTo>
                  <a:pt x="321704" y="1458644"/>
                  <a:pt x="321704" y="1458644"/>
                  <a:pt x="321704" y="1458644"/>
                </a:cubicBezTo>
                <a:cubicBezTo>
                  <a:pt x="318137" y="1462199"/>
                  <a:pt x="318137" y="1462199"/>
                  <a:pt x="318137" y="1462199"/>
                </a:cubicBezTo>
                <a:cubicBezTo>
                  <a:pt x="182602" y="1597269"/>
                  <a:pt x="80951" y="1698571"/>
                  <a:pt x="4713" y="1774548"/>
                </a:cubicBezTo>
                <a:lnTo>
                  <a:pt x="0" y="1779244"/>
                </a:lnTo>
                <a:lnTo>
                  <a:pt x="0" y="1652555"/>
                </a:lnTo>
                <a:lnTo>
                  <a:pt x="27202" y="1625419"/>
                </a:lnTo>
                <a:cubicBezTo>
                  <a:pt x="254220" y="1398960"/>
                  <a:pt x="254220" y="1398960"/>
                  <a:pt x="254220" y="1398960"/>
                </a:cubicBezTo>
                <a:cubicBezTo>
                  <a:pt x="257783" y="1395405"/>
                  <a:pt x="257783" y="1395405"/>
                  <a:pt x="257783" y="1395405"/>
                </a:cubicBezTo>
                <a:cubicBezTo>
                  <a:pt x="803027" y="855057"/>
                  <a:pt x="803027" y="855057"/>
                  <a:pt x="803027" y="855057"/>
                </a:cubicBezTo>
                <a:cubicBezTo>
                  <a:pt x="803027" y="851502"/>
                  <a:pt x="803027" y="851502"/>
                  <a:pt x="803027" y="851502"/>
                </a:cubicBezTo>
                <a:cubicBezTo>
                  <a:pt x="1344706" y="311155"/>
                  <a:pt x="1344706" y="311155"/>
                  <a:pt x="1344706" y="311155"/>
                </a:cubicBezTo>
                <a:cubicBezTo>
                  <a:pt x="1446939" y="209174"/>
                  <a:pt x="1530004" y="126313"/>
                  <a:pt x="1597494" y="58990"/>
                </a:cubicBezTo>
                <a:close/>
                <a:moveTo>
                  <a:pt x="1473483" y="0"/>
                </a:moveTo>
                <a:lnTo>
                  <a:pt x="1603173" y="0"/>
                </a:lnTo>
                <a:lnTo>
                  <a:pt x="1548282" y="54757"/>
                </a:lnTo>
                <a:cubicBezTo>
                  <a:pt x="1319761" y="282716"/>
                  <a:pt x="1319761" y="282716"/>
                  <a:pt x="1319761" y="282716"/>
                </a:cubicBezTo>
                <a:cubicBezTo>
                  <a:pt x="778081" y="823063"/>
                  <a:pt x="778081" y="823063"/>
                  <a:pt x="778081" y="823063"/>
                </a:cubicBezTo>
                <a:cubicBezTo>
                  <a:pt x="774517" y="826618"/>
                  <a:pt x="774517" y="826618"/>
                  <a:pt x="774517" y="826618"/>
                </a:cubicBezTo>
                <a:cubicBezTo>
                  <a:pt x="770953" y="826618"/>
                  <a:pt x="770953" y="826618"/>
                  <a:pt x="770953" y="826618"/>
                </a:cubicBezTo>
                <a:cubicBezTo>
                  <a:pt x="232838" y="1366965"/>
                  <a:pt x="232838" y="1366965"/>
                  <a:pt x="232838" y="1366965"/>
                </a:cubicBezTo>
                <a:cubicBezTo>
                  <a:pt x="229274" y="1370520"/>
                  <a:pt x="229274" y="1370520"/>
                  <a:pt x="229274" y="1370520"/>
                </a:cubicBezTo>
                <a:cubicBezTo>
                  <a:pt x="161564" y="1438064"/>
                  <a:pt x="102318" y="1497164"/>
                  <a:pt x="50477" y="1548877"/>
                </a:cubicBezTo>
                <a:lnTo>
                  <a:pt x="0" y="1599231"/>
                </a:lnTo>
                <a:lnTo>
                  <a:pt x="0" y="1470845"/>
                </a:lnTo>
                <a:lnTo>
                  <a:pt x="33467" y="1437438"/>
                </a:lnTo>
                <a:cubicBezTo>
                  <a:pt x="165654" y="1305487"/>
                  <a:pt x="165654" y="1305487"/>
                  <a:pt x="165654" y="1305487"/>
                </a:cubicBezTo>
                <a:cubicBezTo>
                  <a:pt x="169216" y="1301932"/>
                  <a:pt x="169216" y="1301932"/>
                  <a:pt x="169216" y="1301932"/>
                </a:cubicBezTo>
                <a:cubicBezTo>
                  <a:pt x="710654" y="765018"/>
                  <a:pt x="710654" y="765018"/>
                  <a:pt x="710654" y="765018"/>
                </a:cubicBezTo>
                <a:cubicBezTo>
                  <a:pt x="710654" y="761462"/>
                  <a:pt x="710654" y="761462"/>
                  <a:pt x="710654" y="761462"/>
                </a:cubicBezTo>
                <a:cubicBezTo>
                  <a:pt x="714216" y="761462"/>
                  <a:pt x="714216" y="761462"/>
                  <a:pt x="714216" y="761462"/>
                </a:cubicBezTo>
                <a:cubicBezTo>
                  <a:pt x="1252093" y="220994"/>
                  <a:pt x="1252093" y="220994"/>
                  <a:pt x="1252093" y="220994"/>
                </a:cubicBezTo>
                <a:cubicBezTo>
                  <a:pt x="1255655" y="217438"/>
                  <a:pt x="1255655" y="217438"/>
                  <a:pt x="1255655" y="217438"/>
                </a:cubicBezTo>
                <a:cubicBezTo>
                  <a:pt x="1323335" y="149880"/>
                  <a:pt x="1382555" y="90766"/>
                  <a:pt x="1434372" y="39041"/>
                </a:cubicBezTo>
                <a:close/>
                <a:moveTo>
                  <a:pt x="1292930" y="0"/>
                </a:moveTo>
                <a:lnTo>
                  <a:pt x="1420052" y="0"/>
                </a:lnTo>
                <a:lnTo>
                  <a:pt x="1406661" y="13367"/>
                </a:lnTo>
                <a:cubicBezTo>
                  <a:pt x="1230720" y="188993"/>
                  <a:pt x="1230720" y="188993"/>
                  <a:pt x="1230720" y="188993"/>
                </a:cubicBezTo>
                <a:cubicBezTo>
                  <a:pt x="1227158" y="192548"/>
                  <a:pt x="1227158" y="192548"/>
                  <a:pt x="1227158" y="192548"/>
                </a:cubicBezTo>
                <a:cubicBezTo>
                  <a:pt x="685719" y="733017"/>
                  <a:pt x="685719" y="733017"/>
                  <a:pt x="685719" y="733017"/>
                </a:cubicBezTo>
                <a:cubicBezTo>
                  <a:pt x="682157" y="736572"/>
                  <a:pt x="682157" y="736572"/>
                  <a:pt x="682157" y="736572"/>
                </a:cubicBezTo>
                <a:cubicBezTo>
                  <a:pt x="140719" y="1277041"/>
                  <a:pt x="140719" y="1277041"/>
                  <a:pt x="140719" y="1277041"/>
                </a:cubicBezTo>
                <a:cubicBezTo>
                  <a:pt x="137157" y="1280597"/>
                  <a:pt x="137157" y="1280597"/>
                  <a:pt x="137157" y="1280597"/>
                </a:cubicBezTo>
                <a:cubicBezTo>
                  <a:pt x="103540" y="1314154"/>
                  <a:pt x="72024" y="1345614"/>
                  <a:pt x="42477" y="1375108"/>
                </a:cubicBezTo>
                <a:lnTo>
                  <a:pt x="0" y="1417509"/>
                </a:lnTo>
                <a:lnTo>
                  <a:pt x="0" y="1290701"/>
                </a:lnTo>
                <a:lnTo>
                  <a:pt x="5434" y="1285240"/>
                </a:lnTo>
                <a:cubicBezTo>
                  <a:pt x="72704" y="1217622"/>
                  <a:pt x="72704" y="1217622"/>
                  <a:pt x="72704" y="1217622"/>
                </a:cubicBezTo>
                <a:cubicBezTo>
                  <a:pt x="76268" y="1214064"/>
                  <a:pt x="76268" y="1214064"/>
                  <a:pt x="76268" y="1214064"/>
                </a:cubicBezTo>
                <a:cubicBezTo>
                  <a:pt x="79832" y="1214064"/>
                  <a:pt x="79832" y="1214064"/>
                  <a:pt x="79832" y="1214064"/>
                </a:cubicBezTo>
                <a:cubicBezTo>
                  <a:pt x="617995" y="673123"/>
                  <a:pt x="617995" y="673123"/>
                  <a:pt x="617995" y="673123"/>
                </a:cubicBezTo>
                <a:cubicBezTo>
                  <a:pt x="621559" y="673123"/>
                  <a:pt x="621559" y="673123"/>
                  <a:pt x="621559" y="673123"/>
                </a:cubicBezTo>
                <a:cubicBezTo>
                  <a:pt x="621559" y="669564"/>
                  <a:pt x="621559" y="669564"/>
                  <a:pt x="621559" y="669564"/>
                </a:cubicBezTo>
                <a:cubicBezTo>
                  <a:pt x="1163288" y="128625"/>
                  <a:pt x="1163288" y="128625"/>
                  <a:pt x="1163288" y="128625"/>
                </a:cubicBezTo>
                <a:cubicBezTo>
                  <a:pt x="1166852" y="125066"/>
                  <a:pt x="1166852" y="125066"/>
                  <a:pt x="1166852" y="125066"/>
                </a:cubicBezTo>
                <a:cubicBezTo>
                  <a:pt x="1200710" y="91480"/>
                  <a:pt x="1232452" y="59993"/>
                  <a:pt x="1262210" y="30473"/>
                </a:cubicBezTo>
                <a:close/>
                <a:moveTo>
                  <a:pt x="1114254" y="0"/>
                </a:moveTo>
                <a:lnTo>
                  <a:pt x="1238640" y="0"/>
                </a:lnTo>
                <a:lnTo>
                  <a:pt x="1234756" y="3878"/>
                </a:lnTo>
                <a:cubicBezTo>
                  <a:pt x="1138340" y="100154"/>
                  <a:pt x="1138340" y="100154"/>
                  <a:pt x="1138340" y="100154"/>
                </a:cubicBezTo>
                <a:cubicBezTo>
                  <a:pt x="1134776" y="103713"/>
                  <a:pt x="1134776" y="103713"/>
                  <a:pt x="1134776" y="103713"/>
                </a:cubicBezTo>
                <a:cubicBezTo>
                  <a:pt x="596611" y="641094"/>
                  <a:pt x="596611" y="641094"/>
                  <a:pt x="596611" y="641094"/>
                </a:cubicBezTo>
                <a:cubicBezTo>
                  <a:pt x="593047" y="644653"/>
                  <a:pt x="593047" y="644653"/>
                  <a:pt x="593047" y="644653"/>
                </a:cubicBezTo>
                <a:cubicBezTo>
                  <a:pt x="593047" y="648212"/>
                  <a:pt x="593047" y="648212"/>
                  <a:pt x="593047" y="648212"/>
                </a:cubicBezTo>
                <a:cubicBezTo>
                  <a:pt x="51320" y="1185593"/>
                  <a:pt x="51320" y="1185593"/>
                  <a:pt x="51320" y="1185593"/>
                </a:cubicBezTo>
                <a:cubicBezTo>
                  <a:pt x="47756" y="1189152"/>
                  <a:pt x="47756" y="1189152"/>
                  <a:pt x="47756" y="1189152"/>
                </a:cubicBezTo>
                <a:lnTo>
                  <a:pt x="0" y="1236839"/>
                </a:lnTo>
                <a:lnTo>
                  <a:pt x="0" y="1107130"/>
                </a:lnTo>
                <a:lnTo>
                  <a:pt x="81442" y="1026489"/>
                </a:lnTo>
                <a:cubicBezTo>
                  <a:pt x="528074" y="584253"/>
                  <a:pt x="528074" y="584253"/>
                  <a:pt x="528074" y="584253"/>
                </a:cubicBezTo>
                <a:cubicBezTo>
                  <a:pt x="528074" y="580699"/>
                  <a:pt x="528074" y="580699"/>
                  <a:pt x="528074" y="580699"/>
                </a:cubicBezTo>
                <a:cubicBezTo>
                  <a:pt x="531640" y="580699"/>
                  <a:pt x="531640" y="580699"/>
                  <a:pt x="531640" y="580699"/>
                </a:cubicBezTo>
                <a:cubicBezTo>
                  <a:pt x="1070122" y="40433"/>
                  <a:pt x="1070122" y="40433"/>
                  <a:pt x="1070122" y="40433"/>
                </a:cubicBezTo>
                <a:cubicBezTo>
                  <a:pt x="1073688" y="36878"/>
                  <a:pt x="1073688" y="36878"/>
                  <a:pt x="1073688" y="36878"/>
                </a:cubicBezTo>
                <a:cubicBezTo>
                  <a:pt x="1077254" y="36878"/>
                  <a:pt x="1077254" y="36878"/>
                  <a:pt x="1077254" y="36878"/>
                </a:cubicBezTo>
                <a:close/>
                <a:moveTo>
                  <a:pt x="930870" y="0"/>
                </a:moveTo>
                <a:lnTo>
                  <a:pt x="1057252" y="0"/>
                </a:lnTo>
                <a:lnTo>
                  <a:pt x="1057195" y="57"/>
                </a:lnTo>
                <a:cubicBezTo>
                  <a:pt x="1048725" y="8443"/>
                  <a:pt x="1048725" y="8443"/>
                  <a:pt x="1048725" y="8443"/>
                </a:cubicBezTo>
                <a:cubicBezTo>
                  <a:pt x="1045159" y="11998"/>
                  <a:pt x="1045159" y="11998"/>
                  <a:pt x="1045159" y="11998"/>
                </a:cubicBezTo>
                <a:cubicBezTo>
                  <a:pt x="503113" y="552264"/>
                  <a:pt x="503113" y="552264"/>
                  <a:pt x="503113" y="552264"/>
                </a:cubicBezTo>
                <a:cubicBezTo>
                  <a:pt x="503113" y="555818"/>
                  <a:pt x="503113" y="555818"/>
                  <a:pt x="503113" y="555818"/>
                </a:cubicBezTo>
                <a:cubicBezTo>
                  <a:pt x="499546" y="555818"/>
                  <a:pt x="499546" y="555818"/>
                  <a:pt x="499546" y="555818"/>
                </a:cubicBezTo>
                <a:cubicBezTo>
                  <a:pt x="228523" y="825951"/>
                  <a:pt x="93011" y="961018"/>
                  <a:pt x="25255" y="1028551"/>
                </a:cubicBezTo>
                <a:lnTo>
                  <a:pt x="0" y="1053723"/>
                </a:lnTo>
                <a:lnTo>
                  <a:pt x="0" y="928883"/>
                </a:lnTo>
                <a:lnTo>
                  <a:pt x="75401" y="853118"/>
                </a:lnTo>
                <a:cubicBezTo>
                  <a:pt x="435833" y="490947"/>
                  <a:pt x="435833" y="490947"/>
                  <a:pt x="435833" y="490947"/>
                </a:cubicBezTo>
                <a:cubicBezTo>
                  <a:pt x="439395" y="490947"/>
                  <a:pt x="439395" y="490947"/>
                  <a:pt x="439395" y="490947"/>
                </a:cubicBezTo>
                <a:cubicBezTo>
                  <a:pt x="439395" y="487391"/>
                  <a:pt x="439395" y="487391"/>
                  <a:pt x="439395" y="487391"/>
                </a:cubicBezTo>
                <a:cubicBezTo>
                  <a:pt x="711969" y="217083"/>
                  <a:pt x="848255" y="81928"/>
                  <a:pt x="916399" y="14351"/>
                </a:cubicBezTo>
                <a:close/>
                <a:moveTo>
                  <a:pt x="751590" y="0"/>
                </a:moveTo>
                <a:lnTo>
                  <a:pt x="874727" y="0"/>
                </a:lnTo>
                <a:lnTo>
                  <a:pt x="857770" y="17039"/>
                </a:lnTo>
                <a:cubicBezTo>
                  <a:pt x="414454" y="462494"/>
                  <a:pt x="414454" y="462494"/>
                  <a:pt x="414454" y="462494"/>
                </a:cubicBezTo>
                <a:cubicBezTo>
                  <a:pt x="410891" y="462494"/>
                  <a:pt x="410891" y="462494"/>
                  <a:pt x="410891" y="462494"/>
                </a:cubicBezTo>
                <a:cubicBezTo>
                  <a:pt x="240533" y="632548"/>
                  <a:pt x="123411" y="749460"/>
                  <a:pt x="42890" y="829838"/>
                </a:cubicBezTo>
                <a:lnTo>
                  <a:pt x="0" y="872651"/>
                </a:lnTo>
                <a:lnTo>
                  <a:pt x="0" y="746195"/>
                </a:lnTo>
                <a:lnTo>
                  <a:pt x="56974" y="689361"/>
                </a:lnTo>
                <a:cubicBezTo>
                  <a:pt x="347501" y="399546"/>
                  <a:pt x="347501" y="399546"/>
                  <a:pt x="347501" y="399546"/>
                </a:cubicBezTo>
                <a:cubicBezTo>
                  <a:pt x="351064" y="399546"/>
                  <a:pt x="351064" y="399546"/>
                  <a:pt x="351064" y="399546"/>
                </a:cubicBezTo>
                <a:cubicBezTo>
                  <a:pt x="520329" y="230696"/>
                  <a:pt x="636698" y="114611"/>
                  <a:pt x="716702" y="34803"/>
                </a:cubicBezTo>
                <a:close/>
                <a:moveTo>
                  <a:pt x="568214" y="0"/>
                </a:moveTo>
                <a:lnTo>
                  <a:pt x="695683" y="0"/>
                </a:lnTo>
                <a:lnTo>
                  <a:pt x="685417" y="10308"/>
                </a:lnTo>
                <a:cubicBezTo>
                  <a:pt x="322556" y="374662"/>
                  <a:pt x="322556" y="374662"/>
                  <a:pt x="322556" y="374662"/>
                </a:cubicBezTo>
                <a:cubicBezTo>
                  <a:pt x="318993" y="374662"/>
                  <a:pt x="318993" y="374662"/>
                  <a:pt x="318993" y="374662"/>
                </a:cubicBezTo>
                <a:cubicBezTo>
                  <a:pt x="184472" y="509742"/>
                  <a:pt x="83581" y="611052"/>
                  <a:pt x="7913" y="687035"/>
                </a:cubicBezTo>
                <a:lnTo>
                  <a:pt x="0" y="694981"/>
                </a:lnTo>
                <a:lnTo>
                  <a:pt x="0" y="565457"/>
                </a:lnTo>
                <a:lnTo>
                  <a:pt x="26370" y="538954"/>
                </a:lnTo>
                <a:cubicBezTo>
                  <a:pt x="253339" y="310833"/>
                  <a:pt x="253339" y="310833"/>
                  <a:pt x="253339" y="310833"/>
                </a:cubicBezTo>
                <a:cubicBezTo>
                  <a:pt x="256902" y="310833"/>
                  <a:pt x="256902" y="310833"/>
                  <a:pt x="256902" y="310833"/>
                </a:cubicBezTo>
                <a:cubicBezTo>
                  <a:pt x="359114" y="208779"/>
                  <a:pt x="442160" y="125860"/>
                  <a:pt x="509636" y="58488"/>
                </a:cubicBezTo>
                <a:close/>
                <a:moveTo>
                  <a:pt x="387459" y="0"/>
                </a:moveTo>
                <a:lnTo>
                  <a:pt x="512909" y="0"/>
                </a:lnTo>
                <a:lnTo>
                  <a:pt x="458931" y="54252"/>
                </a:lnTo>
                <a:cubicBezTo>
                  <a:pt x="231962" y="282373"/>
                  <a:pt x="231962" y="282373"/>
                  <a:pt x="231962" y="282373"/>
                </a:cubicBezTo>
                <a:cubicBezTo>
                  <a:pt x="228399" y="282373"/>
                  <a:pt x="228399" y="282373"/>
                  <a:pt x="228399" y="282373"/>
                </a:cubicBezTo>
                <a:cubicBezTo>
                  <a:pt x="160703" y="349965"/>
                  <a:pt x="101470" y="409107"/>
                  <a:pt x="49640" y="460857"/>
                </a:cubicBezTo>
                <a:lnTo>
                  <a:pt x="0" y="510421"/>
                </a:lnTo>
                <a:lnTo>
                  <a:pt x="0" y="383752"/>
                </a:lnTo>
                <a:lnTo>
                  <a:pt x="32576" y="351066"/>
                </a:lnTo>
                <a:cubicBezTo>
                  <a:pt x="164915" y="218281"/>
                  <a:pt x="164915" y="218281"/>
                  <a:pt x="164915" y="218281"/>
                </a:cubicBezTo>
                <a:cubicBezTo>
                  <a:pt x="168481" y="218281"/>
                  <a:pt x="168481" y="218281"/>
                  <a:pt x="168481" y="218281"/>
                </a:cubicBezTo>
                <a:cubicBezTo>
                  <a:pt x="236239" y="150739"/>
                  <a:pt x="295526" y="91640"/>
                  <a:pt x="347403" y="39929"/>
                </a:cubicBezTo>
                <a:close/>
                <a:moveTo>
                  <a:pt x="204849" y="0"/>
                </a:moveTo>
                <a:lnTo>
                  <a:pt x="331653" y="0"/>
                </a:lnTo>
                <a:lnTo>
                  <a:pt x="317253" y="14260"/>
                </a:lnTo>
                <a:cubicBezTo>
                  <a:pt x="139951" y="189842"/>
                  <a:pt x="139951" y="189842"/>
                  <a:pt x="139951" y="189842"/>
                </a:cubicBezTo>
                <a:cubicBezTo>
                  <a:pt x="139951" y="193397"/>
                  <a:pt x="139951" y="193397"/>
                  <a:pt x="139951" y="193397"/>
                </a:cubicBezTo>
                <a:cubicBezTo>
                  <a:pt x="136385" y="193397"/>
                  <a:pt x="136385" y="193397"/>
                  <a:pt x="136385" y="193397"/>
                </a:cubicBezTo>
                <a:cubicBezTo>
                  <a:pt x="102729" y="227168"/>
                  <a:pt x="71177" y="258828"/>
                  <a:pt x="41597" y="288510"/>
                </a:cubicBezTo>
                <a:lnTo>
                  <a:pt x="0" y="330248"/>
                </a:lnTo>
                <a:lnTo>
                  <a:pt x="0" y="201432"/>
                </a:lnTo>
                <a:lnTo>
                  <a:pt x="4955" y="196452"/>
                </a:lnTo>
                <a:cubicBezTo>
                  <a:pt x="72181" y="128893"/>
                  <a:pt x="72181" y="128893"/>
                  <a:pt x="72181" y="128893"/>
                </a:cubicBezTo>
                <a:cubicBezTo>
                  <a:pt x="75742" y="128893"/>
                  <a:pt x="75742" y="128893"/>
                  <a:pt x="75742" y="128893"/>
                </a:cubicBezTo>
                <a:cubicBezTo>
                  <a:pt x="79304" y="125337"/>
                  <a:pt x="79304" y="125337"/>
                  <a:pt x="79304" y="125337"/>
                </a:cubicBezTo>
                <a:cubicBezTo>
                  <a:pt x="112917" y="91780"/>
                  <a:pt x="144429" y="60320"/>
                  <a:pt x="173972" y="30826"/>
                </a:cubicBezTo>
                <a:close/>
                <a:moveTo>
                  <a:pt x="23683" y="0"/>
                </a:moveTo>
                <a:lnTo>
                  <a:pt x="151425" y="0"/>
                </a:lnTo>
                <a:lnTo>
                  <a:pt x="147164" y="4254"/>
                </a:lnTo>
                <a:cubicBezTo>
                  <a:pt x="50811" y="100447"/>
                  <a:pt x="50811" y="100447"/>
                  <a:pt x="50811" y="100447"/>
                </a:cubicBezTo>
                <a:cubicBezTo>
                  <a:pt x="47249" y="100447"/>
                  <a:pt x="47249" y="100447"/>
                  <a:pt x="47249" y="100447"/>
                </a:cubicBezTo>
                <a:cubicBezTo>
                  <a:pt x="47249" y="104003"/>
                  <a:pt x="47249" y="104003"/>
                  <a:pt x="47249" y="104003"/>
                </a:cubicBezTo>
                <a:lnTo>
                  <a:pt x="0" y="150864"/>
                </a:lnTo>
                <a:lnTo>
                  <a:pt x="0" y="23619"/>
                </a:lnTo>
                <a:close/>
              </a:path>
            </a:pathLst>
          </a:custGeom>
        </p:spPr>
      </p:pic>
      <p:sp>
        <p:nvSpPr>
          <p:cNvPr id="11" name="Freeform 5">
            <a:extLst>
              <a:ext uri="{FF2B5EF4-FFF2-40B4-BE49-F238E27FC236}">
                <a16:creationId xmlns:a16="http://schemas.microsoft.com/office/drawing/2014/main" id="{50D63B8B-604A-4E34-ADF7-E24F837139A5}"/>
              </a:ext>
            </a:extLst>
          </p:cNvPr>
          <p:cNvSpPr>
            <a:spLocks noEditPoints="1"/>
          </p:cNvSpPr>
          <p:nvPr/>
        </p:nvSpPr>
        <p:spPr bwMode="auto">
          <a:xfrm>
            <a:off x="9115834"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blipFill dpi="0" rotWithShape="1">
            <a:blip r:embed="rId3"/>
            <a:srcRect/>
            <a:stretch>
              <a:fillRect l="-13000" t="-29000" r="-35000" b="-38000"/>
            </a:stretch>
          </a:blipFill>
          <a:ln>
            <a:noFill/>
          </a:ln>
          <a:effectLst>
            <a:outerShdw blurRad="1270000" dist="914400" dir="2160000" algn="tl" rotWithShape="0">
              <a:prstClr val="black">
                <a:alpha val="13000"/>
              </a:prstClr>
            </a:outerShdw>
          </a:effectLst>
        </p:spPr>
        <p:txBody>
          <a:bodyPr vert="horz" wrap="square" lIns="79176" tIns="39590" rIns="79176" bIns="39590"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5">
            <a:extLst>
              <a:ext uri="{FF2B5EF4-FFF2-40B4-BE49-F238E27FC236}">
                <a16:creationId xmlns:a16="http://schemas.microsoft.com/office/drawing/2014/main" id="{1712AAE7-70D4-4ED1-94B4-925DD70C674D}"/>
              </a:ext>
            </a:extLst>
          </p:cNvPr>
          <p:cNvSpPr>
            <a:spLocks noEditPoints="1"/>
          </p:cNvSpPr>
          <p:nvPr/>
        </p:nvSpPr>
        <p:spPr bwMode="auto">
          <a:xfrm>
            <a:off x="9114708"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gradFill>
            <a:gsLst>
              <a:gs pos="0">
                <a:schemeClr val="bg2">
                  <a:alpha val="49000"/>
                </a:schemeClr>
              </a:gs>
              <a:gs pos="100000">
                <a:schemeClr val="tx2"/>
              </a:gs>
            </a:gsLst>
            <a:lin ang="5400000" scaled="0"/>
          </a:gradFill>
          <a:ln>
            <a:noFill/>
          </a:ln>
          <a:effectLst/>
        </p:spPr>
        <p:txBody>
          <a:bodyPr vert="horz" wrap="square" lIns="79176" tIns="39590" rIns="79176" bIns="39590"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6" name="Freeform: Shape 7">
            <a:extLst>
              <a:ext uri="{FF2B5EF4-FFF2-40B4-BE49-F238E27FC236}">
                <a16:creationId xmlns:a16="http://schemas.microsoft.com/office/drawing/2014/main" id="{6482D3DE-7EA1-4B54-B076-7623010641B9}"/>
              </a:ext>
            </a:extLst>
          </p:cNvPr>
          <p:cNvSpPr>
            <a:spLocks/>
          </p:cNvSpPr>
          <p:nvPr/>
        </p:nvSpPr>
        <p:spPr bwMode="auto">
          <a:xfrm rot="16200000">
            <a:off x="3068194" y="14258464"/>
            <a:ext cx="6443806" cy="12559508"/>
          </a:xfrm>
          <a:custGeom>
            <a:avLst/>
            <a:gdLst>
              <a:gd name="connsiteX0" fmla="*/ 566176 w 3959613"/>
              <a:gd name="connsiteY0" fmla="*/ 0 h 7675059"/>
              <a:gd name="connsiteX1" fmla="*/ 792406 w 3959613"/>
              <a:gd name="connsiteY1" fmla="*/ 59467 h 7675059"/>
              <a:gd name="connsiteX2" fmla="*/ 3733384 w 3959613"/>
              <a:gd name="connsiteY2" fmla="*/ 1751990 h 7675059"/>
              <a:gd name="connsiteX3" fmla="*/ 3959613 w 3959613"/>
              <a:gd name="connsiteY3" fmla="*/ 2145387 h 7675059"/>
              <a:gd name="connsiteX4" fmla="*/ 3959613 w 3959613"/>
              <a:gd name="connsiteY4" fmla="*/ 5530434 h 7675059"/>
              <a:gd name="connsiteX5" fmla="*/ 3733384 w 3959613"/>
              <a:gd name="connsiteY5" fmla="*/ 5920781 h 7675059"/>
              <a:gd name="connsiteX6" fmla="*/ 792406 w 3959613"/>
              <a:gd name="connsiteY6" fmla="*/ 7613305 h 7675059"/>
              <a:gd name="connsiteX7" fmla="*/ 339947 w 3959613"/>
              <a:gd name="connsiteY7" fmla="*/ 7613305 h 7675059"/>
              <a:gd name="connsiteX8" fmla="*/ 93669 w 3959613"/>
              <a:gd name="connsiteY8" fmla="*/ 7471573 h 7675059"/>
              <a:gd name="connsiteX9" fmla="*/ 0 w 3959613"/>
              <a:gd name="connsiteY9" fmla="*/ 7417667 h 7675059"/>
              <a:gd name="connsiteX10" fmla="*/ 0 w 3959613"/>
              <a:gd name="connsiteY10" fmla="*/ 255105 h 7675059"/>
              <a:gd name="connsiteX11" fmla="*/ 72756 w 3959613"/>
              <a:gd name="connsiteY11" fmla="*/ 213234 h 7675059"/>
              <a:gd name="connsiteX12" fmla="*/ 339947 w 3959613"/>
              <a:gd name="connsiteY12" fmla="*/ 59467 h 7675059"/>
              <a:gd name="connsiteX13" fmla="*/ 566176 w 3959613"/>
              <a:gd name="connsiteY13" fmla="*/ 0 h 76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613" h="7675059">
                <a:moveTo>
                  <a:pt x="566176" y="0"/>
                </a:moveTo>
                <a:cubicBezTo>
                  <a:pt x="644134" y="0"/>
                  <a:pt x="722091" y="19822"/>
                  <a:pt x="792406" y="59467"/>
                </a:cubicBezTo>
                <a:cubicBezTo>
                  <a:pt x="792406" y="59467"/>
                  <a:pt x="792406" y="59467"/>
                  <a:pt x="3733384" y="1751990"/>
                </a:cubicBezTo>
                <a:cubicBezTo>
                  <a:pt x="3870956" y="1834329"/>
                  <a:pt x="3959613" y="1983759"/>
                  <a:pt x="3959613" y="2145387"/>
                </a:cubicBezTo>
                <a:cubicBezTo>
                  <a:pt x="3959613" y="2145387"/>
                  <a:pt x="3959613" y="2145387"/>
                  <a:pt x="3959613" y="5530434"/>
                </a:cubicBezTo>
                <a:cubicBezTo>
                  <a:pt x="3959613" y="5692063"/>
                  <a:pt x="3870956" y="5841492"/>
                  <a:pt x="3733384" y="5920781"/>
                </a:cubicBezTo>
                <a:cubicBezTo>
                  <a:pt x="3733384" y="5920781"/>
                  <a:pt x="3733384" y="5920781"/>
                  <a:pt x="792406" y="7613305"/>
                </a:cubicBezTo>
                <a:cubicBezTo>
                  <a:pt x="651777" y="7695644"/>
                  <a:pt x="480576" y="7695644"/>
                  <a:pt x="339947" y="7613305"/>
                </a:cubicBezTo>
                <a:cubicBezTo>
                  <a:pt x="339947" y="7613305"/>
                  <a:pt x="339947" y="7613305"/>
                  <a:pt x="93669" y="7471573"/>
                </a:cubicBezTo>
                <a:lnTo>
                  <a:pt x="0" y="7417667"/>
                </a:lnTo>
                <a:lnTo>
                  <a:pt x="0" y="255105"/>
                </a:lnTo>
                <a:lnTo>
                  <a:pt x="72756" y="213234"/>
                </a:lnTo>
                <a:cubicBezTo>
                  <a:pt x="159008" y="163597"/>
                  <a:pt x="248041" y="112358"/>
                  <a:pt x="339947" y="59467"/>
                </a:cubicBezTo>
                <a:cubicBezTo>
                  <a:pt x="410261" y="19822"/>
                  <a:pt x="488219" y="0"/>
                  <a:pt x="566176" y="0"/>
                </a:cubicBezTo>
                <a:close/>
              </a:path>
            </a:pathLst>
          </a:custGeom>
          <a:gradFill>
            <a:gsLst>
              <a:gs pos="0">
                <a:schemeClr val="bg2">
                  <a:alpha val="56000"/>
                </a:schemeClr>
              </a:gs>
              <a:gs pos="10000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8" name="Freeform 6">
            <a:extLst>
              <a:ext uri="{FF2B5EF4-FFF2-40B4-BE49-F238E27FC236}">
                <a16:creationId xmlns:a16="http://schemas.microsoft.com/office/drawing/2014/main" id="{6A2E80F7-F990-41D1-9062-0B556C3BD6FB}"/>
              </a:ext>
            </a:extLst>
          </p:cNvPr>
          <p:cNvSpPr>
            <a:spLocks/>
          </p:cNvSpPr>
          <p:nvPr/>
        </p:nvSpPr>
        <p:spPr bwMode="auto">
          <a:xfrm rot="5400000">
            <a:off x="8004985" y="12256656"/>
            <a:ext cx="6443806" cy="7370676"/>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a:noFill/>
          </a:ln>
          <a:effectLst>
            <a:outerShdw blurRad="1270000" dist="1041400" dir="3960000" algn="ctr" rotWithShape="0">
              <a:srgbClr val="000000">
                <a:alpha val="52000"/>
              </a:srgbClr>
            </a:outerShdw>
          </a:effectLst>
        </p:spPr>
        <p:txBody>
          <a:bodyPr vert="horz" wrap="square" lIns="79176" tIns="39590" rIns="79176" bIns="39590" numCol="1" anchor="t" anchorCtr="0" compatLnSpc="1">
            <a:prstTxWarp prst="textNoShape">
              <a:avLst/>
            </a:prstTxWarp>
          </a:bodyPr>
          <a:lstStyle/>
          <a:p>
            <a:pPr defTabSz="1583104"/>
            <a:endParaRPr lang="en-US" sz="3118">
              <a:solidFill>
                <a:srgbClr val="2B2B2D"/>
              </a:solidFill>
              <a:latin typeface="Calibri" panose="020F0502020204030204"/>
            </a:endParaRPr>
          </a:p>
        </p:txBody>
      </p:sp>
      <p:pic>
        <p:nvPicPr>
          <p:cNvPr id="19" name="Image 18">
            <a:extLst>
              <a:ext uri="{FF2B5EF4-FFF2-40B4-BE49-F238E27FC236}">
                <a16:creationId xmlns:a16="http://schemas.microsoft.com/office/drawing/2014/main" id="{8D2E9B66-B981-4D37-8314-B5438E500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1" name="Freeform: Shape 3">
            <a:extLst>
              <a:ext uri="{FF2B5EF4-FFF2-40B4-BE49-F238E27FC236}">
                <a16:creationId xmlns:a16="http://schemas.microsoft.com/office/drawing/2014/main" id="{2005C8E3-1A51-41D4-B20B-B4C30095BF66}"/>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2" name="Freeform 12">
            <a:extLst>
              <a:ext uri="{FF2B5EF4-FFF2-40B4-BE49-F238E27FC236}">
                <a16:creationId xmlns:a16="http://schemas.microsoft.com/office/drawing/2014/main" id="{67708291-08BB-4402-9BEF-29DA492DEA47}"/>
              </a:ext>
            </a:extLst>
          </p:cNvPr>
          <p:cNvSpPr>
            <a:spLocks/>
          </p:cNvSpPr>
          <p:nvPr/>
        </p:nvSpPr>
        <p:spPr bwMode="auto">
          <a:xfrm rot="5400000">
            <a:off x="13400864" y="9921778"/>
            <a:ext cx="3428029" cy="3916573"/>
          </a:xfrm>
          <a:custGeom>
            <a:avLst/>
            <a:gdLst>
              <a:gd name="T0" fmla="*/ 0 w 757"/>
              <a:gd name="T1" fmla="*/ 242 h 863"/>
              <a:gd name="T2" fmla="*/ 0 w 757"/>
              <a:gd name="T3" fmla="*/ 621 h 863"/>
              <a:gd name="T4" fmla="*/ 25 w 757"/>
              <a:gd name="T5" fmla="*/ 665 h 863"/>
              <a:gd name="T6" fmla="*/ 354 w 757"/>
              <a:gd name="T7" fmla="*/ 854 h 863"/>
              <a:gd name="T8" fmla="*/ 404 w 757"/>
              <a:gd name="T9" fmla="*/ 854 h 863"/>
              <a:gd name="T10" fmla="*/ 732 w 757"/>
              <a:gd name="T11" fmla="*/ 665 h 863"/>
              <a:gd name="T12" fmla="*/ 757 w 757"/>
              <a:gd name="T13" fmla="*/ 621 h 863"/>
              <a:gd name="T14" fmla="*/ 757 w 757"/>
              <a:gd name="T15" fmla="*/ 242 h 863"/>
              <a:gd name="T16" fmla="*/ 732 w 757"/>
              <a:gd name="T17" fmla="*/ 198 h 863"/>
              <a:gd name="T18" fmla="*/ 404 w 757"/>
              <a:gd name="T19" fmla="*/ 9 h 863"/>
              <a:gd name="T20" fmla="*/ 354 w 757"/>
              <a:gd name="T21" fmla="*/ 9 h 863"/>
              <a:gd name="T22" fmla="*/ 25 w 757"/>
              <a:gd name="T23" fmla="*/ 198 h 863"/>
              <a:gd name="T24" fmla="*/ 0 w 757"/>
              <a:gd name="T25" fmla="*/ 24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7" h="863">
                <a:moveTo>
                  <a:pt x="0" y="242"/>
                </a:moveTo>
                <a:cubicBezTo>
                  <a:pt x="0" y="621"/>
                  <a:pt x="0" y="621"/>
                  <a:pt x="0" y="621"/>
                </a:cubicBezTo>
                <a:cubicBezTo>
                  <a:pt x="0" y="639"/>
                  <a:pt x="10" y="656"/>
                  <a:pt x="25" y="665"/>
                </a:cubicBezTo>
                <a:cubicBezTo>
                  <a:pt x="354" y="854"/>
                  <a:pt x="354" y="854"/>
                  <a:pt x="354" y="854"/>
                </a:cubicBezTo>
                <a:cubicBezTo>
                  <a:pt x="369" y="863"/>
                  <a:pt x="388" y="863"/>
                  <a:pt x="404" y="854"/>
                </a:cubicBezTo>
                <a:cubicBezTo>
                  <a:pt x="732" y="665"/>
                  <a:pt x="732" y="665"/>
                  <a:pt x="732" y="665"/>
                </a:cubicBezTo>
                <a:cubicBezTo>
                  <a:pt x="748" y="656"/>
                  <a:pt x="757" y="639"/>
                  <a:pt x="757" y="621"/>
                </a:cubicBezTo>
                <a:cubicBezTo>
                  <a:pt x="757" y="242"/>
                  <a:pt x="757" y="242"/>
                  <a:pt x="757" y="242"/>
                </a:cubicBezTo>
                <a:cubicBezTo>
                  <a:pt x="757" y="224"/>
                  <a:pt x="748" y="207"/>
                  <a:pt x="732" y="198"/>
                </a:cubicBezTo>
                <a:cubicBezTo>
                  <a:pt x="404" y="9"/>
                  <a:pt x="404" y="9"/>
                  <a:pt x="404" y="9"/>
                </a:cubicBezTo>
                <a:cubicBezTo>
                  <a:pt x="388" y="0"/>
                  <a:pt x="369" y="0"/>
                  <a:pt x="354" y="9"/>
                </a:cubicBezTo>
                <a:cubicBezTo>
                  <a:pt x="25" y="198"/>
                  <a:pt x="25" y="198"/>
                  <a:pt x="25" y="198"/>
                </a:cubicBezTo>
                <a:cubicBezTo>
                  <a:pt x="10" y="207"/>
                  <a:pt x="0" y="224"/>
                  <a:pt x="0" y="242"/>
                </a:cubicBezTo>
                <a:close/>
              </a:path>
            </a:pathLst>
          </a:custGeom>
          <a:solidFill>
            <a:schemeClr val="bg1">
              <a:lumMod val="85000"/>
            </a:schemeClr>
          </a:solidFill>
          <a:ln>
            <a:noFill/>
          </a:ln>
        </p:spPr>
        <p:txBody>
          <a:bodyPr vert="horz" wrap="square" lIns="79176" tIns="39590" rIns="79176" bIns="39590" numCol="1" anchor="t" anchorCtr="0" compatLnSpc="1">
            <a:prstTxWarp prst="textNoShape">
              <a:avLst/>
            </a:prstTxWarp>
          </a:bodyPr>
          <a:lstStyle/>
          <a:p>
            <a:endParaRPr lang="en-US" sz="3551"/>
          </a:p>
        </p:txBody>
      </p:sp>
      <p:sp>
        <p:nvSpPr>
          <p:cNvPr id="23" name="Freeform 16">
            <a:extLst>
              <a:ext uri="{FF2B5EF4-FFF2-40B4-BE49-F238E27FC236}">
                <a16:creationId xmlns:a16="http://schemas.microsoft.com/office/drawing/2014/main" id="{526818E1-6EC3-4DF7-B594-9F61D8A2415C}"/>
              </a:ext>
            </a:extLst>
          </p:cNvPr>
          <p:cNvSpPr>
            <a:spLocks/>
          </p:cNvSpPr>
          <p:nvPr/>
        </p:nvSpPr>
        <p:spPr bwMode="auto">
          <a:xfrm rot="5400000">
            <a:off x="16315482" y="14318758"/>
            <a:ext cx="1515346" cy="1731126"/>
          </a:xfrm>
          <a:custGeom>
            <a:avLst/>
            <a:gdLst>
              <a:gd name="T0" fmla="*/ 335 w 335"/>
              <a:gd name="T1" fmla="*/ 274 h 381"/>
              <a:gd name="T2" fmla="*/ 335 w 335"/>
              <a:gd name="T3" fmla="*/ 107 h 381"/>
              <a:gd name="T4" fmla="*/ 323 w 335"/>
              <a:gd name="T5" fmla="*/ 87 h 381"/>
              <a:gd name="T6" fmla="*/ 179 w 335"/>
              <a:gd name="T7" fmla="*/ 4 h 381"/>
              <a:gd name="T8" fmla="*/ 156 w 335"/>
              <a:gd name="T9" fmla="*/ 4 h 381"/>
              <a:gd name="T10" fmla="*/ 12 w 335"/>
              <a:gd name="T11" fmla="*/ 87 h 381"/>
              <a:gd name="T12" fmla="*/ 0 w 335"/>
              <a:gd name="T13" fmla="*/ 107 h 381"/>
              <a:gd name="T14" fmla="*/ 0 w 335"/>
              <a:gd name="T15" fmla="*/ 274 h 381"/>
              <a:gd name="T16" fmla="*/ 12 w 335"/>
              <a:gd name="T17" fmla="*/ 293 h 381"/>
              <a:gd name="T18" fmla="*/ 156 w 335"/>
              <a:gd name="T19" fmla="*/ 377 h 381"/>
              <a:gd name="T20" fmla="*/ 179 w 335"/>
              <a:gd name="T21" fmla="*/ 377 h 381"/>
              <a:gd name="T22" fmla="*/ 323 w 335"/>
              <a:gd name="T23" fmla="*/ 293 h 381"/>
              <a:gd name="T24" fmla="*/ 335 w 335"/>
              <a:gd name="T25" fmla="*/ 2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381">
                <a:moveTo>
                  <a:pt x="335" y="274"/>
                </a:moveTo>
                <a:cubicBezTo>
                  <a:pt x="335" y="107"/>
                  <a:pt x="335" y="107"/>
                  <a:pt x="335" y="107"/>
                </a:cubicBezTo>
                <a:cubicBezTo>
                  <a:pt x="335" y="99"/>
                  <a:pt x="330" y="91"/>
                  <a:pt x="323" y="87"/>
                </a:cubicBezTo>
                <a:cubicBezTo>
                  <a:pt x="179" y="4"/>
                  <a:pt x="179" y="4"/>
                  <a:pt x="179" y="4"/>
                </a:cubicBezTo>
                <a:cubicBezTo>
                  <a:pt x="172" y="0"/>
                  <a:pt x="163" y="0"/>
                  <a:pt x="156" y="4"/>
                </a:cubicBezTo>
                <a:cubicBezTo>
                  <a:pt x="12" y="87"/>
                  <a:pt x="12" y="87"/>
                  <a:pt x="12" y="87"/>
                </a:cubicBezTo>
                <a:cubicBezTo>
                  <a:pt x="5" y="91"/>
                  <a:pt x="0" y="99"/>
                  <a:pt x="0" y="107"/>
                </a:cubicBezTo>
                <a:cubicBezTo>
                  <a:pt x="0" y="274"/>
                  <a:pt x="0" y="274"/>
                  <a:pt x="0" y="274"/>
                </a:cubicBezTo>
                <a:cubicBezTo>
                  <a:pt x="0" y="282"/>
                  <a:pt x="5" y="289"/>
                  <a:pt x="12" y="293"/>
                </a:cubicBezTo>
                <a:cubicBezTo>
                  <a:pt x="156" y="377"/>
                  <a:pt x="156" y="377"/>
                  <a:pt x="156" y="377"/>
                </a:cubicBezTo>
                <a:cubicBezTo>
                  <a:pt x="163" y="381"/>
                  <a:pt x="172" y="381"/>
                  <a:pt x="179" y="377"/>
                </a:cubicBezTo>
                <a:cubicBezTo>
                  <a:pt x="323" y="293"/>
                  <a:pt x="323" y="293"/>
                  <a:pt x="323" y="293"/>
                </a:cubicBezTo>
                <a:cubicBezTo>
                  <a:pt x="330" y="289"/>
                  <a:pt x="335" y="282"/>
                  <a:pt x="335" y="274"/>
                </a:cubicBezTo>
                <a:close/>
              </a:path>
            </a:pathLst>
          </a:custGeom>
          <a:solidFill>
            <a:schemeClr val="bg1">
              <a:lumMod val="65000"/>
            </a:schemeClr>
          </a:solidFill>
          <a:ln>
            <a:noFill/>
          </a:ln>
        </p:spPr>
        <p:txBody>
          <a:bodyPr vert="horz" wrap="square" lIns="79176" tIns="39590" rIns="79176" bIns="39590" numCol="1" anchor="t" anchorCtr="0" compatLnSpc="1">
            <a:prstTxWarp prst="textNoShape">
              <a:avLst/>
            </a:prstTxWarp>
          </a:bodyPr>
          <a:lstStyle/>
          <a:p>
            <a:endParaRPr lang="en-US" sz="3551"/>
          </a:p>
        </p:txBody>
      </p:sp>
    </p:spTree>
    <p:extLst>
      <p:ext uri="{BB962C8B-B14F-4D97-AF65-F5344CB8AC3E}">
        <p14:creationId xmlns:p14="http://schemas.microsoft.com/office/powerpoint/2010/main" val="102964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p:nvPr>
        </p:nvSpPr>
        <p:spPr>
          <a:xfrm>
            <a:off x="1609385" y="4091555"/>
            <a:ext cx="39261150" cy="1584008"/>
          </a:xfrm>
          <a:prstGeom prst="rect">
            <a:avLst/>
          </a:prstGeom>
        </p:spPr>
        <p:txBody>
          <a:bodyPr anchor="t"/>
          <a:lstStyle>
            <a:lvl1pPr marL="0" indent="0" algn="just">
              <a:buNone/>
              <a:defRPr sz="4850" b="1" i="1">
                <a:solidFill>
                  <a:schemeClr val="tx2"/>
                </a:solidFill>
              </a:defRPr>
            </a:lvl1pPr>
          </a:lstStyle>
          <a:p>
            <a:pPr lvl="0"/>
            <a:r>
              <a:rPr lang="en-GB"/>
              <a:t>Click to edit Master text styles</a:t>
            </a: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746973"/>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2904854"/>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Tree>
    <p:extLst>
      <p:ext uri="{BB962C8B-B14F-4D97-AF65-F5344CB8AC3E}">
        <p14:creationId xmlns:p14="http://schemas.microsoft.com/office/powerpoint/2010/main" val="6165459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20"/>
            <a:ext cx="18623762" cy="7841942"/>
            <a:chOff x="458326" y="11691299"/>
            <a:chExt cx="10933113" cy="4629150"/>
          </a:xfrm>
          <a:gradFill>
            <a:gsLst>
              <a:gs pos="1000">
                <a:schemeClr val="bg1">
                  <a:lumMod val="85000"/>
                </a:schemeClr>
              </a:gs>
              <a:gs pos="100000">
                <a:schemeClr val="bg1">
                  <a:lumMod val="95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9" y="8207288"/>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24" y="6618170"/>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691169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FC6767C-F33B-41B6-A831-74228A887168}"/>
              </a:ext>
            </a:extLst>
          </p:cNvPr>
          <p:cNvSpPr>
            <a:spLocks noGrp="1"/>
          </p:cNvSpPr>
          <p:nvPr>
            <p:ph type="pic" sz="quarter" idx="10"/>
          </p:nvPr>
        </p:nvSpPr>
        <p:spPr>
          <a:xfrm>
            <a:off x="18360150" y="0"/>
            <a:ext cx="24119772" cy="23760113"/>
          </a:xfrm>
          <a:custGeom>
            <a:avLst/>
            <a:gdLst>
              <a:gd name="connsiteX0" fmla="*/ 9164431 w 13846853"/>
              <a:gd name="connsiteY0" fmla="*/ 0 h 13716000"/>
              <a:gd name="connsiteX1" fmla="*/ 13846853 w 13846853"/>
              <a:gd name="connsiteY1" fmla="*/ 0 h 13716000"/>
              <a:gd name="connsiteX2" fmla="*/ 13846853 w 13846853"/>
              <a:gd name="connsiteY2" fmla="*/ 13716000 h 13716000"/>
              <a:gd name="connsiteX3" fmla="*/ 7019397 w 13846853"/>
              <a:gd name="connsiteY3" fmla="*/ 13716000 h 13716000"/>
              <a:gd name="connsiteX4" fmla="*/ 5146897 w 13846853"/>
              <a:gd name="connsiteY4" fmla="*/ 9360148 h 13716000"/>
              <a:gd name="connsiteX5" fmla="*/ 4271273 w 13846853"/>
              <a:gd name="connsiteY5" fmla="*/ 0 h 13716000"/>
              <a:gd name="connsiteX6" fmla="*/ 7948139 w 13846853"/>
              <a:gd name="connsiteY6" fmla="*/ 0 h 13716000"/>
              <a:gd name="connsiteX7" fmla="*/ 3930605 w 13846853"/>
              <a:gd name="connsiteY7" fmla="*/ 9360148 h 13716000"/>
              <a:gd name="connsiteX8" fmla="*/ 5800755 w 13846853"/>
              <a:gd name="connsiteY8" fmla="*/ 13716000 h 13716000"/>
              <a:gd name="connsiteX9" fmla="*/ 2060455 w 13846853"/>
              <a:gd name="connsiteY9" fmla="*/ 13716000 h 13716000"/>
              <a:gd name="connsiteX10" fmla="*/ 1614062 w 13846853"/>
              <a:gd name="connsiteY10" fmla="*/ 13716000 h 13716000"/>
              <a:gd name="connsiteX11" fmla="*/ 1614061 w 13846853"/>
              <a:gd name="connsiteY11" fmla="*/ 13716000 h 13716000"/>
              <a:gd name="connsiteX12" fmla="*/ 0 w 13846853"/>
              <a:gd name="connsiteY12" fmla="*/ 9952206 h 13716000"/>
              <a:gd name="connsiteX13" fmla="*/ 2090997 w 13846853"/>
              <a:gd name="connsiteY13" fmla="*/ 507947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46853" h="13716000">
                <a:moveTo>
                  <a:pt x="9164431" y="0"/>
                </a:moveTo>
                <a:lnTo>
                  <a:pt x="13846853" y="0"/>
                </a:lnTo>
                <a:lnTo>
                  <a:pt x="13846853" y="13716000"/>
                </a:lnTo>
                <a:lnTo>
                  <a:pt x="7019397" y="13716000"/>
                </a:lnTo>
                <a:lnTo>
                  <a:pt x="5146897" y="9360148"/>
                </a:lnTo>
                <a:close/>
                <a:moveTo>
                  <a:pt x="4271273" y="0"/>
                </a:moveTo>
                <a:lnTo>
                  <a:pt x="7948139" y="0"/>
                </a:lnTo>
                <a:lnTo>
                  <a:pt x="3930605" y="9360148"/>
                </a:lnTo>
                <a:lnTo>
                  <a:pt x="5800755" y="13716000"/>
                </a:lnTo>
                <a:lnTo>
                  <a:pt x="2060455" y="13716000"/>
                </a:lnTo>
                <a:lnTo>
                  <a:pt x="1614062" y="13716000"/>
                </a:lnTo>
                <a:lnTo>
                  <a:pt x="1614061" y="13716000"/>
                </a:lnTo>
                <a:lnTo>
                  <a:pt x="0" y="9952206"/>
                </a:lnTo>
                <a:lnTo>
                  <a:pt x="2090997" y="5079478"/>
                </a:lnTo>
                <a:close/>
              </a:path>
            </a:pathLst>
          </a:custGeom>
        </p:spPr>
        <p:txBody>
          <a:bodyPr wrap="square">
            <a:noAutofit/>
          </a:bodyPr>
          <a:lstStyle/>
          <a:p>
            <a:r>
              <a:rPr lang="en-GB"/>
              <a:t>Click icon to add picture</a:t>
            </a:r>
            <a:endParaRPr lang="en-US"/>
          </a:p>
        </p:txBody>
      </p:sp>
      <p:sp>
        <p:nvSpPr>
          <p:cNvPr id="8" name="Espace réservé du texte 7">
            <a:extLst>
              <a:ext uri="{FF2B5EF4-FFF2-40B4-BE49-F238E27FC236}">
                <a16:creationId xmlns:a16="http://schemas.microsoft.com/office/drawing/2014/main" id="{CD7380DE-1A52-4AE0-882D-9EB029EB8C67}"/>
              </a:ext>
            </a:extLst>
          </p:cNvPr>
          <p:cNvSpPr>
            <a:spLocks noGrp="1"/>
          </p:cNvSpPr>
          <p:nvPr>
            <p:ph type="body" sz="quarter" idx="11"/>
          </p:nvPr>
        </p:nvSpPr>
        <p:spPr>
          <a:xfrm>
            <a:off x="2920120" y="5769531"/>
            <a:ext cx="18111206" cy="1174773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10"/>
              <a:gd name="connsiteY0" fmla="*/ 0 h 7054850"/>
              <a:gd name="connsiteX1" fmla="*/ 10061510 w 10061510"/>
              <a:gd name="connsiteY1" fmla="*/ 0 h 7054850"/>
              <a:gd name="connsiteX2" fmla="*/ 7280988 w 10061510"/>
              <a:gd name="connsiteY2" fmla="*/ 7054850 h 7054850"/>
              <a:gd name="connsiteX3" fmla="*/ 0 w 10061510"/>
              <a:gd name="connsiteY3" fmla="*/ 7054850 h 7054850"/>
              <a:gd name="connsiteX4" fmla="*/ 0 w 10061510"/>
              <a:gd name="connsiteY4" fmla="*/ 0 h 7054850"/>
              <a:gd name="connsiteX0" fmla="*/ 0 w 10397412"/>
              <a:gd name="connsiteY0" fmla="*/ 0 h 7054850"/>
              <a:gd name="connsiteX1" fmla="*/ 10397412 w 10397412"/>
              <a:gd name="connsiteY1" fmla="*/ 0 h 7054850"/>
              <a:gd name="connsiteX2" fmla="*/ 7280988 w 10397412"/>
              <a:gd name="connsiteY2" fmla="*/ 7054850 h 7054850"/>
              <a:gd name="connsiteX3" fmla="*/ 0 w 10397412"/>
              <a:gd name="connsiteY3" fmla="*/ 7054850 h 7054850"/>
              <a:gd name="connsiteX4" fmla="*/ 0 w 10397412"/>
              <a:gd name="connsiteY4" fmla="*/ 0 h 705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12" h="7054850">
                <a:moveTo>
                  <a:pt x="0" y="0"/>
                </a:moveTo>
                <a:lnTo>
                  <a:pt x="10397412" y="0"/>
                </a:lnTo>
                <a:lnTo>
                  <a:pt x="7280988" y="7054850"/>
                </a:lnTo>
                <a:lnTo>
                  <a:pt x="0" y="7054850"/>
                </a:lnTo>
                <a:lnTo>
                  <a:pt x="0" y="0"/>
                </a:lnTo>
                <a:close/>
              </a:path>
            </a:pathLst>
          </a:custGeom>
        </p:spPr>
        <p:txBody>
          <a:bodyPr/>
          <a:lstStyle>
            <a:lvl1pPr marL="0" indent="0">
              <a:buNone/>
              <a:defRPr sz="6236">
                <a:solidFill>
                  <a:schemeClr val="tx1"/>
                </a:solidFill>
              </a:defRPr>
            </a:lvl1pPr>
            <a:lvl2pPr>
              <a:defRPr sz="6236">
                <a:solidFill>
                  <a:schemeClr val="tx1"/>
                </a:solidFill>
              </a:defRPr>
            </a:lvl2pPr>
            <a:lvl3pPr>
              <a:defRPr sz="6236">
                <a:solidFill>
                  <a:schemeClr val="tx1"/>
                </a:solidFill>
              </a:defRPr>
            </a:lvl3pPr>
            <a:lvl4pPr>
              <a:defRPr sz="6236">
                <a:solidFill>
                  <a:schemeClr val="tx1"/>
                </a:solidFill>
              </a:defRPr>
            </a:lvl4pPr>
            <a:lvl5pPr>
              <a:defRPr sz="6236">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pic>
        <p:nvPicPr>
          <p:cNvPr id="13" name="Image 12">
            <a:extLst>
              <a:ext uri="{FF2B5EF4-FFF2-40B4-BE49-F238E27FC236}">
                <a16:creationId xmlns:a16="http://schemas.microsoft.com/office/drawing/2014/main" id="{9339D227-B200-478F-89F8-55ED671A4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4" name="Rectangle 13">
            <a:extLst>
              <a:ext uri="{FF2B5EF4-FFF2-40B4-BE49-F238E27FC236}">
                <a16:creationId xmlns:a16="http://schemas.microsoft.com/office/drawing/2014/main" id="{48626ABF-8A98-494B-966D-44BEE042E8C3}"/>
              </a:ext>
            </a:extLst>
          </p:cNvPr>
          <p:cNvSpPr/>
          <p:nvPr/>
        </p:nvSpPr>
        <p:spPr>
          <a:xfrm>
            <a:off x="36330076" y="21453830"/>
            <a:ext cx="5559750" cy="19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118"/>
          </a:p>
        </p:txBody>
      </p:sp>
      <p:sp>
        <p:nvSpPr>
          <p:cNvPr id="15" name="Espace réservé pour une image  13">
            <a:extLst>
              <a:ext uri="{FF2B5EF4-FFF2-40B4-BE49-F238E27FC236}">
                <a16:creationId xmlns:a16="http://schemas.microsoft.com/office/drawing/2014/main" id="{DCE01030-9766-4785-85C2-C9FC03800C49}"/>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Tree>
    <p:extLst>
      <p:ext uri="{BB962C8B-B14F-4D97-AF65-F5344CB8AC3E}">
        <p14:creationId xmlns:p14="http://schemas.microsoft.com/office/powerpoint/2010/main" val="3951624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5"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876" lvl="0" indent="-395876">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91"/>
            <a:ext cx="39264025" cy="14144817"/>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062051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392-FE58-481C-A4D1-7A8C858CB6AB}"/>
              </a:ext>
            </a:extLst>
          </p:cNvPr>
          <p:cNvSpPr>
            <a:spLocks noGrp="1"/>
          </p:cNvSpPr>
          <p:nvPr>
            <p:ph type="ctrTitle"/>
          </p:nvPr>
        </p:nvSpPr>
        <p:spPr>
          <a:xfrm>
            <a:off x="5309989" y="3888522"/>
            <a:ext cx="31859935" cy="8272039"/>
          </a:xfrm>
        </p:spPr>
        <p:txBody>
          <a:bodyPr anchor="b"/>
          <a:lstStyle>
            <a:lvl1pPr algn="ctr">
              <a:defRPr sz="20784"/>
            </a:lvl1pPr>
          </a:lstStyle>
          <a:p>
            <a:r>
              <a:rPr lang="en-GB"/>
              <a:t>Click to edit Master title style</a:t>
            </a:r>
            <a:endParaRPr lang="en-US"/>
          </a:p>
        </p:txBody>
      </p:sp>
      <p:sp>
        <p:nvSpPr>
          <p:cNvPr id="3" name="Subtitle 2">
            <a:extLst>
              <a:ext uri="{FF2B5EF4-FFF2-40B4-BE49-F238E27FC236}">
                <a16:creationId xmlns:a16="http://schemas.microsoft.com/office/drawing/2014/main" id="{32072C88-3186-491D-B8BF-BFA3B6C2B9E4}"/>
              </a:ext>
            </a:extLst>
          </p:cNvPr>
          <p:cNvSpPr>
            <a:spLocks noGrp="1"/>
          </p:cNvSpPr>
          <p:nvPr>
            <p:ph type="subTitle" idx="1"/>
          </p:nvPr>
        </p:nvSpPr>
        <p:spPr>
          <a:xfrm>
            <a:off x="5309989" y="12479561"/>
            <a:ext cx="31859935" cy="5736526"/>
          </a:xfrm>
        </p:spPr>
        <p:txBody>
          <a:bodyPr/>
          <a:lstStyle>
            <a:lvl1pPr marL="0" indent="0" algn="ctr">
              <a:buNone/>
              <a:defRPr sz="8315"/>
            </a:lvl1pPr>
            <a:lvl2pPr marL="1583818" indent="0" algn="ctr">
              <a:buNone/>
              <a:defRPr sz="6929"/>
            </a:lvl2pPr>
            <a:lvl3pPr marL="3167639" indent="0" algn="ctr">
              <a:buNone/>
              <a:defRPr sz="6236"/>
            </a:lvl3pPr>
            <a:lvl4pPr marL="4751456" indent="0" algn="ctr">
              <a:buNone/>
              <a:defRPr sz="5543"/>
            </a:lvl4pPr>
            <a:lvl5pPr marL="6335274" indent="0" algn="ctr">
              <a:buNone/>
              <a:defRPr sz="5543"/>
            </a:lvl5pPr>
            <a:lvl6pPr marL="7919092" indent="0" algn="ctr">
              <a:buNone/>
              <a:defRPr sz="5543"/>
            </a:lvl6pPr>
            <a:lvl7pPr marL="9502913" indent="0" algn="ctr">
              <a:buNone/>
              <a:defRPr sz="5543"/>
            </a:lvl7pPr>
            <a:lvl8pPr marL="11086730" indent="0" algn="ctr">
              <a:buNone/>
              <a:defRPr sz="5543"/>
            </a:lvl8pPr>
            <a:lvl9pPr marL="12670548" indent="0" algn="ctr">
              <a:buNone/>
              <a:defRPr sz="5543"/>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9D4ED10-AD67-4012-854C-28B23BEC8EBF}"/>
              </a:ext>
            </a:extLst>
          </p:cNvPr>
          <p:cNvSpPr>
            <a:spLocks noGrp="1"/>
          </p:cNvSpPr>
          <p:nvPr>
            <p:ph type="dt" sz="half" idx="10"/>
          </p:nvPr>
        </p:nvSpPr>
        <p:spPr/>
        <p:txBody>
          <a:bodyPr/>
          <a:lstStyle/>
          <a:p>
            <a:fld id="{A2A50596-16CD-40C2-8001-923DD56CA997}" type="datetimeFigureOut">
              <a:rPr lang="en-US" smtClean="0"/>
              <a:t>4/28/2022</a:t>
            </a:fld>
            <a:endParaRPr lang="en-US"/>
          </a:p>
        </p:txBody>
      </p:sp>
      <p:sp>
        <p:nvSpPr>
          <p:cNvPr id="5" name="Footer Placeholder 4">
            <a:extLst>
              <a:ext uri="{FF2B5EF4-FFF2-40B4-BE49-F238E27FC236}">
                <a16:creationId xmlns:a16="http://schemas.microsoft.com/office/drawing/2014/main" id="{CFAFBAE3-D456-48B2-B7CC-A2956C34C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C7A9D-FD2D-4088-90A7-4A01C2977CC4}"/>
              </a:ext>
            </a:extLst>
          </p:cNvPr>
          <p:cNvSpPr>
            <a:spLocks noGrp="1"/>
          </p:cNvSpPr>
          <p:nvPr>
            <p:ph type="sldNum" sz="quarter" idx="12"/>
          </p:nvPr>
        </p:nvSpPr>
        <p:spPr/>
        <p:txBody>
          <a:bodyPr/>
          <a:lstStyle/>
          <a:p>
            <a:fld id="{D423D293-F3B1-472A-96DF-D4248A8CAAE1}" type="slidenum">
              <a:rPr lang="en-US" smtClean="0"/>
              <a:t>‹#›</a:t>
            </a:fld>
            <a:endParaRPr lang="en-US"/>
          </a:p>
        </p:txBody>
      </p:sp>
    </p:spTree>
    <p:extLst>
      <p:ext uri="{BB962C8B-B14F-4D97-AF65-F5344CB8AC3E}">
        <p14:creationId xmlns:p14="http://schemas.microsoft.com/office/powerpoint/2010/main" val="3875740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A264-9547-4B37-BF66-9B7338E6A60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33D9617-12DE-4FB5-8D88-4DF78106334F}"/>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995910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0B2F-82A0-4F45-993A-0CDB9736DB0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D47CCAF6-026B-4530-8084-703B2F8755D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469736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4E01-D0EC-4CD4-AA48-C7F79B7CD8A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7131697-0A55-433A-AEC2-6A8C87AC196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4072190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3B90-97E3-4B83-82A7-FDBAE9D62B2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0E0C7CFF-3A5B-4699-B262-2D4CF9C21557}"/>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2139539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5F87-E19F-4E86-9E7F-CE1449040019}"/>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71CAC26-F80B-405B-A52D-5702B77C2351}"/>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2317250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72" y="814562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1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85" y="1295070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366116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hasCustomPrompt="1"/>
          </p:nvPr>
        </p:nvSpPr>
        <p:spPr>
          <a:xfrm>
            <a:off x="1609385" y="3318783"/>
            <a:ext cx="39261150" cy="1584008"/>
          </a:xfrm>
          <a:prstGeom prst="rect">
            <a:avLst/>
          </a:prstGeom>
        </p:spPr>
        <p:txBody>
          <a:bodyPr/>
          <a:lstStyle>
            <a:lvl1pPr marL="0" indent="0" algn="just">
              <a:buNone/>
              <a:defRPr sz="4850" b="1" i="1">
                <a:solidFill>
                  <a:schemeClr val="tx2"/>
                </a:solidFill>
              </a:defRPr>
            </a:lvl1pPr>
          </a:lstStyle>
          <a:p>
            <a:pPr lvl="0"/>
            <a:r>
              <a:rPr lang="fr-FR" err="1"/>
              <a:t>Tagline</a:t>
            </a:r>
            <a:endParaRPr lang="fr-F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1890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
        <p:nvSpPr>
          <p:cNvPr id="12" name="Picture Placeholder 5">
            <a:extLst>
              <a:ext uri="{FF2B5EF4-FFF2-40B4-BE49-F238E27FC236}">
                <a16:creationId xmlns:a16="http://schemas.microsoft.com/office/drawing/2014/main" id="{3551B900-4148-9C4D-9BDE-305BB1D8A59B}"/>
              </a:ext>
            </a:extLst>
          </p:cNvPr>
          <p:cNvSpPr>
            <a:spLocks noGrp="1"/>
          </p:cNvSpPr>
          <p:nvPr>
            <p:ph type="pic" sz="quarter" idx="13"/>
          </p:nvPr>
        </p:nvSpPr>
        <p:spPr>
          <a:xfrm>
            <a:off x="36985625" y="22065530"/>
            <a:ext cx="5029570" cy="1501502"/>
          </a:xfrm>
          <a:prstGeom prst="rect">
            <a:avLst/>
          </a:prstGeom>
        </p:spPr>
      </p:sp>
    </p:spTree>
    <p:extLst>
      <p:ext uri="{BB962C8B-B14F-4D97-AF65-F5344CB8AC3E}">
        <p14:creationId xmlns:p14="http://schemas.microsoft.com/office/powerpoint/2010/main" val="4373064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72" y="814562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1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85" y="1295070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23"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85" y="11392595"/>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41" y="1653002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931"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userDrawn="1"/>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789"/>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424804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userDrawn="1"/>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userDrawn="1"/>
        </p:nvGrpSpPr>
        <p:grpSpPr>
          <a:xfrm>
            <a:off x="21656601" y="-1846829"/>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userDrawn="1"/>
        </p:nvGrpSpPr>
        <p:grpSpPr>
          <a:xfrm>
            <a:off x="25570984" y="990117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userDrawn="1"/>
        </p:nvGrpSpPr>
        <p:grpSpPr>
          <a:xfrm>
            <a:off x="30892683"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userDrawn="1"/>
        </p:nvGrpSpPr>
        <p:grpSpPr>
          <a:xfrm>
            <a:off x="22843795" y="17649871"/>
            <a:ext cx="2992503" cy="2652170"/>
            <a:chOff x="2172198" y="3357072"/>
            <a:chExt cx="7660312" cy="6826753"/>
          </a:xfrm>
          <a:solidFill>
            <a:schemeClr val="accent6">
              <a:lumMod val="40000"/>
              <a:lumOff val="60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9173" y="6827710"/>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userDrawn="1">
            <p:ph type="title"/>
          </p:nvPr>
        </p:nvSpPr>
        <p:spPr>
          <a:xfrm>
            <a:off x="3468693"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userDrawn="1"/>
        </p:nvSpPr>
        <p:spPr>
          <a:xfrm>
            <a:off x="3468685" y="15809497"/>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789"/>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userDrawn="1">
            <p:ph type="body" sz="quarter" idx="11" hasCustomPrompt="1"/>
          </p:nvPr>
        </p:nvSpPr>
        <p:spPr>
          <a:xfrm>
            <a:off x="3446837" y="16992657"/>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41901527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155163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F954D22-BC6B-4788-9183-53F3415FF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761" y="21973734"/>
            <a:ext cx="5415903" cy="1232058"/>
          </a:xfrm>
          <a:prstGeom prst="rect">
            <a:avLst/>
          </a:prstGeom>
        </p:spPr>
      </p:pic>
    </p:spTree>
    <p:extLst>
      <p:ext uri="{BB962C8B-B14F-4D97-AF65-F5344CB8AC3E}">
        <p14:creationId xmlns:p14="http://schemas.microsoft.com/office/powerpoint/2010/main" val="27285617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OWA Templa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FD4286C-5697-468C-A917-B12C392AD35B}"/>
              </a:ext>
            </a:extLst>
          </p:cNvPr>
          <p:cNvGraphicFramePr>
            <a:graphicFrameLocks noChangeAspect="1"/>
          </p:cNvGraphicFramePr>
          <p:nvPr userDrawn="1">
            <p:custDataLst>
              <p:tags r:id="rId2"/>
            </p:custDataLst>
            <p:extLst>
              <p:ext uri="{D42A27DB-BD31-4B8C-83A1-F6EECF244321}">
                <p14:modId xmlns:p14="http://schemas.microsoft.com/office/powerpoint/2010/main" val="1134808817"/>
              </p:ext>
            </p:extLst>
          </p:nvPr>
        </p:nvGraphicFramePr>
        <p:xfrm>
          <a:off x="2766" y="2753"/>
          <a:ext cx="2766" cy="2751"/>
        </p:xfrm>
        <a:graphic>
          <a:graphicData uri="http://schemas.openxmlformats.org/presentationml/2006/ole">
            <mc:AlternateContent xmlns:mc="http://schemas.openxmlformats.org/markup-compatibility/2006">
              <mc:Choice xmlns:v="urn:schemas-microsoft-com:vml" Requires="v">
                <p:oleObj spid="_x0000_s2051"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FD4286C-5697-468C-A917-B12C392AD35B}"/>
                          </a:ext>
                        </a:extLst>
                      </p:cNvPr>
                      <p:cNvPicPr/>
                      <p:nvPr/>
                    </p:nvPicPr>
                    <p:blipFill>
                      <a:blip r:embed="rId6"/>
                      <a:stretch>
                        <a:fillRect/>
                      </a:stretch>
                    </p:blipFill>
                    <p:spPr>
                      <a:xfrm>
                        <a:off x="2766" y="2753"/>
                        <a:ext cx="2766" cy="275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F0DED3D-12DD-4788-96CD-EC295CA33781}"/>
              </a:ext>
            </a:extLst>
          </p:cNvPr>
          <p:cNvSpPr/>
          <p:nvPr userDrawn="1">
            <p:custDataLst>
              <p:tags r:id="rId3"/>
            </p:custDataLst>
          </p:nvPr>
        </p:nvSpPr>
        <p:spPr>
          <a:xfrm>
            <a:off x="2" y="4"/>
            <a:ext cx="276528" cy="2750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3168030" rtl="0" eaLnBrk="1" fontAlgn="auto" latinLnBrk="0" hangingPunct="1">
              <a:lnSpc>
                <a:spcPct val="100000"/>
              </a:lnSpc>
              <a:spcBef>
                <a:spcPts val="0"/>
              </a:spcBef>
              <a:spcAft>
                <a:spcPts val="0"/>
              </a:spcAft>
              <a:buClrTx/>
              <a:buSzTx/>
              <a:buFontTx/>
              <a:buNone/>
              <a:tabLst/>
              <a:defRPr/>
            </a:pPr>
            <a:endParaRPr kumimoji="0" lang="en-US" sz="8315"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pic>
        <p:nvPicPr>
          <p:cNvPr id="2" name="Picture 1">
            <a:extLst>
              <a:ext uri="{FF2B5EF4-FFF2-40B4-BE49-F238E27FC236}">
                <a16:creationId xmlns:a16="http://schemas.microsoft.com/office/drawing/2014/main" id="{A2C47B31-2A01-452A-9780-A70D21A7F9D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 y="20485446"/>
            <a:ext cx="13789893"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userDrawn="1"/>
        </p:nvCxnSpPr>
        <p:spPr>
          <a:xfrm>
            <a:off x="1609382" y="3961768"/>
            <a:ext cx="260239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7" y="20434113"/>
            <a:ext cx="39261149"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userDrawn="1"/>
        </p:nvSpPr>
        <p:spPr>
          <a:xfrm>
            <a:off x="20823126" y="22346602"/>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pPr marL="0" marR="0" lvl="0" indent="0" algn="ctr" defTabSz="2860027" rtl="0" eaLnBrk="1" fontAlgn="auto" latinLnBrk="0" hangingPunct="0">
              <a:lnSpc>
                <a:spcPct val="100000"/>
              </a:lnSpc>
              <a:spcBef>
                <a:spcPts val="0"/>
              </a:spcBef>
              <a:spcAft>
                <a:spcPts val="0"/>
              </a:spcAft>
              <a:buClrTx/>
              <a:buSzTx/>
              <a:buFontTx/>
              <a:buNone/>
              <a:tabLst/>
              <a:defRPr/>
            </a:pPr>
            <a:fld id="{86CB4B4D-7CA3-9044-876B-883B54F8677D}" type="slidenum">
              <a:rPr kumimoji="0" lang="uk-UA" sz="4158" b="0" i="0" u="none" strike="noStrike" kern="1200" cap="none" spc="0" normalizeH="0" baseline="0" noProof="0" smtClean="0">
                <a:ln>
                  <a:noFill/>
                </a:ln>
                <a:solidFill>
                  <a:srgbClr val="121F6B"/>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pPr marL="0" marR="0" lvl="0" indent="0" algn="ctr" defTabSz="2860027" rtl="0" eaLnBrk="1" fontAlgn="auto" latinLnBrk="0" hangingPunct="0">
                <a:lnSpc>
                  <a:spcPct val="100000"/>
                </a:lnSpc>
                <a:spcBef>
                  <a:spcPts val="0"/>
                </a:spcBef>
                <a:spcAft>
                  <a:spcPts val="0"/>
                </a:spcAft>
                <a:buClrTx/>
                <a:buSzTx/>
                <a:buFontTx/>
                <a:buNone/>
                <a:tabLst/>
                <a:defRPr/>
              </a:pPr>
              <a:t>‹#›</a:t>
            </a:fld>
            <a:endParaRPr kumimoji="0" lang="uk-UA" sz="6236" b="0" i="0" u="none" strike="noStrike" kern="1200" cap="none" spc="0" normalizeH="0" baseline="0" noProof="0">
              <a:ln>
                <a:noFill/>
              </a:ln>
              <a:solidFill>
                <a:srgbClr val="121F6B"/>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pic>
        <p:nvPicPr>
          <p:cNvPr id="26" name="Image 15">
            <a:extLst>
              <a:ext uri="{FF2B5EF4-FFF2-40B4-BE49-F238E27FC236}">
                <a16:creationId xmlns:a16="http://schemas.microsoft.com/office/drawing/2014/main" id="{AD07A18B-FC80-40A6-8FB8-1E7817AB6D78}"/>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1"/>
          <a:stretch/>
        </p:blipFill>
        <p:spPr>
          <a:xfrm>
            <a:off x="26256385" y="4"/>
            <a:ext cx="16223530" cy="5931079"/>
          </a:xfrm>
          <a:prstGeom prst="rect">
            <a:avLst/>
          </a:prstGeom>
        </p:spPr>
      </p:pic>
      <p:sp>
        <p:nvSpPr>
          <p:cNvPr id="14" name="Title 5">
            <a:extLst>
              <a:ext uri="{FF2B5EF4-FFF2-40B4-BE49-F238E27FC236}">
                <a16:creationId xmlns:a16="http://schemas.microsoft.com/office/drawing/2014/main" id="{B1FC924D-9573-4DC6-9CFD-051FDC2FD293}"/>
              </a:ext>
            </a:extLst>
          </p:cNvPr>
          <p:cNvSpPr>
            <a:spLocks noGrp="1"/>
          </p:cNvSpPr>
          <p:nvPr>
            <p:ph type="title"/>
          </p:nvPr>
        </p:nvSpPr>
        <p:spPr>
          <a:xfrm>
            <a:off x="1624621" y="748352"/>
            <a:ext cx="37629845" cy="1162898"/>
          </a:xfrm>
          <a:prstGeom prst="rect">
            <a:avLst/>
          </a:prstGeom>
        </p:spPr>
        <p:txBody>
          <a:bodyPr/>
          <a:lstStyle>
            <a:lvl1pPr>
              <a:defRPr b="1" i="0">
                <a:solidFill>
                  <a:schemeClr val="tx2"/>
                </a:solidFill>
              </a:defRPr>
            </a:lvl1pPr>
          </a:lstStyle>
          <a:p>
            <a:r>
              <a:rPr lang="en-GB" sz="5543" i="1"/>
              <a:t>Click to edit Master title style</a:t>
            </a:r>
            <a:endParaRPr lang="en-US" sz="5543" i="1"/>
          </a:p>
        </p:txBody>
      </p:sp>
      <p:sp>
        <p:nvSpPr>
          <p:cNvPr id="15" name="Text Placeholder 6">
            <a:extLst>
              <a:ext uri="{FF2B5EF4-FFF2-40B4-BE49-F238E27FC236}">
                <a16:creationId xmlns:a16="http://schemas.microsoft.com/office/drawing/2014/main" id="{CBB70FC9-3ACA-4B29-91A4-E6FD034567BB}"/>
              </a:ext>
            </a:extLst>
          </p:cNvPr>
          <p:cNvSpPr>
            <a:spLocks noGrp="1"/>
          </p:cNvSpPr>
          <p:nvPr>
            <p:ph type="body" sz="quarter" idx="17" hasCustomPrompt="1"/>
          </p:nvPr>
        </p:nvSpPr>
        <p:spPr>
          <a:xfrm>
            <a:off x="1606616" y="2785634"/>
            <a:ext cx="39280422" cy="686400"/>
          </a:xfrm>
          <a:prstGeom prst="rect">
            <a:avLst/>
          </a:prstGeom>
        </p:spPr>
        <p:txBody>
          <a:bodyPr/>
          <a:lstStyle>
            <a:lvl1pPr marL="0" indent="0">
              <a:buNone/>
              <a:defRPr sz="5543" b="1">
                <a:solidFill>
                  <a:schemeClr val="bg1">
                    <a:lumMod val="65000"/>
                  </a:schemeClr>
                </a:solidFill>
              </a:defRPr>
            </a:lvl1pPr>
          </a:lstStyle>
          <a:p>
            <a:r>
              <a:rPr lang="en-US"/>
              <a:t>xxx</a:t>
            </a:r>
          </a:p>
        </p:txBody>
      </p:sp>
    </p:spTree>
    <p:extLst>
      <p:ext uri="{BB962C8B-B14F-4D97-AF65-F5344CB8AC3E}">
        <p14:creationId xmlns:p14="http://schemas.microsoft.com/office/powerpoint/2010/main" val="127081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3058144"/>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3DC742E9-A9D2-4EE6-9B3B-CC004759E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spTree>
    <p:extLst>
      <p:ext uri="{BB962C8B-B14F-4D97-AF65-F5344CB8AC3E}">
        <p14:creationId xmlns:p14="http://schemas.microsoft.com/office/powerpoint/2010/main" val="41599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15.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6.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6.xml"/><Relationship Id="rId1" Type="http://schemas.openxmlformats.org/officeDocument/2006/relationships/slideLayout" Target="../slideLayouts/slideLayout84.xml"/><Relationship Id="rId6" Type="http://schemas.openxmlformats.org/officeDocument/2006/relationships/image" Target="../media/image28.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theme" Target="../theme/theme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0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3" r:id="rId21"/>
    <p:sldLayoutId id="2147483684" r:id="rId22"/>
    <p:sldLayoutId id="2147483685" r:id="rId23"/>
    <p:sldLayoutId id="2147483687" r:id="rId24"/>
    <p:sldLayoutId id="2147483688" r:id="rId25"/>
    <p:sldLayoutId id="2147483689" r:id="rId26"/>
    <p:sldLayoutId id="2147483690" r:id="rId27"/>
    <p:sldLayoutId id="2147483691" r:id="rId28"/>
    <p:sldLayoutId id="2147483692" r:id="rId29"/>
    <p:sldLayoutId id="2147483694" r:id="rId30"/>
    <p:sldLayoutId id="2147483695" r:id="rId3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8" userDrawn="1">
          <p15:clr>
            <a:srgbClr val="F26B43"/>
          </p15:clr>
        </p15:guide>
        <p15:guide id="2" pos="51497" userDrawn="1">
          <p15:clr>
            <a:srgbClr val="F26B43"/>
          </p15:clr>
        </p15:guide>
        <p15:guide id="3" pos="26762" userDrawn="1">
          <p15:clr>
            <a:srgbClr val="F26B43"/>
          </p15:clr>
        </p15:guide>
        <p15:guide id="4" orient="horz" pos="2394" userDrawn="1">
          <p15:clr>
            <a:srgbClr val="F26B43"/>
          </p15:clr>
        </p15:guide>
        <p15:guide id="5" orient="horz" pos="27225" userDrawn="1">
          <p15:clr>
            <a:srgbClr val="F26B43"/>
          </p15:clr>
        </p15:guide>
        <p15:guide id="6" orient="horz" pos="4989" userDrawn="1">
          <p15:clr>
            <a:srgbClr val="F26B43"/>
          </p15:clr>
        </p15:guide>
        <p15:guide id="7" orient="horz" pos="25731" userDrawn="1">
          <p15:clr>
            <a:srgbClr val="F26B43"/>
          </p15:clr>
        </p15:guide>
        <p15:guide id="8" orient="horz" pos="14967" userDrawn="1">
          <p15:clr>
            <a:srgbClr val="F26B43"/>
          </p15:clr>
        </p15:guide>
        <p15:guide id="9" orient="horz" pos="465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260217"/>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47185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149229"/>
      </p:ext>
    </p:extLst>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603125"/>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740286"/>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166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Lst>
  <p:txStyles>
    <p:titleStyle>
      <a:lvl1pPr algn="l" defTabSz="3166371" rtl="0" eaLnBrk="1" latinLnBrk="0" hangingPunct="1">
        <a:lnSpc>
          <a:spcPct val="90000"/>
        </a:lnSpc>
        <a:spcBef>
          <a:spcPct val="0"/>
        </a:spcBef>
        <a:buNone/>
        <a:defRPr sz="15234" kern="1200">
          <a:solidFill>
            <a:schemeClr val="tx1"/>
          </a:solidFill>
          <a:latin typeface="+mj-lt"/>
          <a:ea typeface="+mj-ea"/>
          <a:cs typeface="+mj-cs"/>
        </a:defRPr>
      </a:lvl1pPr>
    </p:titleStyle>
    <p:bodyStyle>
      <a:lvl1pPr marL="791592" indent="-791592" algn="l" defTabSz="3166371" rtl="0" eaLnBrk="1" latinLnBrk="0" hangingPunct="1">
        <a:lnSpc>
          <a:spcPct val="90000"/>
        </a:lnSpc>
        <a:spcBef>
          <a:spcPts val="3465"/>
        </a:spcBef>
        <a:buFont typeface="Arial" panose="020B0604020202020204" pitchFamily="34" charset="0"/>
        <a:buChar char="•"/>
        <a:defRPr sz="9694" kern="1200">
          <a:solidFill>
            <a:schemeClr val="tx1"/>
          </a:solidFill>
          <a:latin typeface="+mn-lt"/>
          <a:ea typeface="+mn-ea"/>
          <a:cs typeface="+mn-cs"/>
        </a:defRPr>
      </a:lvl1pPr>
      <a:lvl2pPr marL="2374779" indent="-791592" algn="l" defTabSz="3166371"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7959" indent="-791592" algn="l" defTabSz="3166371"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1146"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4337"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07517"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0704"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3884"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57075"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6371" rtl="0" eaLnBrk="1" latinLnBrk="0" hangingPunct="1">
        <a:defRPr sz="6236" kern="1200">
          <a:solidFill>
            <a:schemeClr val="tx1"/>
          </a:solidFill>
          <a:latin typeface="+mn-lt"/>
          <a:ea typeface="+mn-ea"/>
          <a:cs typeface="+mn-cs"/>
        </a:defRPr>
      </a:lvl1pPr>
      <a:lvl2pPr marL="1583187" algn="l" defTabSz="3166371" rtl="0" eaLnBrk="1" latinLnBrk="0" hangingPunct="1">
        <a:defRPr sz="6236" kern="1200">
          <a:solidFill>
            <a:schemeClr val="tx1"/>
          </a:solidFill>
          <a:latin typeface="+mn-lt"/>
          <a:ea typeface="+mn-ea"/>
          <a:cs typeface="+mn-cs"/>
        </a:defRPr>
      </a:lvl2pPr>
      <a:lvl3pPr marL="3166371" algn="l" defTabSz="3166371" rtl="0" eaLnBrk="1" latinLnBrk="0" hangingPunct="1">
        <a:defRPr sz="6236" kern="1200">
          <a:solidFill>
            <a:schemeClr val="tx1"/>
          </a:solidFill>
          <a:latin typeface="+mn-lt"/>
          <a:ea typeface="+mn-ea"/>
          <a:cs typeface="+mn-cs"/>
        </a:defRPr>
      </a:lvl3pPr>
      <a:lvl4pPr marL="4749558" algn="l" defTabSz="3166371" rtl="0" eaLnBrk="1" latinLnBrk="0" hangingPunct="1">
        <a:defRPr sz="6236" kern="1200">
          <a:solidFill>
            <a:schemeClr val="tx1"/>
          </a:solidFill>
          <a:latin typeface="+mn-lt"/>
          <a:ea typeface="+mn-ea"/>
          <a:cs typeface="+mn-cs"/>
        </a:defRPr>
      </a:lvl4pPr>
      <a:lvl5pPr marL="6332738" algn="l" defTabSz="3166371" rtl="0" eaLnBrk="1" latinLnBrk="0" hangingPunct="1">
        <a:defRPr sz="6236" kern="1200">
          <a:solidFill>
            <a:schemeClr val="tx1"/>
          </a:solidFill>
          <a:latin typeface="+mn-lt"/>
          <a:ea typeface="+mn-ea"/>
          <a:cs typeface="+mn-cs"/>
        </a:defRPr>
      </a:lvl5pPr>
      <a:lvl6pPr marL="7915925" algn="l" defTabSz="3166371" rtl="0" eaLnBrk="1" latinLnBrk="0" hangingPunct="1">
        <a:defRPr sz="6236" kern="1200">
          <a:solidFill>
            <a:schemeClr val="tx1"/>
          </a:solidFill>
          <a:latin typeface="+mn-lt"/>
          <a:ea typeface="+mn-ea"/>
          <a:cs typeface="+mn-cs"/>
        </a:defRPr>
      </a:lvl6pPr>
      <a:lvl7pPr marL="9499109" algn="l" defTabSz="3166371" rtl="0" eaLnBrk="1" latinLnBrk="0" hangingPunct="1">
        <a:defRPr sz="6236" kern="1200">
          <a:solidFill>
            <a:schemeClr val="tx1"/>
          </a:solidFill>
          <a:latin typeface="+mn-lt"/>
          <a:ea typeface="+mn-ea"/>
          <a:cs typeface="+mn-cs"/>
        </a:defRPr>
      </a:lvl7pPr>
      <a:lvl8pPr marL="11082296" algn="l" defTabSz="3166371" rtl="0" eaLnBrk="1" latinLnBrk="0" hangingPunct="1">
        <a:defRPr sz="6236" kern="1200">
          <a:solidFill>
            <a:schemeClr val="tx1"/>
          </a:solidFill>
          <a:latin typeface="+mn-lt"/>
          <a:ea typeface="+mn-ea"/>
          <a:cs typeface="+mn-cs"/>
        </a:defRPr>
      </a:lvl8pPr>
      <a:lvl9pPr marL="12665479" algn="l" defTabSz="3166371"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967" userDrawn="1">
          <p15:clr>
            <a:srgbClr val="F26B43"/>
          </p15:clr>
        </p15:guide>
        <p15:guide id="2" pos="26762"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6D3B947-FCA3-44B5-AFBF-CBC7DAE56AF1}"/>
              </a:ext>
            </a:extLst>
          </p:cNvPr>
          <p:cNvGraphicFramePr>
            <a:graphicFrameLocks noChangeAspect="1"/>
          </p:cNvGraphicFramePr>
          <p:nvPr>
            <p:custDataLst>
              <p:tags r:id="rId4"/>
            </p:custDataLst>
            <p:extLst>
              <p:ext uri="{D42A27DB-BD31-4B8C-83A1-F6EECF244321}">
                <p14:modId xmlns:p14="http://schemas.microsoft.com/office/powerpoint/2010/main" val="2025768026"/>
              </p:ext>
            </p:extLst>
          </p:nvPr>
        </p:nvGraphicFramePr>
        <p:xfrm>
          <a:off x="2766" y="2753"/>
          <a:ext cx="2766" cy="2751"/>
        </p:xfrm>
        <a:graphic>
          <a:graphicData uri="http://schemas.openxmlformats.org/presentationml/2006/ole">
            <mc:AlternateContent xmlns:mc="http://schemas.openxmlformats.org/markup-compatibility/2006">
              <mc:Choice xmlns:v="urn:schemas-microsoft-com:vml" Requires="v">
                <p:oleObj spid="_x0000_s1027" name="Diapositive think-cell" r:id="rId5" imgW="395" imgH="396" progId="TCLayout.ActiveDocument.1">
                  <p:embed/>
                </p:oleObj>
              </mc:Choice>
              <mc:Fallback>
                <p:oleObj name="Diapositive think-cell" r:id="rId5" imgW="395" imgH="396" progId="TCLayout.ActiveDocument.1">
                  <p:embed/>
                  <p:pic>
                    <p:nvPicPr>
                      <p:cNvPr id="2" name="Object 1" hidden="1">
                        <a:extLst>
                          <a:ext uri="{FF2B5EF4-FFF2-40B4-BE49-F238E27FC236}">
                            <a16:creationId xmlns:a16="http://schemas.microsoft.com/office/drawing/2014/main" id="{56D3B947-FCA3-44B5-AFBF-CBC7DAE56AF1}"/>
                          </a:ext>
                        </a:extLst>
                      </p:cNvPr>
                      <p:cNvPicPr/>
                      <p:nvPr/>
                    </p:nvPicPr>
                    <p:blipFill>
                      <a:blip r:embed="rId6"/>
                      <a:stretch>
                        <a:fillRect/>
                      </a:stretch>
                    </p:blipFill>
                    <p:spPr>
                      <a:xfrm>
                        <a:off x="2766" y="2753"/>
                        <a:ext cx="2766" cy="2751"/>
                      </a:xfrm>
                      <a:prstGeom prst="rect">
                        <a:avLst/>
                      </a:prstGeom>
                    </p:spPr>
                  </p:pic>
                </p:oleObj>
              </mc:Fallback>
            </mc:AlternateContent>
          </a:graphicData>
        </a:graphic>
      </p:graphicFrame>
    </p:spTree>
    <p:extLst>
      <p:ext uri="{BB962C8B-B14F-4D97-AF65-F5344CB8AC3E}">
        <p14:creationId xmlns:p14="http://schemas.microsoft.com/office/powerpoint/2010/main" val="124755602"/>
      </p:ext>
    </p:extLst>
  </p:cSld>
  <p:clrMap bg1="lt1" tx1="dk1" bg2="lt2" tx2="dk2" accent1="accent1" accent2="accent2" accent3="accent3" accent4="accent4" accent5="accent5" accent6="accent6" hlink="hlink" folHlink="folHlink"/>
  <p:sldLayoutIdLst>
    <p:sldLayoutId id="2147483787" r:id="rId1"/>
  </p:sldLayoutIdLst>
  <p:txStyles>
    <p:titleStyle>
      <a:lvl1pPr algn="l" defTabSz="3167396" rtl="0" eaLnBrk="1" latinLnBrk="0" hangingPunct="1">
        <a:lnSpc>
          <a:spcPct val="90000"/>
        </a:lnSpc>
        <a:spcBef>
          <a:spcPct val="0"/>
        </a:spcBef>
        <a:buNone/>
        <a:defRPr sz="15241" kern="1200">
          <a:solidFill>
            <a:schemeClr val="tx1"/>
          </a:solidFill>
          <a:latin typeface="+mj-lt"/>
          <a:ea typeface="+mj-ea"/>
          <a:cs typeface="+mj-cs"/>
        </a:defRPr>
      </a:lvl1pPr>
    </p:titleStyle>
    <p:bodyStyle>
      <a:lvl1pPr marL="791848" indent="-791848" algn="l" defTabSz="3167396" rtl="0" eaLnBrk="1" latinLnBrk="0" hangingPunct="1">
        <a:lnSpc>
          <a:spcPct val="90000"/>
        </a:lnSpc>
        <a:spcBef>
          <a:spcPts val="3465"/>
        </a:spcBef>
        <a:buFont typeface="Arial" panose="020B0604020202020204" pitchFamily="34" charset="0"/>
        <a:buChar char="•"/>
        <a:defRPr sz="9697" kern="1200">
          <a:solidFill>
            <a:schemeClr val="tx1"/>
          </a:solidFill>
          <a:latin typeface="+mn-lt"/>
          <a:ea typeface="+mn-ea"/>
          <a:cs typeface="+mn-cs"/>
        </a:defRPr>
      </a:lvl1pPr>
      <a:lvl2pPr marL="2375548" indent="-791848" algn="l" defTabSz="3167396"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9244" indent="-791848" algn="l" defTabSz="3167396"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2944"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6644"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10340"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4040"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7737"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61437"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7396" rtl="0" eaLnBrk="1" latinLnBrk="0" hangingPunct="1">
        <a:defRPr sz="6236" kern="1200">
          <a:solidFill>
            <a:schemeClr val="tx1"/>
          </a:solidFill>
          <a:latin typeface="+mn-lt"/>
          <a:ea typeface="+mn-ea"/>
          <a:cs typeface="+mn-cs"/>
        </a:defRPr>
      </a:lvl1pPr>
      <a:lvl2pPr marL="1583700" algn="l" defTabSz="3167396" rtl="0" eaLnBrk="1" latinLnBrk="0" hangingPunct="1">
        <a:defRPr sz="6236" kern="1200">
          <a:solidFill>
            <a:schemeClr val="tx1"/>
          </a:solidFill>
          <a:latin typeface="+mn-lt"/>
          <a:ea typeface="+mn-ea"/>
          <a:cs typeface="+mn-cs"/>
        </a:defRPr>
      </a:lvl2pPr>
      <a:lvl3pPr marL="3167396" algn="l" defTabSz="3167396" rtl="0" eaLnBrk="1" latinLnBrk="0" hangingPunct="1">
        <a:defRPr sz="6236" kern="1200">
          <a:solidFill>
            <a:schemeClr val="tx1"/>
          </a:solidFill>
          <a:latin typeface="+mn-lt"/>
          <a:ea typeface="+mn-ea"/>
          <a:cs typeface="+mn-cs"/>
        </a:defRPr>
      </a:lvl3pPr>
      <a:lvl4pPr marL="4751096" algn="l" defTabSz="3167396" rtl="0" eaLnBrk="1" latinLnBrk="0" hangingPunct="1">
        <a:defRPr sz="6236" kern="1200">
          <a:solidFill>
            <a:schemeClr val="tx1"/>
          </a:solidFill>
          <a:latin typeface="+mn-lt"/>
          <a:ea typeface="+mn-ea"/>
          <a:cs typeface="+mn-cs"/>
        </a:defRPr>
      </a:lvl4pPr>
      <a:lvl5pPr marL="6334792" algn="l" defTabSz="3167396" rtl="0" eaLnBrk="1" latinLnBrk="0" hangingPunct="1">
        <a:defRPr sz="6236" kern="1200">
          <a:solidFill>
            <a:schemeClr val="tx1"/>
          </a:solidFill>
          <a:latin typeface="+mn-lt"/>
          <a:ea typeface="+mn-ea"/>
          <a:cs typeface="+mn-cs"/>
        </a:defRPr>
      </a:lvl5pPr>
      <a:lvl6pPr marL="7918492" algn="l" defTabSz="3167396" rtl="0" eaLnBrk="1" latinLnBrk="0" hangingPunct="1">
        <a:defRPr sz="6236" kern="1200">
          <a:solidFill>
            <a:schemeClr val="tx1"/>
          </a:solidFill>
          <a:latin typeface="+mn-lt"/>
          <a:ea typeface="+mn-ea"/>
          <a:cs typeface="+mn-cs"/>
        </a:defRPr>
      </a:lvl6pPr>
      <a:lvl7pPr marL="9502189" algn="l" defTabSz="3167396" rtl="0" eaLnBrk="1" latinLnBrk="0" hangingPunct="1">
        <a:defRPr sz="6236" kern="1200">
          <a:solidFill>
            <a:schemeClr val="tx1"/>
          </a:solidFill>
          <a:latin typeface="+mn-lt"/>
          <a:ea typeface="+mn-ea"/>
          <a:cs typeface="+mn-cs"/>
        </a:defRPr>
      </a:lvl7pPr>
      <a:lvl8pPr marL="11085888" algn="l" defTabSz="3167396" rtl="0" eaLnBrk="1" latinLnBrk="0" hangingPunct="1">
        <a:defRPr sz="6236" kern="1200">
          <a:solidFill>
            <a:schemeClr val="tx1"/>
          </a:solidFill>
          <a:latin typeface="+mn-lt"/>
          <a:ea typeface="+mn-ea"/>
          <a:cs typeface="+mn-cs"/>
        </a:defRPr>
      </a:lvl8pPr>
      <a:lvl9pPr marL="12669585" algn="l" defTabSz="3167396"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71463"/>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298498"/>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0249"/>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09839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325196"/>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818834"/>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6264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3166762" rtl="0" eaLnBrk="1" latinLnBrk="0" hangingPunct="1">
        <a:lnSpc>
          <a:spcPct val="90000"/>
        </a:lnSpc>
        <a:spcBef>
          <a:spcPct val="0"/>
        </a:spcBef>
        <a:buNone/>
        <a:defRPr sz="15237" kern="1200">
          <a:solidFill>
            <a:schemeClr val="tx1"/>
          </a:solidFill>
          <a:latin typeface="+mj-lt"/>
          <a:ea typeface="+mj-ea"/>
          <a:cs typeface="+mj-cs"/>
        </a:defRPr>
      </a:lvl1pPr>
    </p:titleStyle>
    <p:bodyStyle>
      <a:lvl1pPr marL="791689" indent="-791689" algn="l" defTabSz="3166762" rtl="0" eaLnBrk="1" latinLnBrk="0" hangingPunct="1">
        <a:lnSpc>
          <a:spcPct val="90000"/>
        </a:lnSpc>
        <a:spcBef>
          <a:spcPts val="3465"/>
        </a:spcBef>
        <a:buFont typeface="Arial" panose="020B0604020202020204" pitchFamily="34" charset="0"/>
        <a:buChar char="•"/>
        <a:defRPr sz="9694" kern="1200">
          <a:solidFill>
            <a:schemeClr val="tx1"/>
          </a:solidFill>
          <a:latin typeface="+mn-lt"/>
          <a:ea typeface="+mn-ea"/>
          <a:cs typeface="+mn-cs"/>
        </a:defRPr>
      </a:lvl1pPr>
      <a:lvl2pPr marL="2375073" indent="-791689" algn="l" defTabSz="3166762"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8451" indent="-791689" algn="l" defTabSz="3166762"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1836"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5220"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08598"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1982"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5360"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58745"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6762" rtl="0" eaLnBrk="1" latinLnBrk="0" hangingPunct="1">
        <a:defRPr sz="6236" kern="1200">
          <a:solidFill>
            <a:schemeClr val="tx1"/>
          </a:solidFill>
          <a:latin typeface="+mn-lt"/>
          <a:ea typeface="+mn-ea"/>
          <a:cs typeface="+mn-cs"/>
        </a:defRPr>
      </a:lvl1pPr>
      <a:lvl2pPr marL="1583385" algn="l" defTabSz="3166762" rtl="0" eaLnBrk="1" latinLnBrk="0" hangingPunct="1">
        <a:defRPr sz="6236" kern="1200">
          <a:solidFill>
            <a:schemeClr val="tx1"/>
          </a:solidFill>
          <a:latin typeface="+mn-lt"/>
          <a:ea typeface="+mn-ea"/>
          <a:cs typeface="+mn-cs"/>
        </a:defRPr>
      </a:lvl2pPr>
      <a:lvl3pPr marL="3166762" algn="l" defTabSz="3166762" rtl="0" eaLnBrk="1" latinLnBrk="0" hangingPunct="1">
        <a:defRPr sz="6236" kern="1200">
          <a:solidFill>
            <a:schemeClr val="tx1"/>
          </a:solidFill>
          <a:latin typeface="+mn-lt"/>
          <a:ea typeface="+mn-ea"/>
          <a:cs typeface="+mn-cs"/>
        </a:defRPr>
      </a:lvl3pPr>
      <a:lvl4pPr marL="4750147" algn="l" defTabSz="3166762" rtl="0" eaLnBrk="1" latinLnBrk="0" hangingPunct="1">
        <a:defRPr sz="6236" kern="1200">
          <a:solidFill>
            <a:schemeClr val="tx1"/>
          </a:solidFill>
          <a:latin typeface="+mn-lt"/>
          <a:ea typeface="+mn-ea"/>
          <a:cs typeface="+mn-cs"/>
        </a:defRPr>
      </a:lvl4pPr>
      <a:lvl5pPr marL="6333524" algn="l" defTabSz="3166762" rtl="0" eaLnBrk="1" latinLnBrk="0" hangingPunct="1">
        <a:defRPr sz="6236" kern="1200">
          <a:solidFill>
            <a:schemeClr val="tx1"/>
          </a:solidFill>
          <a:latin typeface="+mn-lt"/>
          <a:ea typeface="+mn-ea"/>
          <a:cs typeface="+mn-cs"/>
        </a:defRPr>
      </a:lvl5pPr>
      <a:lvl6pPr marL="7916909" algn="l" defTabSz="3166762" rtl="0" eaLnBrk="1" latinLnBrk="0" hangingPunct="1">
        <a:defRPr sz="6236" kern="1200">
          <a:solidFill>
            <a:schemeClr val="tx1"/>
          </a:solidFill>
          <a:latin typeface="+mn-lt"/>
          <a:ea typeface="+mn-ea"/>
          <a:cs typeface="+mn-cs"/>
        </a:defRPr>
      </a:lvl6pPr>
      <a:lvl7pPr marL="9500287" algn="l" defTabSz="3166762" rtl="0" eaLnBrk="1" latinLnBrk="0" hangingPunct="1">
        <a:defRPr sz="6236" kern="1200">
          <a:solidFill>
            <a:schemeClr val="tx1"/>
          </a:solidFill>
          <a:latin typeface="+mn-lt"/>
          <a:ea typeface="+mn-ea"/>
          <a:cs typeface="+mn-cs"/>
        </a:defRPr>
      </a:lvl7pPr>
      <a:lvl8pPr marL="11083671" algn="l" defTabSz="3166762" rtl="0" eaLnBrk="1" latinLnBrk="0" hangingPunct="1">
        <a:defRPr sz="6236" kern="1200">
          <a:solidFill>
            <a:schemeClr val="tx1"/>
          </a:solidFill>
          <a:latin typeface="+mn-lt"/>
          <a:ea typeface="+mn-ea"/>
          <a:cs typeface="+mn-cs"/>
        </a:defRPr>
      </a:lvl8pPr>
      <a:lvl9pPr marL="12667052" algn="l" defTabSz="3166762"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967" userDrawn="1">
          <p15:clr>
            <a:srgbClr val="F26B43"/>
          </p15:clr>
        </p15:guide>
        <p15:guide id="2" pos="2676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84355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4" r:id="rId19"/>
    <p:sldLayoutId id="2147483745" r:id="rId20"/>
    <p:sldLayoutId id="2147483747" r:id="rId21"/>
    <p:sldLayoutId id="2147483748" r:id="rId22"/>
    <p:sldLayoutId id="2147483749" r:id="rId23"/>
    <p:sldLayoutId id="2147483751" r:id="rId24"/>
    <p:sldLayoutId id="2147483752" r:id="rId25"/>
    <p:sldLayoutId id="2147483753" r:id="rId26"/>
    <p:sldLayoutId id="2147483754" r:id="rId27"/>
    <p:sldLayoutId id="2147483755" r:id="rId28"/>
    <p:sldLayoutId id="2147483756" r:id="rId29"/>
    <p:sldLayoutId id="2147483758" r:id="rId30"/>
    <p:sldLayoutId id="2147483759" r:id="rId3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8" userDrawn="1">
          <p15:clr>
            <a:srgbClr val="F26B43"/>
          </p15:clr>
        </p15:guide>
        <p15:guide id="2" pos="51497" userDrawn="1">
          <p15:clr>
            <a:srgbClr val="F26B43"/>
          </p15:clr>
        </p15:guide>
        <p15:guide id="3" pos="26762" userDrawn="1">
          <p15:clr>
            <a:srgbClr val="F26B43"/>
          </p15:clr>
        </p15:guide>
        <p15:guide id="4" orient="horz" pos="2394" userDrawn="1">
          <p15:clr>
            <a:srgbClr val="F26B43"/>
          </p15:clr>
        </p15:guide>
        <p15:guide id="5" orient="horz" pos="27225" userDrawn="1">
          <p15:clr>
            <a:srgbClr val="F26B43"/>
          </p15:clr>
        </p15:guide>
        <p15:guide id="6" orient="horz" pos="4989" userDrawn="1">
          <p15:clr>
            <a:srgbClr val="F26B43"/>
          </p15:clr>
        </p15:guide>
        <p15:guide id="7" orient="horz" pos="25731" userDrawn="1">
          <p15:clr>
            <a:srgbClr val="F26B43"/>
          </p15:clr>
        </p15:guide>
        <p15:guide id="8" orient="horz" pos="14967" userDrawn="1">
          <p15:clr>
            <a:srgbClr val="F26B43"/>
          </p15:clr>
        </p15:guide>
        <p15:guide id="9" orient="horz" pos="465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9.emf"/><Relationship Id="rId3" Type="http://schemas.openxmlformats.org/officeDocument/2006/relationships/image" Target="../media/image29.png"/><Relationship Id="rId7" Type="http://schemas.openxmlformats.org/officeDocument/2006/relationships/image" Target="../media/image33.emf"/><Relationship Id="rId12" Type="http://schemas.openxmlformats.org/officeDocument/2006/relationships/image" Target="../media/image38.sv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emf"/><Relationship Id="rId4" Type="http://schemas.openxmlformats.org/officeDocument/2006/relationships/image" Target="../media/image30.png"/><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A43E7311-B0E6-EC73-A636-9ED67773F1C2}"/>
              </a:ext>
            </a:extLst>
          </p:cNvPr>
          <p:cNvSpPr/>
          <p:nvPr/>
        </p:nvSpPr>
        <p:spPr>
          <a:xfrm>
            <a:off x="939306" y="21764825"/>
            <a:ext cx="27335020" cy="1288581"/>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orme libre : forme 20">
            <a:extLst>
              <a:ext uri="{FF2B5EF4-FFF2-40B4-BE49-F238E27FC236}">
                <a16:creationId xmlns:a16="http://schemas.microsoft.com/office/drawing/2014/main" id="{976BBDA7-961A-104D-AB73-08FEA5BB2E87}"/>
              </a:ext>
            </a:extLst>
          </p:cNvPr>
          <p:cNvSpPr>
            <a:spLocks/>
          </p:cNvSpPr>
          <p:nvPr/>
        </p:nvSpPr>
        <p:spPr bwMode="auto">
          <a:xfrm flipH="1">
            <a:off x="1" y="0"/>
            <a:ext cx="42479912" cy="2849622"/>
          </a:xfrm>
          <a:prstGeom prst="rect">
            <a:avLst/>
          </a:prstGeom>
          <a:gradFill>
            <a:gsLst>
              <a:gs pos="100000">
                <a:srgbClr val="00A7E1"/>
              </a:gs>
              <a:gs pos="0">
                <a:srgbClr val="121F6B"/>
              </a:gs>
            </a:gsLst>
            <a:lin ang="19200000" scaled="0"/>
          </a:gradFill>
          <a:ln>
            <a:noFill/>
          </a:ln>
          <a:effectLst/>
        </p:spPr>
        <p:txBody>
          <a:bodyPr vert="horz" wrap="square" lIns="45712" tIns="22856" rIns="45712" bIns="22856" numCol="1" anchor="t" anchorCtr="0" compatLnSpc="1">
            <a:prstTxWarp prst="textNoShape">
              <a:avLst/>
            </a:prstTxWarp>
            <a:noAutofit/>
          </a:bodyPr>
          <a:lstStyle/>
          <a:p>
            <a:pPr defTabSz="914171">
              <a:defRPr/>
            </a:pPr>
            <a:endParaRPr lang="en-US" sz="3600" kern="0">
              <a:ln w="0"/>
              <a:solidFill>
                <a:srgbClr val="121F6B"/>
              </a:solidFill>
              <a:effectLst>
                <a:outerShdw blurRad="38100" dist="19050" dir="2700000" algn="tl" rotWithShape="0">
                  <a:srgbClr val="121F6B">
                    <a:alpha val="40000"/>
                  </a:srgbClr>
                </a:outerShdw>
              </a:effectLst>
              <a:latin typeface="Calibri" panose="020F0502020204030204"/>
            </a:endParaRPr>
          </a:p>
        </p:txBody>
      </p:sp>
      <p:sp>
        <p:nvSpPr>
          <p:cNvPr id="4" name="TextBox 3">
            <a:extLst>
              <a:ext uri="{FF2B5EF4-FFF2-40B4-BE49-F238E27FC236}">
                <a16:creationId xmlns:a16="http://schemas.microsoft.com/office/drawing/2014/main" id="{D6326B73-ED3C-194F-A342-8B0F0D2C0948}"/>
              </a:ext>
            </a:extLst>
          </p:cNvPr>
          <p:cNvSpPr txBox="1"/>
          <p:nvPr/>
        </p:nvSpPr>
        <p:spPr>
          <a:xfrm>
            <a:off x="939308" y="323085"/>
            <a:ext cx="21391454" cy="1754326"/>
          </a:xfrm>
          <a:prstGeom prst="rect">
            <a:avLst/>
          </a:prstGeom>
          <a:noFill/>
        </p:spPr>
        <p:txBody>
          <a:bodyPr wrap="square" rtlCol="0">
            <a:spAutoFit/>
          </a:bodyPr>
          <a:lstStyle/>
          <a:p>
            <a:r>
              <a:rPr lang="en-US" sz="5400" b="1" dirty="0">
                <a:solidFill>
                  <a:schemeClr val="bg1"/>
                </a:solidFill>
              </a:rPr>
              <a:t>Adoption and Use of a Digital Health Tool (Health Storylines) </a:t>
            </a:r>
            <a:br>
              <a:rPr lang="en-US" sz="5400" b="1" dirty="0">
                <a:solidFill>
                  <a:schemeClr val="bg1"/>
                </a:solidFill>
              </a:rPr>
            </a:br>
            <a:r>
              <a:rPr lang="en-US" sz="5400" b="1" dirty="0">
                <a:solidFill>
                  <a:schemeClr val="bg1"/>
                </a:solidFill>
              </a:rPr>
              <a:t>for Self Management by People with Schizophrenia</a:t>
            </a:r>
          </a:p>
        </p:txBody>
      </p:sp>
      <p:sp>
        <p:nvSpPr>
          <p:cNvPr id="83" name="TextBox 82">
            <a:extLst>
              <a:ext uri="{FF2B5EF4-FFF2-40B4-BE49-F238E27FC236}">
                <a16:creationId xmlns:a16="http://schemas.microsoft.com/office/drawing/2014/main" id="{C58B79F5-D3CE-4B43-A9AB-1B3545FCA208}"/>
              </a:ext>
            </a:extLst>
          </p:cNvPr>
          <p:cNvSpPr txBox="1"/>
          <p:nvPr/>
        </p:nvSpPr>
        <p:spPr>
          <a:xfrm>
            <a:off x="19946019" y="9482060"/>
            <a:ext cx="7880373" cy="11541621"/>
          </a:xfrm>
          <a:prstGeom prst="rect">
            <a:avLst/>
          </a:prstGeom>
          <a:noFill/>
        </p:spPr>
        <p:txBody>
          <a:bodyPr wrap="square" rtlCol="0">
            <a:spAutoFit/>
          </a:bodyPr>
          <a:lstStyle/>
          <a:p>
            <a:r>
              <a:rPr lang="en-US" sz="2400" dirty="0">
                <a:solidFill>
                  <a:schemeClr val="tx2"/>
                </a:solidFill>
              </a:rPr>
              <a:t>5,012 app users reported Schizophrenia as a diagnosis, all of whom reported having additional comorbidities with 70% reporting two comorbid conditions. </a:t>
            </a:r>
          </a:p>
          <a:p>
            <a:endParaRPr lang="en-US" sz="2400" dirty="0">
              <a:solidFill>
                <a:schemeClr val="tx2"/>
              </a:solidFill>
            </a:endParaRPr>
          </a:p>
          <a:p>
            <a:r>
              <a:rPr lang="en-US" sz="2400" dirty="0">
                <a:solidFill>
                  <a:schemeClr val="tx2"/>
                </a:solidFill>
              </a:rPr>
              <a:t>The </a:t>
            </a:r>
            <a:r>
              <a:rPr lang="en-US" sz="2400" b="1" dirty="0">
                <a:solidFill>
                  <a:schemeClr val="tx2"/>
                </a:solidFill>
              </a:rPr>
              <a:t>most frequently reported comorbidities</a:t>
            </a:r>
            <a:r>
              <a:rPr lang="en-US" sz="2400" dirty="0">
                <a:solidFill>
                  <a:schemeClr val="tx2"/>
                </a:solidFill>
              </a:rPr>
              <a:t>: Anxiety disorder, Depression, Bipolar Disorder, ADD/ADHD.</a:t>
            </a:r>
          </a:p>
          <a:p>
            <a:endParaRPr lang="en-US" sz="2400" dirty="0">
              <a:solidFill>
                <a:schemeClr val="tx2"/>
              </a:solidFill>
            </a:endParaRPr>
          </a:p>
          <a:p>
            <a:r>
              <a:rPr lang="en-US" sz="2400" b="1" dirty="0">
                <a:solidFill>
                  <a:schemeClr val="tx2"/>
                </a:solidFill>
              </a:rPr>
              <a:t>The most used tools :</a:t>
            </a:r>
          </a:p>
          <a:p>
            <a:pPr marL="342900" indent="-342900">
              <a:buFont typeface="Arial" panose="020B0604020202020204" pitchFamily="34" charset="0"/>
              <a:buChar char="•"/>
            </a:pPr>
            <a:r>
              <a:rPr lang="en-US" sz="2400" dirty="0">
                <a:solidFill>
                  <a:schemeClr val="tx2"/>
                </a:solidFill>
              </a:rPr>
              <a:t>Medication Tracker</a:t>
            </a:r>
          </a:p>
          <a:p>
            <a:pPr marL="342900" indent="-342900">
              <a:buFont typeface="Arial" panose="020B0604020202020204" pitchFamily="34" charset="0"/>
              <a:buChar char="•"/>
            </a:pPr>
            <a:r>
              <a:rPr lang="en-US" sz="2400" dirty="0">
                <a:solidFill>
                  <a:schemeClr val="tx2"/>
                </a:solidFill>
              </a:rPr>
              <a:t>Symptom Tracker</a:t>
            </a:r>
          </a:p>
          <a:p>
            <a:pPr marL="342900" indent="-342900">
              <a:buFont typeface="Arial" panose="020B0604020202020204" pitchFamily="34" charset="0"/>
              <a:buChar char="•"/>
            </a:pPr>
            <a:r>
              <a:rPr lang="en-US" sz="2400" dirty="0">
                <a:solidFill>
                  <a:schemeClr val="tx2"/>
                </a:solidFill>
              </a:rPr>
              <a:t>Daily Moods</a:t>
            </a:r>
          </a:p>
          <a:p>
            <a:pPr marL="342900" indent="-342900">
              <a:buFont typeface="Arial" panose="020B0604020202020204" pitchFamily="34" charset="0"/>
              <a:buChar char="•"/>
            </a:pPr>
            <a:endParaRPr lang="en-US" sz="2400" dirty="0">
              <a:solidFill>
                <a:schemeClr val="tx2"/>
              </a:solidFill>
            </a:endParaRPr>
          </a:p>
          <a:p>
            <a:r>
              <a:rPr lang="en-US" sz="2400" b="1" dirty="0">
                <a:solidFill>
                  <a:schemeClr val="tx2"/>
                </a:solidFill>
              </a:rPr>
              <a:t>The most reported symptoms </a:t>
            </a:r>
            <a:r>
              <a:rPr lang="en-US" sz="2400" dirty="0">
                <a:solidFill>
                  <a:schemeClr val="tx2"/>
                </a:solidFill>
              </a:rPr>
              <a:t>(% of reported symptoms):</a:t>
            </a:r>
          </a:p>
          <a:p>
            <a:pPr marL="342900" indent="-342900">
              <a:buFont typeface="Arial" panose="020B0604020202020204" pitchFamily="34" charset="0"/>
              <a:buChar char="•"/>
            </a:pPr>
            <a:r>
              <a:rPr lang="en-US" sz="2400" dirty="0">
                <a:solidFill>
                  <a:schemeClr val="tx2"/>
                </a:solidFill>
              </a:rPr>
              <a:t>Hallucinations (23%)</a:t>
            </a:r>
          </a:p>
          <a:p>
            <a:pPr marL="342900" indent="-342900">
              <a:buFont typeface="Arial" panose="020B0604020202020204" pitchFamily="34" charset="0"/>
              <a:buChar char="•"/>
            </a:pPr>
            <a:r>
              <a:rPr lang="en-US" sz="2400" dirty="0">
                <a:solidFill>
                  <a:schemeClr val="tx2"/>
                </a:solidFill>
              </a:rPr>
              <a:t>Anxiety (19%)</a:t>
            </a:r>
          </a:p>
          <a:p>
            <a:pPr marL="342900" indent="-342900">
              <a:buFont typeface="Arial" panose="020B0604020202020204" pitchFamily="34" charset="0"/>
              <a:buChar char="•"/>
            </a:pPr>
            <a:r>
              <a:rPr lang="en-US" sz="2400" dirty="0">
                <a:solidFill>
                  <a:schemeClr val="tx2"/>
                </a:solidFill>
              </a:rPr>
              <a:t>Paranoid Behavior (18%)</a:t>
            </a:r>
          </a:p>
          <a:p>
            <a:pPr marL="342900" indent="-342900">
              <a:buFont typeface="Arial" panose="020B0604020202020204" pitchFamily="34" charset="0"/>
              <a:buChar char="•"/>
            </a:pPr>
            <a:r>
              <a:rPr lang="en-US" sz="2400" dirty="0">
                <a:solidFill>
                  <a:schemeClr val="tx2"/>
                </a:solidFill>
              </a:rPr>
              <a:t>Depressed mood (14%)</a:t>
            </a:r>
          </a:p>
          <a:p>
            <a:pPr marL="342900" indent="-342900">
              <a:buFont typeface="Arial" panose="020B0604020202020204" pitchFamily="34" charset="0"/>
              <a:buChar char="•"/>
            </a:pPr>
            <a:r>
              <a:rPr lang="en-US" sz="2400" dirty="0">
                <a:solidFill>
                  <a:schemeClr val="tx2"/>
                </a:solidFill>
              </a:rPr>
              <a:t>Hearing voices (14%)</a:t>
            </a:r>
          </a:p>
          <a:p>
            <a:pPr marL="342900" indent="-342900">
              <a:buFont typeface="Arial" panose="020B0604020202020204" pitchFamily="34" charset="0"/>
              <a:buChar char="•"/>
            </a:pPr>
            <a:r>
              <a:rPr lang="en-US" sz="2400" dirty="0">
                <a:solidFill>
                  <a:schemeClr val="tx2"/>
                </a:solidFill>
              </a:rPr>
              <a:t>Delusions (13%)</a:t>
            </a:r>
          </a:p>
          <a:p>
            <a:pPr marL="342900" indent="-342900">
              <a:buFont typeface="Arial" panose="020B0604020202020204" pitchFamily="34" charset="0"/>
              <a:buChar char="•"/>
            </a:pPr>
            <a:endParaRPr lang="en-US" sz="2400" dirty="0">
              <a:solidFill>
                <a:schemeClr val="tx2"/>
              </a:solidFill>
            </a:endParaRPr>
          </a:p>
          <a:p>
            <a:r>
              <a:rPr lang="en-US" sz="2400" b="1" dirty="0">
                <a:solidFill>
                  <a:schemeClr val="tx2"/>
                </a:solidFill>
              </a:rPr>
              <a:t>The most reported moods </a:t>
            </a:r>
            <a:r>
              <a:rPr lang="en-US" sz="2400" dirty="0">
                <a:solidFill>
                  <a:schemeClr val="tx2"/>
                </a:solidFill>
              </a:rPr>
              <a:t>(% of reported moods):</a:t>
            </a:r>
          </a:p>
          <a:p>
            <a:pPr marL="342900" indent="-342900">
              <a:buFont typeface="Arial" panose="020B0604020202020204" pitchFamily="34" charset="0"/>
              <a:buChar char="•"/>
            </a:pPr>
            <a:r>
              <a:rPr lang="en-US" sz="2400" dirty="0">
                <a:solidFill>
                  <a:schemeClr val="tx2"/>
                </a:solidFill>
              </a:rPr>
              <a:t>Neutral (44%)</a:t>
            </a:r>
            <a:br>
              <a:rPr lang="en-US" sz="2400" dirty="0">
                <a:solidFill>
                  <a:schemeClr val="tx2"/>
                </a:solidFill>
              </a:rPr>
            </a:br>
            <a:r>
              <a:rPr lang="en-US" sz="2400" dirty="0">
                <a:solidFill>
                  <a:schemeClr val="tx2"/>
                </a:solidFill>
              </a:rPr>
              <a:t>(many described how they felt, experiencing emotional complexity beyond a specific mood)</a:t>
            </a:r>
          </a:p>
          <a:p>
            <a:pPr marL="342900" indent="-342900">
              <a:buFont typeface="Arial" panose="020B0604020202020204" pitchFamily="34" charset="0"/>
              <a:buChar char="•"/>
            </a:pPr>
            <a:r>
              <a:rPr lang="en-US" sz="2400" dirty="0">
                <a:solidFill>
                  <a:schemeClr val="tx2"/>
                </a:solidFill>
              </a:rPr>
              <a:t>Happy (20%)</a:t>
            </a:r>
          </a:p>
          <a:p>
            <a:pPr marL="342900" indent="-342900">
              <a:buFont typeface="Arial" panose="020B0604020202020204" pitchFamily="34" charset="0"/>
              <a:buChar char="•"/>
            </a:pPr>
            <a:r>
              <a:rPr lang="en-US" sz="2400" dirty="0">
                <a:solidFill>
                  <a:schemeClr val="tx2"/>
                </a:solidFill>
              </a:rPr>
              <a:t>Sad (14%)</a:t>
            </a:r>
          </a:p>
          <a:p>
            <a:pPr marL="342900" indent="-342900">
              <a:buFont typeface="Arial" panose="020B0604020202020204" pitchFamily="34" charset="0"/>
              <a:buChar char="•"/>
            </a:pPr>
            <a:r>
              <a:rPr lang="en-US" sz="2400" dirty="0">
                <a:solidFill>
                  <a:schemeClr val="tx2"/>
                </a:solidFill>
              </a:rPr>
              <a:t>Anxious (12%)</a:t>
            </a:r>
          </a:p>
          <a:p>
            <a:pPr marL="342900" indent="-342900">
              <a:buFont typeface="Arial" panose="020B0604020202020204" pitchFamily="34" charset="0"/>
              <a:buChar char="•"/>
            </a:pPr>
            <a:r>
              <a:rPr lang="en-US" sz="2400" dirty="0">
                <a:solidFill>
                  <a:schemeClr val="tx2"/>
                </a:solidFill>
              </a:rPr>
              <a:t>Upset (10%)</a:t>
            </a:r>
          </a:p>
        </p:txBody>
      </p:sp>
      <p:sp>
        <p:nvSpPr>
          <p:cNvPr id="86" name="TextBox 85">
            <a:extLst>
              <a:ext uri="{FF2B5EF4-FFF2-40B4-BE49-F238E27FC236}">
                <a16:creationId xmlns:a16="http://schemas.microsoft.com/office/drawing/2014/main" id="{047B7E01-66E6-634E-860D-8974D2C943DF}"/>
              </a:ext>
            </a:extLst>
          </p:cNvPr>
          <p:cNvSpPr txBox="1"/>
          <p:nvPr/>
        </p:nvSpPr>
        <p:spPr>
          <a:xfrm>
            <a:off x="29339850" y="9643757"/>
            <a:ext cx="11757279" cy="8956298"/>
          </a:xfrm>
          <a:prstGeom prst="rect">
            <a:avLst/>
          </a:prstGeom>
          <a:noFill/>
        </p:spPr>
        <p:txBody>
          <a:bodyPr wrap="square" rtlCol="0">
            <a:spAutoFit/>
          </a:bodyPr>
          <a:lstStyle/>
          <a:p>
            <a:r>
              <a:rPr lang="en-US" sz="2400" dirty="0">
                <a:solidFill>
                  <a:schemeClr val="tx2"/>
                </a:solidFill>
              </a:rPr>
              <a:t>This descriptive analysis of patient engagement with the Health Storylines</a:t>
            </a:r>
            <a:r>
              <a:rPr lang="en-US" sz="2400" baseline="30000" dirty="0">
                <a:solidFill>
                  <a:schemeClr val="tx2"/>
                </a:solidFill>
              </a:rPr>
              <a:t>TM</a:t>
            </a:r>
            <a:r>
              <a:rPr lang="en-US" sz="2400" dirty="0">
                <a:solidFill>
                  <a:schemeClr val="tx2"/>
                </a:solidFill>
              </a:rPr>
              <a:t> app reveals that many people with Schizophrenia are willing and able to engage in mobile health technology for the purpose of self-monitoring, engagement, and research. </a:t>
            </a:r>
          </a:p>
          <a:p>
            <a:endParaRPr lang="en-US" sz="2400" dirty="0">
              <a:solidFill>
                <a:schemeClr val="tx2"/>
              </a:solidFill>
            </a:endParaRPr>
          </a:p>
          <a:p>
            <a:r>
              <a:rPr lang="en-US" sz="2400" dirty="0">
                <a:solidFill>
                  <a:schemeClr val="tx2"/>
                </a:solidFill>
              </a:rPr>
              <a:t>The qualitative analysis of the Daily Moods tool revealed wide variation in the number of entries per patient (mean 11.14, SD 25.67, range 1 – 285). The 542 patients who provided free text data offer a glimpse into the experience of Schizophrenia in real-time that can show longitudinal changes as the patient engages with education, behavior interventions, pharmaceutical treatment and day-to-day interactions with their community. This data can enhance more common forms of patient reported data such as ePRO or other structured survey data and solicit the unique challenges of people with Schizophrenia and identify opportunities to address unmet needs.</a:t>
            </a:r>
          </a:p>
          <a:p>
            <a:endParaRPr lang="en-US" sz="2400" dirty="0">
              <a:solidFill>
                <a:schemeClr val="tx2"/>
              </a:solidFill>
            </a:endParaRPr>
          </a:p>
          <a:p>
            <a:r>
              <a:rPr lang="en-US" sz="2400" dirty="0">
                <a:solidFill>
                  <a:schemeClr val="tx2"/>
                </a:solidFill>
              </a:rPr>
              <a:t>Future analysis will include a more detailed qualitative analysis of the free text data, incorporating data reported in additional tools such as My Journal, and identifying themes specifically related to the positive and negative symptoms associated with schizophrenia. </a:t>
            </a:r>
          </a:p>
          <a:p>
            <a:endParaRPr lang="en-US" sz="2400" dirty="0">
              <a:solidFill>
                <a:schemeClr val="tx2"/>
              </a:solidFill>
            </a:endParaRPr>
          </a:p>
          <a:p>
            <a:r>
              <a:rPr lang="en-US" sz="2400" dirty="0">
                <a:solidFill>
                  <a:schemeClr val="tx2"/>
                </a:solidFill>
              </a:rPr>
              <a:t>Additional research is required to understand the representation of the full spectrum of patients’ experience with Schizophrenia that can be assessed using mobile health apps, and the role of patient engagement in the completeness, validity and quality of data collected using mobile health apps.</a:t>
            </a:r>
          </a:p>
        </p:txBody>
      </p:sp>
      <p:sp>
        <p:nvSpPr>
          <p:cNvPr id="84" name="TextBox 83">
            <a:extLst>
              <a:ext uri="{FF2B5EF4-FFF2-40B4-BE49-F238E27FC236}">
                <a16:creationId xmlns:a16="http://schemas.microsoft.com/office/drawing/2014/main" id="{6C2D5217-091C-7042-86CD-114D0B493132}"/>
              </a:ext>
            </a:extLst>
          </p:cNvPr>
          <p:cNvSpPr txBox="1"/>
          <p:nvPr/>
        </p:nvSpPr>
        <p:spPr>
          <a:xfrm>
            <a:off x="1271184" y="4271768"/>
            <a:ext cx="13808659" cy="3785652"/>
          </a:xfrm>
          <a:prstGeom prst="rect">
            <a:avLst/>
          </a:prstGeom>
          <a:noFill/>
        </p:spPr>
        <p:txBody>
          <a:bodyPr wrap="square" rtlCol="0">
            <a:spAutoFit/>
          </a:bodyPr>
          <a:lstStyle/>
          <a:p>
            <a:r>
              <a:rPr lang="en-US" sz="2400" dirty="0">
                <a:solidFill>
                  <a:schemeClr val="tx2"/>
                </a:solidFill>
              </a:rPr>
              <a:t>There is often an assumption that remote monitoring is challenging to implement among individuals with schizophrenia, due to symptoms such as paranoia and suspicion of technology, however the promise of digital approaches for passive and real-time data collection has recently been emphasized as a result of the COVID-19 pandemic and increased need for digitally-enabled approaches to care and research</a:t>
            </a:r>
            <a:r>
              <a:rPr lang="en-US" sz="2400" baseline="30000" dirty="0">
                <a:solidFill>
                  <a:schemeClr val="tx2"/>
                </a:solidFill>
              </a:rPr>
              <a:t>1</a:t>
            </a:r>
            <a:r>
              <a:rPr lang="en-US" sz="2400" dirty="0">
                <a:solidFill>
                  <a:schemeClr val="tx2"/>
                </a:solidFill>
              </a:rPr>
              <a:t>. </a:t>
            </a:r>
          </a:p>
          <a:p>
            <a:endParaRPr lang="en-US" sz="2400" dirty="0">
              <a:solidFill>
                <a:schemeClr val="tx2"/>
              </a:solidFill>
            </a:endParaRPr>
          </a:p>
          <a:p>
            <a:r>
              <a:rPr lang="en-US" sz="2400" dirty="0">
                <a:solidFill>
                  <a:schemeClr val="tx2"/>
                </a:solidFill>
              </a:rPr>
              <a:t>This research describes the use of a mHealth app by a self-selected population of users with Schizophrenia to assess the feasibility of using mobile apps for remote monitoring and research, and to characterize the nature of insights that can be gained from patient-reported data among users with Schizophrenia. </a:t>
            </a:r>
          </a:p>
        </p:txBody>
      </p:sp>
      <p:sp>
        <p:nvSpPr>
          <p:cNvPr id="88" name="Rectangle 87">
            <a:extLst>
              <a:ext uri="{FF2B5EF4-FFF2-40B4-BE49-F238E27FC236}">
                <a16:creationId xmlns:a16="http://schemas.microsoft.com/office/drawing/2014/main" id="{3F7CBB26-18A2-A540-98BB-8BFCE10EFAA9}"/>
              </a:ext>
            </a:extLst>
          </p:cNvPr>
          <p:cNvSpPr/>
          <p:nvPr/>
        </p:nvSpPr>
        <p:spPr>
          <a:xfrm>
            <a:off x="943520" y="3677552"/>
            <a:ext cx="14463987"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93" name="Rectangle 92">
            <a:extLst>
              <a:ext uri="{FF2B5EF4-FFF2-40B4-BE49-F238E27FC236}">
                <a16:creationId xmlns:a16="http://schemas.microsoft.com/office/drawing/2014/main" id="{DADF8A90-412B-1044-9856-BAAA909007AD}"/>
              </a:ext>
            </a:extLst>
          </p:cNvPr>
          <p:cNvSpPr/>
          <p:nvPr/>
        </p:nvSpPr>
        <p:spPr>
          <a:xfrm>
            <a:off x="943520" y="8904287"/>
            <a:ext cx="27330806" cy="12279212"/>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94" name="Rectangle 93">
            <a:extLst>
              <a:ext uri="{FF2B5EF4-FFF2-40B4-BE49-F238E27FC236}">
                <a16:creationId xmlns:a16="http://schemas.microsoft.com/office/drawing/2014/main" id="{A4D95B6A-9254-9540-BBD8-BC7B848A24CA}"/>
              </a:ext>
            </a:extLst>
          </p:cNvPr>
          <p:cNvSpPr/>
          <p:nvPr/>
        </p:nvSpPr>
        <p:spPr>
          <a:xfrm>
            <a:off x="28951800" y="8917176"/>
            <a:ext cx="12533381" cy="10190437"/>
          </a:xfrm>
          <a:prstGeom prst="rect">
            <a:avLst/>
          </a:prstGeom>
          <a:ln w="381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89" name="Rectangle 88">
            <a:extLst>
              <a:ext uri="{FF2B5EF4-FFF2-40B4-BE49-F238E27FC236}">
                <a16:creationId xmlns:a16="http://schemas.microsoft.com/office/drawing/2014/main" id="{41951ECE-149A-1A4B-BEC0-7960E599E1FD}"/>
              </a:ext>
            </a:extLst>
          </p:cNvPr>
          <p:cNvSpPr/>
          <p:nvPr/>
        </p:nvSpPr>
        <p:spPr>
          <a:xfrm>
            <a:off x="28954944" y="3677552"/>
            <a:ext cx="12527093"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02A4F164-E4E9-3E49-882A-C1F39466E46A}"/>
              </a:ext>
            </a:extLst>
          </p:cNvPr>
          <p:cNvSpPr txBox="1"/>
          <p:nvPr/>
        </p:nvSpPr>
        <p:spPr>
          <a:xfrm>
            <a:off x="29339850" y="4271768"/>
            <a:ext cx="11757280" cy="3785652"/>
          </a:xfrm>
          <a:prstGeom prst="rect">
            <a:avLst/>
          </a:prstGeom>
          <a:noFill/>
        </p:spPr>
        <p:txBody>
          <a:bodyPr wrap="square" rtlCol="0">
            <a:spAutoFit/>
          </a:bodyPr>
          <a:lstStyle/>
          <a:p>
            <a:r>
              <a:rPr lang="en-US" sz="2400" dirty="0">
                <a:solidFill>
                  <a:schemeClr val="tx2"/>
                </a:solidFill>
              </a:rPr>
              <a:t>Data from Health Storylines</a:t>
            </a:r>
            <a:r>
              <a:rPr lang="en-US" sz="2400" baseline="30000" dirty="0">
                <a:solidFill>
                  <a:schemeClr val="tx2"/>
                </a:solidFill>
              </a:rPr>
              <a:t>TM</a:t>
            </a:r>
            <a:r>
              <a:rPr lang="en-US" sz="2400" dirty="0">
                <a:solidFill>
                  <a:schemeClr val="tx2"/>
                </a:solidFill>
              </a:rPr>
              <a:t> users between 2016-2021 who self-identified as being diagnosed with Schizophrenia was analyzed retrospectively. The data includes quantitative tracking and free text journal entries from tools designed to support the self-management of a variety of health conditions, including Schizophrenia. </a:t>
            </a:r>
          </a:p>
          <a:p>
            <a:endParaRPr lang="en-US" sz="2400" dirty="0">
              <a:solidFill>
                <a:schemeClr val="tx2"/>
              </a:solidFill>
            </a:endParaRPr>
          </a:p>
          <a:p>
            <a:r>
              <a:rPr lang="en-US" sz="2400" dirty="0">
                <a:solidFill>
                  <a:schemeClr val="tx2"/>
                </a:solidFill>
              </a:rPr>
              <a:t>Number of users, frequency of tool use, and patient-reported data within tools was described, and all free text entries were qualitatively analyzed using the Patient Decision Making Framework (PDMF) as a coding structure. The PDMF is a framework designed to conduct content analysis of patient reported data. </a:t>
            </a:r>
          </a:p>
        </p:txBody>
      </p:sp>
      <p:sp>
        <p:nvSpPr>
          <p:cNvPr id="35" name="Rectangle 34">
            <a:extLst>
              <a:ext uri="{FF2B5EF4-FFF2-40B4-BE49-F238E27FC236}">
                <a16:creationId xmlns:a16="http://schemas.microsoft.com/office/drawing/2014/main" id="{31D88048-0EEE-49B4-A450-D96940C98B62}"/>
              </a:ext>
            </a:extLst>
          </p:cNvPr>
          <p:cNvSpPr/>
          <p:nvPr/>
        </p:nvSpPr>
        <p:spPr>
          <a:xfrm>
            <a:off x="16083622" y="3677552"/>
            <a:ext cx="12194918"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FABAF911-1A2A-4237-A4FE-AA68683E610F}"/>
              </a:ext>
            </a:extLst>
          </p:cNvPr>
          <p:cNvSpPr txBox="1"/>
          <p:nvPr/>
        </p:nvSpPr>
        <p:spPr>
          <a:xfrm>
            <a:off x="16374090" y="4271768"/>
            <a:ext cx="11613983" cy="3647152"/>
          </a:xfrm>
          <a:prstGeom prst="rect">
            <a:avLst/>
          </a:prstGeom>
          <a:noFill/>
        </p:spPr>
        <p:txBody>
          <a:bodyPr wrap="square" rtlCol="0">
            <a:spAutoFit/>
          </a:bodyPr>
          <a:lstStyle/>
          <a:p>
            <a:pPr>
              <a:spcAft>
                <a:spcPts val="600"/>
              </a:spcAft>
            </a:pPr>
            <a:r>
              <a:rPr lang="en-US" sz="2400" dirty="0">
                <a:solidFill>
                  <a:schemeClr val="tx2"/>
                </a:solidFill>
              </a:rPr>
              <a:t>The objectives of this research were to: </a:t>
            </a:r>
          </a:p>
          <a:p>
            <a:pPr marL="571500" indent="-571500">
              <a:spcAft>
                <a:spcPts val="600"/>
              </a:spcAft>
              <a:buFont typeface="Arial" panose="020B0604020202020204" pitchFamily="34" charset="0"/>
              <a:buChar char="•"/>
            </a:pPr>
            <a:r>
              <a:rPr lang="en-US" sz="2400" dirty="0">
                <a:solidFill>
                  <a:schemeClr val="tx2"/>
                </a:solidFill>
              </a:rPr>
              <a:t>Evaluate whether people with Schizophrenia are willing and able to engage with mobile health technology for the purpose of self-monitoring, engagement and research.</a:t>
            </a:r>
          </a:p>
          <a:p>
            <a:pPr marL="571500" indent="-571500">
              <a:spcAft>
                <a:spcPts val="600"/>
              </a:spcAft>
              <a:buFont typeface="Arial" panose="020B0604020202020204" pitchFamily="34" charset="0"/>
              <a:buChar char="•"/>
            </a:pPr>
            <a:r>
              <a:rPr lang="en-US" sz="2400" dirty="0">
                <a:solidFill>
                  <a:schemeClr val="tx2"/>
                </a:solidFill>
              </a:rPr>
              <a:t>Explore qualitative free text data to assess whether people with Schizophrenia trust mobile health technology and willingly share their patient experience.</a:t>
            </a:r>
          </a:p>
          <a:p>
            <a:pPr marL="571500" indent="-571500">
              <a:spcAft>
                <a:spcPts val="600"/>
              </a:spcAft>
              <a:buFont typeface="Arial" panose="020B0604020202020204" pitchFamily="34" charset="0"/>
              <a:buChar char="•"/>
            </a:pPr>
            <a:r>
              <a:rPr lang="en-US" sz="2400" dirty="0">
                <a:solidFill>
                  <a:schemeClr val="tx2"/>
                </a:solidFill>
              </a:rPr>
              <a:t>Assess which tools that users find most appealing to inform future program or research design.</a:t>
            </a:r>
          </a:p>
        </p:txBody>
      </p:sp>
      <p:sp>
        <p:nvSpPr>
          <p:cNvPr id="56" name="Rectangle 55">
            <a:extLst>
              <a:ext uri="{FF2B5EF4-FFF2-40B4-BE49-F238E27FC236}">
                <a16:creationId xmlns:a16="http://schemas.microsoft.com/office/drawing/2014/main" id="{45514FEC-D4C4-49FD-A2A9-68FFBF0C44E7}"/>
              </a:ext>
            </a:extLst>
          </p:cNvPr>
          <p:cNvSpPr/>
          <p:nvPr/>
        </p:nvSpPr>
        <p:spPr>
          <a:xfrm>
            <a:off x="1271184" y="9643757"/>
            <a:ext cx="17965270" cy="11218228"/>
          </a:xfrm>
          <a:prstGeom prst="rect">
            <a:avLst/>
          </a:prstGeom>
          <a:solidFill>
            <a:schemeClr val="tx2">
              <a:alpha val="50000"/>
            </a:schemeClr>
          </a:solidFill>
          <a:ln>
            <a:noFill/>
          </a:ln>
        </p:spPr>
        <p:txBody>
          <a:bodyPr rot="0" spcFirstLastPara="0" vertOverflow="overflow" horzOverflow="overflow" vert="horz" wrap="square" lIns="91440" tIns="182880" rIns="91440" bIns="13122" numCol="1" spcCol="0" rtlCol="0" fromWordArt="0" anchor="t" anchorCtr="0" forceAA="0" compatLnSpc="1">
            <a:prstTxWarp prst="textNoShape">
              <a:avLst/>
            </a:prstTxWarp>
            <a:noAutofit/>
          </a:bodyPr>
          <a:lstStyle/>
          <a:p>
            <a:pPr defTabSz="262433">
              <a:lnSpc>
                <a:spcPct val="90000"/>
              </a:lnSpc>
              <a:spcBef>
                <a:spcPts val="287"/>
              </a:spcBef>
              <a:buClr>
                <a:srgbClr val="191F6C"/>
              </a:buClr>
            </a:pPr>
            <a:r>
              <a:rPr lang="en-US" sz="2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Table 1: Qualitative Themes from Daily Moods (entries may relate to more than one theme)</a:t>
            </a:r>
          </a:p>
        </p:txBody>
      </p:sp>
      <p:cxnSp>
        <p:nvCxnSpPr>
          <p:cNvPr id="42" name="Straight Connector 41">
            <a:extLst>
              <a:ext uri="{FF2B5EF4-FFF2-40B4-BE49-F238E27FC236}">
                <a16:creationId xmlns:a16="http://schemas.microsoft.com/office/drawing/2014/main" id="{05E2DBF4-1A90-4FE5-BE8C-14940B9E1144}"/>
              </a:ext>
            </a:extLst>
          </p:cNvPr>
          <p:cNvCxnSpPr>
            <a:cxnSpLocks/>
          </p:cNvCxnSpPr>
          <p:nvPr/>
        </p:nvCxnSpPr>
        <p:spPr>
          <a:xfrm>
            <a:off x="939307" y="2372055"/>
            <a:ext cx="2334726" cy="0"/>
          </a:xfrm>
          <a:prstGeom prst="line">
            <a:avLst/>
          </a:prstGeom>
          <a:ln w="133350"/>
        </p:spPr>
        <p:style>
          <a:lnRef idx="1">
            <a:schemeClr val="accent1"/>
          </a:lnRef>
          <a:fillRef idx="0">
            <a:schemeClr val="accent1"/>
          </a:fillRef>
          <a:effectRef idx="0">
            <a:schemeClr val="accent1"/>
          </a:effectRef>
          <a:fontRef idx="minor">
            <a:schemeClr val="tx1"/>
          </a:fontRef>
        </p:style>
      </p:cxnSp>
      <p:pic>
        <p:nvPicPr>
          <p:cNvPr id="48" name="Picture 47" descr="A picture containing graphical user interface&#10;&#10;Description automatically generated">
            <a:extLst>
              <a:ext uri="{FF2B5EF4-FFF2-40B4-BE49-F238E27FC236}">
                <a16:creationId xmlns:a16="http://schemas.microsoft.com/office/drawing/2014/main" id="{34D1728C-70F2-5166-CD98-094F8F8CC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5881" y="452352"/>
            <a:ext cx="6945511" cy="1455764"/>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78830646-447E-9BCB-F9A5-895124B1E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10055" y="740491"/>
            <a:ext cx="4452251" cy="1182761"/>
          </a:xfrm>
          <a:prstGeom prst="rect">
            <a:avLst/>
          </a:prstGeom>
        </p:spPr>
      </p:pic>
      <p:graphicFrame>
        <p:nvGraphicFramePr>
          <p:cNvPr id="13" name="Table 13">
            <a:extLst>
              <a:ext uri="{FF2B5EF4-FFF2-40B4-BE49-F238E27FC236}">
                <a16:creationId xmlns:a16="http://schemas.microsoft.com/office/drawing/2014/main" id="{8B81BE24-50DD-AF7F-D61D-42066D03B179}"/>
              </a:ext>
            </a:extLst>
          </p:cNvPr>
          <p:cNvGraphicFramePr>
            <a:graphicFrameLocks noGrp="1"/>
          </p:cNvGraphicFramePr>
          <p:nvPr>
            <p:extLst>
              <p:ext uri="{D42A27DB-BD31-4B8C-83A1-F6EECF244321}">
                <p14:modId xmlns:p14="http://schemas.microsoft.com/office/powerpoint/2010/main" val="1713949323"/>
              </p:ext>
            </p:extLst>
          </p:nvPr>
        </p:nvGraphicFramePr>
        <p:xfrm>
          <a:off x="1704676" y="10405846"/>
          <a:ext cx="17310884" cy="9997440"/>
        </p:xfrm>
        <a:graphic>
          <a:graphicData uri="http://schemas.openxmlformats.org/drawingml/2006/table">
            <a:tbl>
              <a:tblPr firstRow="1" bandRow="1">
                <a:tableStyleId>{5940675A-B579-460E-94D1-54222C63F5DA}</a:tableStyleId>
              </a:tblPr>
              <a:tblGrid>
                <a:gridCol w="5906359">
                  <a:extLst>
                    <a:ext uri="{9D8B030D-6E8A-4147-A177-3AD203B41FA5}">
                      <a16:colId xmlns:a16="http://schemas.microsoft.com/office/drawing/2014/main" val="1054883906"/>
                    </a:ext>
                  </a:extLst>
                </a:gridCol>
                <a:gridCol w="1761565">
                  <a:extLst>
                    <a:ext uri="{9D8B030D-6E8A-4147-A177-3AD203B41FA5}">
                      <a16:colId xmlns:a16="http://schemas.microsoft.com/office/drawing/2014/main" val="230519693"/>
                    </a:ext>
                  </a:extLst>
                </a:gridCol>
                <a:gridCol w="9642960">
                  <a:extLst>
                    <a:ext uri="{9D8B030D-6E8A-4147-A177-3AD203B41FA5}">
                      <a16:colId xmlns:a16="http://schemas.microsoft.com/office/drawing/2014/main" val="1144214202"/>
                    </a:ext>
                  </a:extLst>
                </a:gridCol>
              </a:tblGrid>
              <a:tr h="756869">
                <a:tc>
                  <a:txBody>
                    <a:bodyPr/>
                    <a:lstStyle/>
                    <a:p>
                      <a:r>
                        <a:rPr lang="en-US" sz="2800" b="1" dirty="0">
                          <a:solidFill>
                            <a:schemeClr val="bg1"/>
                          </a:solidFill>
                          <a:latin typeface="+mj-lt"/>
                          <a:cs typeface="Calibri" panose="020F0502020204030204" pitchFamily="34" charset="0"/>
                        </a:rPr>
                        <a:t>Theme </a:t>
                      </a:r>
                      <a:br>
                        <a:rPr lang="en-US" sz="2800" b="1" dirty="0">
                          <a:solidFill>
                            <a:schemeClr val="bg1"/>
                          </a:solidFill>
                          <a:latin typeface="+mj-lt"/>
                          <a:cs typeface="Calibri" panose="020F0502020204030204" pitchFamily="34" charset="0"/>
                        </a:rPr>
                      </a:br>
                      <a:r>
                        <a:rPr lang="en-US" sz="2800" b="0" dirty="0">
                          <a:solidFill>
                            <a:schemeClr val="bg1"/>
                          </a:solidFill>
                          <a:latin typeface="+mj-lt"/>
                          <a:cs typeface="Calibri" panose="020F0502020204030204" pitchFamily="34" charset="0"/>
                        </a:rPr>
                        <a:t>(PDMF Coding Structure)</a:t>
                      </a:r>
                    </a:p>
                  </a:txBody>
                  <a:tcPr marL="163440" anchor="ctr">
                    <a:solidFill>
                      <a:schemeClr val="tx2"/>
                    </a:solidFill>
                  </a:tcPr>
                </a:tc>
                <a:tc>
                  <a:txBody>
                    <a:bodyPr/>
                    <a:lstStyle/>
                    <a:p>
                      <a:pPr algn="ctr"/>
                      <a:r>
                        <a:rPr lang="en-US" sz="2800" b="1" dirty="0">
                          <a:solidFill>
                            <a:schemeClr val="bg1"/>
                          </a:solidFill>
                          <a:latin typeface="+mj-lt"/>
                          <a:cs typeface="Calibri" panose="020F0502020204030204" pitchFamily="34" charset="0"/>
                        </a:rPr>
                        <a:t>N entries</a:t>
                      </a:r>
                    </a:p>
                  </a:txBody>
                  <a:tcPr anchor="ctr">
                    <a:solidFill>
                      <a:schemeClr val="tx2"/>
                    </a:solidFill>
                  </a:tcPr>
                </a:tc>
                <a:tc>
                  <a:txBody>
                    <a:bodyPr/>
                    <a:lstStyle/>
                    <a:p>
                      <a:pPr algn="ctr"/>
                      <a:r>
                        <a:rPr lang="en-US" sz="2800" b="1" dirty="0">
                          <a:solidFill>
                            <a:schemeClr val="bg1"/>
                          </a:solidFill>
                          <a:latin typeface="+mj-lt"/>
                          <a:cs typeface="Calibri" panose="020F0502020204030204" pitchFamily="34" charset="0"/>
                        </a:rPr>
                        <a:t>Representative Example Free-Text Entry</a:t>
                      </a:r>
                    </a:p>
                  </a:txBody>
                  <a:tcPr anchor="ctr">
                    <a:solidFill>
                      <a:schemeClr val="tx2"/>
                    </a:solidFill>
                  </a:tcPr>
                </a:tc>
                <a:extLst>
                  <a:ext uri="{0D108BD9-81ED-4DB2-BD59-A6C34878D82A}">
                    <a16:rowId xmlns:a16="http://schemas.microsoft.com/office/drawing/2014/main" val="2800876961"/>
                  </a:ext>
                </a:extLst>
              </a:tr>
              <a:tr h="1245172">
                <a:tc>
                  <a:txBody>
                    <a:bodyPr/>
                    <a:lstStyle/>
                    <a:p>
                      <a:r>
                        <a:rPr lang="en-US" sz="2400" b="1" dirty="0">
                          <a:solidFill>
                            <a:schemeClr val="tx2"/>
                          </a:solidFill>
                          <a:latin typeface="Calibri" panose="020F0502020204030204" pitchFamily="34" charset="0"/>
                          <a:cs typeface="Calibri" panose="020F0502020204030204" pitchFamily="34" charset="0"/>
                        </a:rPr>
                        <a:t>Psychosocial: </a:t>
                      </a:r>
                      <a:r>
                        <a:rPr lang="en-US" sz="2400" dirty="0">
                          <a:solidFill>
                            <a:schemeClr val="tx2"/>
                          </a:solidFill>
                          <a:latin typeface="Calibri" panose="020F0502020204030204" pitchFamily="34" charset="0"/>
                          <a:cs typeface="Calibri" panose="020F0502020204030204" pitchFamily="34" charset="0"/>
                        </a:rPr>
                        <a:t>Personality, attitudes and beliefs, emotions, goals and motivations, values, behavior change issues</a:t>
                      </a:r>
                    </a:p>
                  </a:txBody>
                  <a:tcPr marL="163440" anchor="ctr">
                    <a:solidFill>
                      <a:schemeClr val="bg1"/>
                    </a:solidFill>
                  </a:tcPr>
                </a:tc>
                <a:tc>
                  <a:txBody>
                    <a:bodyPr/>
                    <a:lstStyle/>
                    <a:p>
                      <a:pPr algn="ctr"/>
                      <a:r>
                        <a:rPr lang="en-US" sz="2400" dirty="0">
                          <a:solidFill>
                            <a:schemeClr val="tx2"/>
                          </a:solidFill>
                          <a:latin typeface="Calibri" panose="020F0502020204030204" pitchFamily="34" charset="0"/>
                          <a:cs typeface="Calibri" panose="020F0502020204030204" pitchFamily="34" charset="0"/>
                        </a:rPr>
                        <a:t>1760</a:t>
                      </a:r>
                    </a:p>
                  </a:txBody>
                  <a:tcPr anchor="ctr">
                    <a:solidFill>
                      <a:schemeClr val="bg1"/>
                    </a:solidFill>
                  </a:tcPr>
                </a:tc>
                <a:tc>
                  <a:txBody>
                    <a:bodyPr/>
                    <a:lstStyle/>
                    <a:p>
                      <a:pPr marL="0" marR="0" indent="0" algn="ctr" defTabSz="1583700" rtl="0" eaLnBrk="1" fontAlgn="auto" latinLnBrk="0" hangingPunct="1">
                        <a:lnSpc>
                          <a:spcPct val="100000"/>
                        </a:lnSpc>
                        <a:spcBef>
                          <a:spcPts val="0"/>
                        </a:spcBef>
                        <a:spcAft>
                          <a:spcPts val="0"/>
                        </a:spcAft>
                        <a:buClrTx/>
                        <a:buSzTx/>
                        <a:buFontTx/>
                        <a:buNone/>
                        <a:tabLst/>
                        <a:defRPr/>
                      </a:pPr>
                      <a:r>
                        <a:rPr lang="en-US" sz="2400" i="1" dirty="0">
                          <a:solidFill>
                            <a:schemeClr val="tx2"/>
                          </a:solidFill>
                          <a:latin typeface="Calibri" panose="020F0502020204030204" pitchFamily="34" charset="0"/>
                          <a:cs typeface="Calibri" panose="020F0502020204030204" pitchFamily="34" charset="0"/>
                        </a:rPr>
                        <a:t>“Relieved to find acceptance within this diagnosis. Shock anger disappointment denial grief have all wrapped their ugly heads around the situation and have come to acceptance.  I achieved a lot over the past few months”</a:t>
                      </a:r>
                    </a:p>
                  </a:txBody>
                  <a:tcPr anchor="ctr">
                    <a:solidFill>
                      <a:schemeClr val="bg1"/>
                    </a:solidFill>
                  </a:tcPr>
                </a:tc>
                <a:extLst>
                  <a:ext uri="{0D108BD9-81ED-4DB2-BD59-A6C34878D82A}">
                    <a16:rowId xmlns:a16="http://schemas.microsoft.com/office/drawing/2014/main" val="1586702002"/>
                  </a:ext>
                </a:extLst>
              </a:tr>
              <a:tr h="952191">
                <a:tc>
                  <a:txBody>
                    <a:bodyPr/>
                    <a:lstStyle/>
                    <a:p>
                      <a:r>
                        <a:rPr lang="en-US" sz="2400" b="1" dirty="0">
                          <a:solidFill>
                            <a:schemeClr val="tx2"/>
                          </a:solidFill>
                          <a:latin typeface="Calibri" panose="020F0502020204030204" pitchFamily="34" charset="0"/>
                          <a:cs typeface="Calibri" panose="020F0502020204030204" pitchFamily="34" charset="0"/>
                        </a:rPr>
                        <a:t>Experience: </a:t>
                      </a:r>
                      <a:r>
                        <a:rPr lang="en-US" sz="2400" dirty="0">
                          <a:solidFill>
                            <a:schemeClr val="tx2"/>
                          </a:solidFill>
                          <a:latin typeface="Calibri" panose="020F0502020204030204" pitchFamily="34" charset="0"/>
                          <a:cs typeface="Calibri" panose="020F0502020204030204" pitchFamily="34" charset="0"/>
                        </a:rPr>
                        <a:t>Disease type/stage/ onset/ progression/ severity, Treatment and approach, Coping</a:t>
                      </a:r>
                    </a:p>
                  </a:txBody>
                  <a:tcPr marL="163440" anchor="ctr">
                    <a:solidFill>
                      <a:schemeClr val="bg1"/>
                    </a:solidFill>
                  </a:tcPr>
                </a:tc>
                <a:tc>
                  <a:txBody>
                    <a:bodyPr/>
                    <a:lstStyle/>
                    <a:p>
                      <a:pPr algn="ctr"/>
                      <a:r>
                        <a:rPr lang="en-US" sz="2400" dirty="0">
                          <a:solidFill>
                            <a:schemeClr val="tx2"/>
                          </a:solidFill>
                          <a:latin typeface="Calibri" panose="020F0502020204030204" pitchFamily="34" charset="0"/>
                          <a:cs typeface="Calibri" panose="020F0502020204030204" pitchFamily="34" charset="0"/>
                        </a:rPr>
                        <a:t>1377</a:t>
                      </a:r>
                    </a:p>
                  </a:txBody>
                  <a:tcPr anchor="ctr">
                    <a:solidFill>
                      <a:schemeClr val="bg1"/>
                    </a:solidFill>
                  </a:tcPr>
                </a:tc>
                <a:tc>
                  <a:txBody>
                    <a:bodyPr/>
                    <a:lstStyle/>
                    <a:p>
                      <a:pPr marL="0" marR="0" indent="0" algn="ctr" defTabSz="1583700" rtl="0" eaLnBrk="1" fontAlgn="auto" latinLnBrk="0" hangingPunct="1">
                        <a:lnSpc>
                          <a:spcPct val="100000"/>
                        </a:lnSpc>
                        <a:spcBef>
                          <a:spcPts val="0"/>
                        </a:spcBef>
                        <a:spcAft>
                          <a:spcPts val="0"/>
                        </a:spcAft>
                        <a:buClrTx/>
                        <a:buSzTx/>
                        <a:buFontTx/>
                        <a:buNone/>
                        <a:tabLst/>
                        <a:defRPr/>
                      </a:pPr>
                      <a:r>
                        <a:rPr lang="en-US" sz="2400" i="1" dirty="0">
                          <a:solidFill>
                            <a:schemeClr val="tx2"/>
                          </a:solidFill>
                          <a:latin typeface="Calibri" panose="020F0502020204030204" pitchFamily="34" charset="0"/>
                          <a:cs typeface="Calibri" panose="020F0502020204030204" pitchFamily="34" charset="0"/>
                        </a:rPr>
                        <a:t>“I can feel my voices starting to subside or turn away, but the process is slow... the first thing that I'm going to do once I'm alone is smoke a cigarette”</a:t>
                      </a:r>
                    </a:p>
                  </a:txBody>
                  <a:tcPr anchor="ctr">
                    <a:solidFill>
                      <a:schemeClr val="bg1"/>
                    </a:solidFill>
                  </a:tcPr>
                </a:tc>
                <a:extLst>
                  <a:ext uri="{0D108BD9-81ED-4DB2-BD59-A6C34878D82A}">
                    <a16:rowId xmlns:a16="http://schemas.microsoft.com/office/drawing/2014/main" val="1604240215"/>
                  </a:ext>
                </a:extLst>
              </a:tr>
              <a:tr h="1538154">
                <a:tc>
                  <a:txBody>
                    <a:bodyPr/>
                    <a:lstStyle/>
                    <a:p>
                      <a:r>
                        <a:rPr lang="en-US" sz="2400" b="1" dirty="0">
                          <a:solidFill>
                            <a:schemeClr val="tx2"/>
                          </a:solidFill>
                          <a:latin typeface="Calibri" panose="020F0502020204030204" pitchFamily="34" charset="0"/>
                          <a:cs typeface="Calibri" panose="020F0502020204030204" pitchFamily="34" charset="0"/>
                        </a:rPr>
                        <a:t>Quality of Life: </a:t>
                      </a:r>
                      <a:r>
                        <a:rPr lang="en-US" sz="2400" b="0" dirty="0">
                          <a:solidFill>
                            <a:schemeClr val="tx2"/>
                          </a:solidFill>
                          <a:latin typeface="Calibri" panose="020F0502020204030204" pitchFamily="34" charset="0"/>
                          <a:cs typeface="Calibri" panose="020F0502020204030204" pitchFamily="34" charset="0"/>
                        </a:rPr>
                        <a:t>Physical, Psychosocial, Treatment impact, Coping and adaptation, Lifestyle impact (work, relationships, family)</a:t>
                      </a:r>
                      <a:endParaRPr lang="en-US" sz="2400" b="1" dirty="0">
                        <a:solidFill>
                          <a:schemeClr val="tx2"/>
                        </a:solidFill>
                        <a:latin typeface="Calibri" panose="020F0502020204030204" pitchFamily="34" charset="0"/>
                        <a:cs typeface="Calibri" panose="020F0502020204030204" pitchFamily="34" charset="0"/>
                      </a:endParaRPr>
                    </a:p>
                  </a:txBody>
                  <a:tcPr marL="163440" anchor="ctr">
                    <a:solidFill>
                      <a:schemeClr val="bg1"/>
                    </a:solidFill>
                  </a:tcPr>
                </a:tc>
                <a:tc>
                  <a:txBody>
                    <a:bodyPr/>
                    <a:lstStyle/>
                    <a:p>
                      <a:pPr algn="ctr"/>
                      <a:r>
                        <a:rPr lang="en-US" sz="2400" dirty="0">
                          <a:solidFill>
                            <a:schemeClr val="tx2"/>
                          </a:solidFill>
                          <a:latin typeface="Calibri" panose="020F0502020204030204" pitchFamily="34" charset="0"/>
                          <a:cs typeface="Calibri" panose="020F0502020204030204" pitchFamily="34" charset="0"/>
                        </a:rPr>
                        <a:t>780</a:t>
                      </a:r>
                    </a:p>
                  </a:txBody>
                  <a:tcPr anchor="ctr">
                    <a:solidFill>
                      <a:schemeClr val="bg1"/>
                    </a:solidFill>
                  </a:tcPr>
                </a:tc>
                <a:tc>
                  <a:txBody>
                    <a:bodyPr/>
                    <a:lstStyle/>
                    <a:p>
                      <a:pPr marL="0" marR="0" indent="0" algn="ctr" defTabSz="1583700" rtl="0" eaLnBrk="1" fontAlgn="auto" latinLnBrk="0" hangingPunct="1">
                        <a:lnSpc>
                          <a:spcPct val="100000"/>
                        </a:lnSpc>
                        <a:spcBef>
                          <a:spcPts val="0"/>
                        </a:spcBef>
                        <a:spcAft>
                          <a:spcPts val="0"/>
                        </a:spcAft>
                        <a:buClrTx/>
                        <a:buSzTx/>
                        <a:buFontTx/>
                        <a:buNone/>
                        <a:tabLst/>
                        <a:defRPr/>
                      </a:pPr>
                      <a:r>
                        <a:rPr lang="en-US" sz="2400" i="1" dirty="0">
                          <a:solidFill>
                            <a:schemeClr val="tx2"/>
                          </a:solidFill>
                          <a:latin typeface="Calibri" panose="020F0502020204030204" pitchFamily="34" charset="0"/>
                          <a:cs typeface="Calibri" panose="020F0502020204030204" pitchFamily="34" charset="0"/>
                        </a:rPr>
                        <a:t>“I took a nice walk around a couple blocks and found a new circuit for my walking route that feels doable and goes by my friend’s apartment! I also talked to someone about some difficult stuff and it went well, and he was able to relieve of my fears. I also started my routines almost on time! </a:t>
                      </a:r>
                    </a:p>
                  </a:txBody>
                  <a:tcPr anchor="ctr">
                    <a:solidFill>
                      <a:schemeClr val="bg1"/>
                    </a:solidFill>
                  </a:tcPr>
                </a:tc>
                <a:extLst>
                  <a:ext uri="{0D108BD9-81ED-4DB2-BD59-A6C34878D82A}">
                    <a16:rowId xmlns:a16="http://schemas.microsoft.com/office/drawing/2014/main" val="2164773637"/>
                  </a:ext>
                </a:extLst>
              </a:tr>
              <a:tr h="1245172">
                <a:tc>
                  <a:txBody>
                    <a:bodyPr/>
                    <a:lstStyle/>
                    <a:p>
                      <a:r>
                        <a:rPr lang="en-US" sz="2400" b="1" dirty="0">
                          <a:solidFill>
                            <a:schemeClr val="tx2"/>
                          </a:solidFill>
                          <a:latin typeface="Calibri" panose="020F0502020204030204" pitchFamily="34" charset="0"/>
                          <a:cs typeface="Calibri" panose="020F0502020204030204" pitchFamily="34" charset="0"/>
                        </a:rPr>
                        <a:t>Influencers and Supporters: </a:t>
                      </a:r>
                      <a:r>
                        <a:rPr lang="en-US" sz="2400" b="0" dirty="0">
                          <a:solidFill>
                            <a:schemeClr val="tx2"/>
                          </a:solidFill>
                          <a:latin typeface="Calibri" panose="020F0502020204030204" pitchFamily="34" charset="0"/>
                          <a:cs typeface="Calibri" panose="020F0502020204030204" pitchFamily="34" charset="0"/>
                        </a:rPr>
                        <a:t>HCPs, Community and peers, Family, Caregiver, Scientific Community, Social network</a:t>
                      </a:r>
                      <a:endParaRPr lang="en-US" sz="2400" b="1" dirty="0">
                        <a:solidFill>
                          <a:schemeClr val="tx2"/>
                        </a:solidFill>
                        <a:latin typeface="Calibri" panose="020F0502020204030204" pitchFamily="34" charset="0"/>
                        <a:cs typeface="Calibri" panose="020F0502020204030204" pitchFamily="34" charset="0"/>
                      </a:endParaRPr>
                    </a:p>
                  </a:txBody>
                  <a:tcPr marL="163440" anchor="ctr">
                    <a:solidFill>
                      <a:schemeClr val="bg1"/>
                    </a:solidFill>
                  </a:tcPr>
                </a:tc>
                <a:tc>
                  <a:txBody>
                    <a:bodyPr/>
                    <a:lstStyle/>
                    <a:p>
                      <a:pPr algn="ctr"/>
                      <a:r>
                        <a:rPr lang="en-US" sz="2400" dirty="0">
                          <a:solidFill>
                            <a:schemeClr val="tx2"/>
                          </a:solidFill>
                          <a:latin typeface="Calibri" panose="020F0502020204030204" pitchFamily="34" charset="0"/>
                          <a:cs typeface="Calibri" panose="020F0502020204030204" pitchFamily="34" charset="0"/>
                        </a:rPr>
                        <a:t>628</a:t>
                      </a:r>
                    </a:p>
                  </a:txBody>
                  <a:tcPr anchor="ctr">
                    <a:solidFill>
                      <a:schemeClr val="bg1"/>
                    </a:solidFill>
                  </a:tcPr>
                </a:tc>
                <a:tc>
                  <a:txBody>
                    <a:bodyPr/>
                    <a:lstStyle/>
                    <a:p>
                      <a:pPr marL="0" marR="0" indent="0" algn="ctr" defTabSz="1583700" rtl="0" eaLnBrk="1" fontAlgn="auto" latinLnBrk="0" hangingPunct="1">
                        <a:lnSpc>
                          <a:spcPct val="100000"/>
                        </a:lnSpc>
                        <a:spcBef>
                          <a:spcPts val="0"/>
                        </a:spcBef>
                        <a:spcAft>
                          <a:spcPts val="0"/>
                        </a:spcAft>
                        <a:buClrTx/>
                        <a:buSzTx/>
                        <a:buFontTx/>
                        <a:buNone/>
                        <a:tabLst/>
                        <a:defRPr/>
                      </a:pPr>
                      <a:r>
                        <a:rPr lang="en-US" sz="2400" i="1" dirty="0">
                          <a:solidFill>
                            <a:schemeClr val="tx2"/>
                          </a:solidFill>
                          <a:latin typeface="Calibri" panose="020F0502020204030204" pitchFamily="34" charset="0"/>
                          <a:cs typeface="Calibri" panose="020F0502020204030204" pitchFamily="34" charset="0"/>
                        </a:rPr>
                        <a:t>“I am finally back on medication, the Therapist and Psychiatrist were very kind and helpful. I am finally able to contact family again without feeling so low, it was great talking to them, I've missed them and has been months since I have last seen them.”</a:t>
                      </a:r>
                    </a:p>
                  </a:txBody>
                  <a:tcPr anchor="ctr">
                    <a:solidFill>
                      <a:schemeClr val="bg1"/>
                    </a:solidFill>
                  </a:tcPr>
                </a:tc>
                <a:extLst>
                  <a:ext uri="{0D108BD9-81ED-4DB2-BD59-A6C34878D82A}">
                    <a16:rowId xmlns:a16="http://schemas.microsoft.com/office/drawing/2014/main" val="3499169199"/>
                  </a:ext>
                </a:extLst>
              </a:tr>
              <a:tr h="366227">
                <a:tc>
                  <a:txBody>
                    <a:bodyPr/>
                    <a:lstStyle/>
                    <a:p>
                      <a:r>
                        <a:rPr lang="en-US" sz="2400" b="1" dirty="0">
                          <a:solidFill>
                            <a:schemeClr val="tx2"/>
                          </a:solidFill>
                          <a:latin typeface="Calibri" panose="020F0502020204030204" pitchFamily="34" charset="0"/>
                          <a:cs typeface="Calibri" panose="020F0502020204030204" pitchFamily="34" charset="0"/>
                        </a:rPr>
                        <a:t>Other</a:t>
                      </a:r>
                    </a:p>
                  </a:txBody>
                  <a:tcPr marL="163440" anchor="ctr">
                    <a:solidFill>
                      <a:schemeClr val="bg1"/>
                    </a:solidFill>
                  </a:tcPr>
                </a:tc>
                <a:tc>
                  <a:txBody>
                    <a:bodyPr/>
                    <a:lstStyle/>
                    <a:p>
                      <a:pPr algn="ctr"/>
                      <a:r>
                        <a:rPr lang="en-US" sz="2400" dirty="0">
                          <a:solidFill>
                            <a:schemeClr val="tx2"/>
                          </a:solidFill>
                          <a:latin typeface="Calibri" panose="020F0502020204030204" pitchFamily="34" charset="0"/>
                          <a:cs typeface="Calibri" panose="020F0502020204030204" pitchFamily="34" charset="0"/>
                        </a:rPr>
                        <a:t>304</a:t>
                      </a:r>
                    </a:p>
                  </a:txBody>
                  <a:tcPr anchor="ctr">
                    <a:solidFill>
                      <a:schemeClr val="bg1"/>
                    </a:solidFill>
                  </a:tcPr>
                </a:tc>
                <a:tc>
                  <a:txBody>
                    <a:bodyPr/>
                    <a:lstStyle/>
                    <a:p>
                      <a:pPr algn="ctr"/>
                      <a:endParaRPr lang="en-US" sz="2400" i="1" dirty="0">
                        <a:solidFill>
                          <a:schemeClr val="tx2"/>
                        </a:solidFill>
                        <a:latin typeface="Calibri" panose="020F0502020204030204" pitchFamily="34" charset="0"/>
                        <a:cs typeface="Calibri" panose="020F0502020204030204" pitchFamily="34" charset="0"/>
                      </a:endParaRPr>
                    </a:p>
                  </a:txBody>
                  <a:tcPr anchor="ctr">
                    <a:solidFill>
                      <a:schemeClr val="bg1"/>
                    </a:solidFill>
                  </a:tcPr>
                </a:tc>
                <a:extLst>
                  <a:ext uri="{0D108BD9-81ED-4DB2-BD59-A6C34878D82A}">
                    <a16:rowId xmlns:a16="http://schemas.microsoft.com/office/drawing/2014/main" val="596533815"/>
                  </a:ext>
                </a:extLst>
              </a:tr>
              <a:tr h="1245172">
                <a:tc>
                  <a:txBody>
                    <a:bodyPr/>
                    <a:lstStyle/>
                    <a:p>
                      <a:r>
                        <a:rPr lang="en-US" sz="2400" b="1" dirty="0">
                          <a:solidFill>
                            <a:schemeClr val="tx2"/>
                          </a:solidFill>
                          <a:latin typeface="Calibri" panose="020F0502020204030204" pitchFamily="34" charset="0"/>
                          <a:cs typeface="Calibri" panose="020F0502020204030204" pitchFamily="34" charset="0"/>
                        </a:rPr>
                        <a:t>Decision Conflicts: </a:t>
                      </a:r>
                      <a:r>
                        <a:rPr lang="en-US" sz="2400" b="0" dirty="0">
                          <a:solidFill>
                            <a:schemeClr val="tx2"/>
                          </a:solidFill>
                          <a:latin typeface="Calibri" panose="020F0502020204030204" pitchFamily="34" charset="0"/>
                          <a:cs typeface="Calibri" panose="020F0502020204030204" pitchFamily="34" charset="0"/>
                        </a:rPr>
                        <a:t>Diagnosis, Coping and adaptation considerations, Treatment adoption/ Adherence/ Persistence, Other treatment considerations, Decision tradeoffs</a:t>
                      </a:r>
                      <a:endParaRPr lang="en-US" sz="2400" b="1" dirty="0">
                        <a:solidFill>
                          <a:schemeClr val="tx2"/>
                        </a:solidFill>
                        <a:latin typeface="Calibri" panose="020F0502020204030204" pitchFamily="34" charset="0"/>
                        <a:cs typeface="Calibri" panose="020F0502020204030204" pitchFamily="34" charset="0"/>
                      </a:endParaRPr>
                    </a:p>
                  </a:txBody>
                  <a:tcPr marL="163440" anchor="ctr">
                    <a:solidFill>
                      <a:schemeClr val="bg1"/>
                    </a:solidFill>
                  </a:tcPr>
                </a:tc>
                <a:tc>
                  <a:txBody>
                    <a:bodyPr/>
                    <a:lstStyle/>
                    <a:p>
                      <a:pPr algn="ctr"/>
                      <a:r>
                        <a:rPr lang="en-US" sz="2400" dirty="0">
                          <a:solidFill>
                            <a:schemeClr val="tx2"/>
                          </a:solidFill>
                          <a:latin typeface="Calibri" panose="020F0502020204030204" pitchFamily="34" charset="0"/>
                          <a:cs typeface="Calibri" panose="020F0502020204030204" pitchFamily="34" charset="0"/>
                        </a:rPr>
                        <a:t>185</a:t>
                      </a:r>
                    </a:p>
                  </a:txBody>
                  <a:tcPr anchor="ctr">
                    <a:solidFill>
                      <a:schemeClr val="bg1"/>
                    </a:solidFill>
                  </a:tcPr>
                </a:tc>
                <a:tc>
                  <a:txBody>
                    <a:bodyPr/>
                    <a:lstStyle/>
                    <a:p>
                      <a:pPr marL="0" marR="0" indent="0" algn="ctr" defTabSz="1583700" rtl="0" eaLnBrk="1" fontAlgn="auto" latinLnBrk="0" hangingPunct="1">
                        <a:lnSpc>
                          <a:spcPct val="100000"/>
                        </a:lnSpc>
                        <a:spcBef>
                          <a:spcPts val="0"/>
                        </a:spcBef>
                        <a:spcAft>
                          <a:spcPts val="0"/>
                        </a:spcAft>
                        <a:buClrTx/>
                        <a:buSzTx/>
                        <a:buFontTx/>
                        <a:buNone/>
                        <a:tabLst/>
                        <a:defRPr/>
                      </a:pPr>
                      <a:r>
                        <a:rPr lang="en-US" sz="2400" i="1" dirty="0">
                          <a:solidFill>
                            <a:schemeClr val="tx2"/>
                          </a:solidFill>
                          <a:latin typeface="Calibri" panose="020F0502020204030204" pitchFamily="34" charset="0"/>
                          <a:cs typeface="Calibri" panose="020F0502020204030204" pitchFamily="34" charset="0"/>
                        </a:rPr>
                        <a:t>“I had made progress at program with my attendance but I am slacking this week. I am very nervous about starting the new job”</a:t>
                      </a:r>
                    </a:p>
                  </a:txBody>
                  <a:tcPr anchor="ctr">
                    <a:solidFill>
                      <a:schemeClr val="bg1"/>
                    </a:solidFill>
                  </a:tcPr>
                </a:tc>
                <a:extLst>
                  <a:ext uri="{0D108BD9-81ED-4DB2-BD59-A6C34878D82A}">
                    <a16:rowId xmlns:a16="http://schemas.microsoft.com/office/drawing/2014/main" val="2771979733"/>
                  </a:ext>
                </a:extLst>
              </a:tr>
              <a:tr h="952191">
                <a:tc>
                  <a:txBody>
                    <a:bodyPr/>
                    <a:lstStyle/>
                    <a:p>
                      <a:r>
                        <a:rPr lang="en-US" sz="2400" b="1" dirty="0">
                          <a:solidFill>
                            <a:schemeClr val="tx2"/>
                          </a:solidFill>
                          <a:latin typeface="Calibri" panose="020F0502020204030204" pitchFamily="34" charset="0"/>
                          <a:cs typeface="Calibri" panose="020F0502020204030204" pitchFamily="34" charset="0"/>
                        </a:rPr>
                        <a:t>Knowledge: </a:t>
                      </a:r>
                      <a:r>
                        <a:rPr lang="en-US" sz="2400" b="0" dirty="0">
                          <a:solidFill>
                            <a:schemeClr val="tx2"/>
                          </a:solidFill>
                          <a:latin typeface="Calibri" panose="020F0502020204030204" pitchFamily="34" charset="0"/>
                          <a:cs typeface="Calibri" panose="020F0502020204030204" pitchFamily="34" charset="0"/>
                        </a:rPr>
                        <a:t>Self literacy, Learning from HCP, community and peers, Online information, Expectations, Experience of others</a:t>
                      </a:r>
                      <a:endParaRPr lang="en-US" sz="2400" b="1" dirty="0">
                        <a:solidFill>
                          <a:schemeClr val="tx2"/>
                        </a:solidFill>
                        <a:latin typeface="Calibri" panose="020F0502020204030204" pitchFamily="34" charset="0"/>
                        <a:cs typeface="Calibri" panose="020F0502020204030204" pitchFamily="34" charset="0"/>
                      </a:endParaRPr>
                    </a:p>
                  </a:txBody>
                  <a:tcPr marL="163440" anchor="ctr">
                    <a:solidFill>
                      <a:schemeClr val="bg1"/>
                    </a:solidFill>
                  </a:tcPr>
                </a:tc>
                <a:tc>
                  <a:txBody>
                    <a:bodyPr/>
                    <a:lstStyle/>
                    <a:p>
                      <a:pPr algn="ctr"/>
                      <a:r>
                        <a:rPr lang="en-US" sz="2400" dirty="0">
                          <a:solidFill>
                            <a:schemeClr val="tx2"/>
                          </a:solidFill>
                          <a:latin typeface="Calibri" panose="020F0502020204030204" pitchFamily="34" charset="0"/>
                          <a:cs typeface="Calibri" panose="020F0502020204030204" pitchFamily="34" charset="0"/>
                        </a:rPr>
                        <a:t>96</a:t>
                      </a:r>
                    </a:p>
                  </a:txBody>
                  <a:tcPr anchor="ctr">
                    <a:solidFill>
                      <a:schemeClr val="bg1"/>
                    </a:solidFill>
                  </a:tcPr>
                </a:tc>
                <a:tc>
                  <a:txBody>
                    <a:bodyPr/>
                    <a:lstStyle/>
                    <a:p>
                      <a:pPr marL="0" marR="0" indent="0" algn="ctr" defTabSz="1583700" rtl="0" eaLnBrk="1" fontAlgn="auto" latinLnBrk="0" hangingPunct="1">
                        <a:lnSpc>
                          <a:spcPct val="100000"/>
                        </a:lnSpc>
                        <a:spcBef>
                          <a:spcPts val="0"/>
                        </a:spcBef>
                        <a:spcAft>
                          <a:spcPts val="0"/>
                        </a:spcAft>
                        <a:buClrTx/>
                        <a:buSzTx/>
                        <a:buFontTx/>
                        <a:buNone/>
                        <a:tabLst/>
                        <a:defRPr/>
                      </a:pPr>
                      <a:r>
                        <a:rPr lang="en-US" sz="2400" i="1" dirty="0">
                          <a:solidFill>
                            <a:schemeClr val="tx2"/>
                          </a:solidFill>
                          <a:latin typeface="Calibri" panose="020F0502020204030204" pitchFamily="34" charset="0"/>
                          <a:cs typeface="Calibri" panose="020F0502020204030204" pitchFamily="34" charset="0"/>
                        </a:rPr>
                        <a:t>“I feel determined to get well I read a book by Amy Gamble bipolar my biggest competitor and it helped me out a lot because she went through a lot of psychosis”</a:t>
                      </a:r>
                    </a:p>
                  </a:txBody>
                  <a:tcPr anchor="ctr">
                    <a:solidFill>
                      <a:schemeClr val="bg1"/>
                    </a:solidFill>
                  </a:tcPr>
                </a:tc>
                <a:extLst>
                  <a:ext uri="{0D108BD9-81ED-4DB2-BD59-A6C34878D82A}">
                    <a16:rowId xmlns:a16="http://schemas.microsoft.com/office/drawing/2014/main" val="3895768567"/>
                  </a:ext>
                </a:extLst>
              </a:tr>
            </a:tbl>
          </a:graphicData>
        </a:graphic>
      </p:graphicFrame>
      <p:sp>
        <p:nvSpPr>
          <p:cNvPr id="50" name="TextBox 49">
            <a:extLst>
              <a:ext uri="{FF2B5EF4-FFF2-40B4-BE49-F238E27FC236}">
                <a16:creationId xmlns:a16="http://schemas.microsoft.com/office/drawing/2014/main" id="{61F32ED4-F94A-6900-CE94-1CED9F9A2FAC}"/>
              </a:ext>
            </a:extLst>
          </p:cNvPr>
          <p:cNvSpPr txBox="1"/>
          <p:nvPr/>
        </p:nvSpPr>
        <p:spPr>
          <a:xfrm>
            <a:off x="29339850" y="20215356"/>
            <a:ext cx="11757281" cy="2554545"/>
          </a:xfrm>
          <a:prstGeom prst="rect">
            <a:avLst/>
          </a:prstGeom>
          <a:noFill/>
        </p:spPr>
        <p:txBody>
          <a:bodyPr wrap="square" rtlCol="0">
            <a:spAutoFit/>
          </a:bodyPr>
          <a:lstStyle/>
          <a:p>
            <a:r>
              <a:rPr lang="en-US" sz="2400" dirty="0">
                <a:solidFill>
                  <a:schemeClr val="tx2"/>
                </a:solidFill>
              </a:rPr>
              <a:t>Renee Willmon</a:t>
            </a:r>
            <a:r>
              <a:rPr lang="en-US" sz="2400" baseline="30000" dirty="0">
                <a:solidFill>
                  <a:schemeClr val="tx2"/>
                </a:solidFill>
              </a:rPr>
              <a:t>1</a:t>
            </a:r>
            <a:r>
              <a:rPr lang="en-US" sz="2400" dirty="0">
                <a:solidFill>
                  <a:schemeClr val="tx2"/>
                </a:solidFill>
              </a:rPr>
              <a:t>, </a:t>
            </a:r>
            <a:r>
              <a:rPr lang="en-US" sz="2400" dirty="0" err="1">
                <a:solidFill>
                  <a:schemeClr val="tx2"/>
                </a:solidFill>
              </a:rPr>
              <a:t>Jaswanth</a:t>
            </a:r>
            <a:r>
              <a:rPr lang="en-US" sz="2400" dirty="0">
                <a:solidFill>
                  <a:schemeClr val="tx2"/>
                </a:solidFill>
              </a:rPr>
              <a:t> Gorla</a:t>
            </a:r>
            <a:r>
              <a:rPr lang="en-US" sz="2400" baseline="30000" dirty="0">
                <a:solidFill>
                  <a:schemeClr val="tx2"/>
                </a:solidFill>
              </a:rPr>
              <a:t>2</a:t>
            </a:r>
            <a:r>
              <a:rPr lang="en-US" sz="2400" dirty="0">
                <a:solidFill>
                  <a:schemeClr val="tx2"/>
                </a:solidFill>
              </a:rPr>
              <a:t>, Nicole Jardine</a:t>
            </a:r>
            <a:r>
              <a:rPr lang="en-US" sz="2400" baseline="30000" dirty="0">
                <a:solidFill>
                  <a:schemeClr val="tx2"/>
                </a:solidFill>
              </a:rPr>
              <a:t>3</a:t>
            </a:r>
            <a:r>
              <a:rPr lang="en-US" sz="2400" dirty="0">
                <a:solidFill>
                  <a:schemeClr val="tx2"/>
                </a:solidFill>
              </a:rPr>
              <a:t>, Jared Adams</a:t>
            </a:r>
            <a:r>
              <a:rPr lang="en-US" sz="2400" baseline="30000" dirty="0">
                <a:solidFill>
                  <a:schemeClr val="tx2"/>
                </a:solidFill>
              </a:rPr>
              <a:t>4</a:t>
            </a:r>
          </a:p>
          <a:p>
            <a:endParaRPr lang="en-US" sz="2400" dirty="0">
              <a:solidFill>
                <a:schemeClr val="tx2"/>
              </a:solidFill>
            </a:endParaRPr>
          </a:p>
          <a:p>
            <a:pPr marL="457200" indent="-457200">
              <a:buAutoNum type="arabicPeriod"/>
            </a:pPr>
            <a:r>
              <a:rPr lang="en-US" sz="1800" dirty="0">
                <a:solidFill>
                  <a:schemeClr val="tx2"/>
                </a:solidFill>
              </a:rPr>
              <a:t>Senior Director, Evidence and Outcomes, Self Care Catalysts, an Alira Health Company</a:t>
            </a:r>
          </a:p>
          <a:p>
            <a:pPr marL="457200" indent="-457200">
              <a:buAutoNum type="arabicPeriod"/>
            </a:pPr>
            <a:r>
              <a:rPr lang="en-US" sz="1800" dirty="0">
                <a:solidFill>
                  <a:schemeClr val="tx2"/>
                </a:solidFill>
              </a:rPr>
              <a:t>Data Scientist, Self Care Catalysts, an Alira Health Company</a:t>
            </a:r>
          </a:p>
          <a:p>
            <a:pPr marL="457200" indent="-457200">
              <a:buAutoNum type="arabicPeriod"/>
            </a:pPr>
            <a:r>
              <a:rPr lang="en-US" sz="1800" dirty="0">
                <a:solidFill>
                  <a:schemeClr val="tx2"/>
                </a:solidFill>
              </a:rPr>
              <a:t>Associate Manager, Patient Journey Analytics, Self Care Catalysts, an Alira Health Company</a:t>
            </a:r>
          </a:p>
          <a:p>
            <a:pPr marL="457200" indent="-457200">
              <a:buAutoNum type="arabicPeriod"/>
            </a:pPr>
            <a:r>
              <a:rPr lang="en-US" sz="1800" dirty="0">
                <a:solidFill>
                  <a:schemeClr val="tx2"/>
                </a:solidFill>
              </a:rPr>
              <a:t>Chief Science Officer, Self Care Catalysts, an Alira Health Company</a:t>
            </a:r>
          </a:p>
          <a:p>
            <a:pPr marL="457200" indent="-457200">
              <a:buAutoNum type="arabicPeriod"/>
            </a:pPr>
            <a:endParaRPr lang="en-US" sz="2000" dirty="0">
              <a:solidFill>
                <a:schemeClr val="tx2"/>
              </a:solidFill>
            </a:endParaRPr>
          </a:p>
          <a:p>
            <a:r>
              <a:rPr lang="en-US" sz="2000" b="1" dirty="0">
                <a:solidFill>
                  <a:schemeClr val="tx2"/>
                </a:solidFill>
              </a:rPr>
              <a:t>For more details, please reach out to Renee.willmon@alirahealth.com</a:t>
            </a:r>
          </a:p>
        </p:txBody>
      </p:sp>
      <p:sp>
        <p:nvSpPr>
          <p:cNvPr id="52" name="TextBox 51">
            <a:extLst>
              <a:ext uri="{FF2B5EF4-FFF2-40B4-BE49-F238E27FC236}">
                <a16:creationId xmlns:a16="http://schemas.microsoft.com/office/drawing/2014/main" id="{1992665E-ADB0-7A94-C078-562A88352FDF}"/>
              </a:ext>
            </a:extLst>
          </p:cNvPr>
          <p:cNvSpPr txBox="1"/>
          <p:nvPr/>
        </p:nvSpPr>
        <p:spPr>
          <a:xfrm>
            <a:off x="1271184" y="22337485"/>
            <a:ext cx="26193200" cy="453825"/>
          </a:xfrm>
          <a:prstGeom prst="rect">
            <a:avLst/>
          </a:prstGeom>
          <a:noFill/>
        </p:spPr>
        <p:txBody>
          <a:bodyPr wrap="square" numCol="1" rtlCol="0">
            <a:noAutofit/>
          </a:bodyPr>
          <a:lstStyle/>
          <a:p>
            <a:pPr marL="514350" indent="-514350">
              <a:buFont typeface="+mj-lt"/>
              <a:buAutoNum type="arabicPeriod"/>
            </a:pPr>
            <a:r>
              <a:rPr lang="en-US" sz="1800" dirty="0" err="1">
                <a:solidFill>
                  <a:schemeClr val="tx2"/>
                </a:solidFill>
              </a:rPr>
              <a:t>Herpertz</a:t>
            </a:r>
            <a:r>
              <a:rPr lang="en-US" sz="1800" dirty="0">
                <a:solidFill>
                  <a:schemeClr val="tx2"/>
                </a:solidFill>
              </a:rPr>
              <a:t> J, Richter MF, </a:t>
            </a:r>
            <a:r>
              <a:rPr lang="en-US" sz="1800" dirty="0" err="1">
                <a:solidFill>
                  <a:schemeClr val="tx2"/>
                </a:solidFill>
              </a:rPr>
              <a:t>Barkhau</a:t>
            </a:r>
            <a:r>
              <a:rPr lang="en-US" sz="1800" dirty="0">
                <a:solidFill>
                  <a:schemeClr val="tx2"/>
                </a:solidFill>
              </a:rPr>
              <a:t> C, et al. Symptom monitoring based on digital data collection during inpatient treatment of schizophrenia spectrum disorders – a feasibility study. 2021. doi:10.1101/2021.10.01.21264398 </a:t>
            </a:r>
          </a:p>
        </p:txBody>
      </p:sp>
      <p:sp>
        <p:nvSpPr>
          <p:cNvPr id="53" name="Rectangle 52">
            <a:extLst>
              <a:ext uri="{FF2B5EF4-FFF2-40B4-BE49-F238E27FC236}">
                <a16:creationId xmlns:a16="http://schemas.microsoft.com/office/drawing/2014/main" id="{EDA7E0B0-4893-A7DF-569C-7AD874C76E74}"/>
              </a:ext>
            </a:extLst>
          </p:cNvPr>
          <p:cNvSpPr/>
          <p:nvPr/>
        </p:nvSpPr>
        <p:spPr>
          <a:xfrm>
            <a:off x="28951800" y="19738911"/>
            <a:ext cx="12533381" cy="3307736"/>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5" name="Group 64">
            <a:extLst>
              <a:ext uri="{FF2B5EF4-FFF2-40B4-BE49-F238E27FC236}">
                <a16:creationId xmlns:a16="http://schemas.microsoft.com/office/drawing/2014/main" id="{B5380004-BD46-4B05-AEFA-55150DE6F0F1}"/>
              </a:ext>
            </a:extLst>
          </p:cNvPr>
          <p:cNvGrpSpPr/>
          <p:nvPr/>
        </p:nvGrpSpPr>
        <p:grpSpPr>
          <a:xfrm>
            <a:off x="5302365" y="3027863"/>
            <a:ext cx="5746295" cy="1167696"/>
            <a:chOff x="5152485" y="3033964"/>
            <a:chExt cx="5746295" cy="1167696"/>
          </a:xfrm>
        </p:grpSpPr>
        <p:sp>
          <p:nvSpPr>
            <p:cNvPr id="72" name="TextBox 71">
              <a:extLst>
                <a:ext uri="{FF2B5EF4-FFF2-40B4-BE49-F238E27FC236}">
                  <a16:creationId xmlns:a16="http://schemas.microsoft.com/office/drawing/2014/main" id="{56F13E0B-B995-4D89-9156-184352CE44B8}"/>
                </a:ext>
              </a:extLst>
            </p:cNvPr>
            <p:cNvSpPr txBox="1"/>
            <p:nvPr/>
          </p:nvSpPr>
          <p:spPr>
            <a:xfrm>
              <a:off x="6165583" y="3274942"/>
              <a:ext cx="4733197"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BACKGROUND</a:t>
              </a:r>
              <a:endParaRPr lang="en-US" sz="6000" dirty="0">
                <a:solidFill>
                  <a:schemeClr val="bg2"/>
                </a:solidFill>
              </a:endParaRPr>
            </a:p>
          </p:txBody>
        </p:sp>
        <p:sp>
          <p:nvSpPr>
            <p:cNvPr id="79" name="Rectangle 78">
              <a:extLst>
                <a:ext uri="{FF2B5EF4-FFF2-40B4-BE49-F238E27FC236}">
                  <a16:creationId xmlns:a16="http://schemas.microsoft.com/office/drawing/2014/main" id="{AFA542F9-EB99-48BF-BF3D-5F06ECD2AE0B}"/>
                </a:ext>
              </a:extLst>
            </p:cNvPr>
            <p:cNvSpPr/>
            <p:nvPr/>
          </p:nvSpPr>
          <p:spPr>
            <a:xfrm>
              <a:off x="5152485" y="3033964"/>
              <a:ext cx="1556197" cy="1167696"/>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2" name="Graphic 81" descr="Images with solid fill">
              <a:extLst>
                <a:ext uri="{FF2B5EF4-FFF2-40B4-BE49-F238E27FC236}">
                  <a16:creationId xmlns:a16="http://schemas.microsoft.com/office/drawing/2014/main" id="{29E52445-772D-454E-8F01-0D57F65090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99071" y="3181979"/>
              <a:ext cx="914400" cy="914400"/>
            </a:xfrm>
            <a:prstGeom prst="rect">
              <a:avLst/>
            </a:prstGeom>
          </p:spPr>
        </p:pic>
      </p:grpSp>
      <p:grpSp>
        <p:nvGrpSpPr>
          <p:cNvPr id="85" name="Group 84">
            <a:extLst>
              <a:ext uri="{FF2B5EF4-FFF2-40B4-BE49-F238E27FC236}">
                <a16:creationId xmlns:a16="http://schemas.microsoft.com/office/drawing/2014/main" id="{2CDBFE5D-1AF8-4BFC-B62E-1E69338B1245}"/>
              </a:ext>
            </a:extLst>
          </p:cNvPr>
          <p:cNvGrpSpPr/>
          <p:nvPr/>
        </p:nvGrpSpPr>
        <p:grpSpPr>
          <a:xfrm>
            <a:off x="19212615" y="3296645"/>
            <a:ext cx="5219576" cy="898914"/>
            <a:chOff x="19657290" y="3197685"/>
            <a:chExt cx="5219576" cy="898914"/>
          </a:xfrm>
        </p:grpSpPr>
        <p:sp>
          <p:nvSpPr>
            <p:cNvPr id="87" name="TextBox 86">
              <a:extLst>
                <a:ext uri="{FF2B5EF4-FFF2-40B4-BE49-F238E27FC236}">
                  <a16:creationId xmlns:a16="http://schemas.microsoft.com/office/drawing/2014/main" id="{44294C8D-45E4-40CF-8E9E-71BC21E72821}"/>
                </a:ext>
              </a:extLst>
            </p:cNvPr>
            <p:cNvSpPr txBox="1"/>
            <p:nvPr/>
          </p:nvSpPr>
          <p:spPr>
            <a:xfrm>
              <a:off x="19657290" y="3229781"/>
              <a:ext cx="5219576"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         OBJECTIVES   </a:t>
              </a:r>
              <a:endParaRPr lang="en-US" sz="6000" dirty="0">
                <a:solidFill>
                  <a:schemeClr val="bg2"/>
                </a:solidFill>
              </a:endParaRPr>
            </a:p>
          </p:txBody>
        </p:sp>
        <p:pic>
          <p:nvPicPr>
            <p:cNvPr id="90" name="Picture 89">
              <a:extLst>
                <a:ext uri="{FF2B5EF4-FFF2-40B4-BE49-F238E27FC236}">
                  <a16:creationId xmlns:a16="http://schemas.microsoft.com/office/drawing/2014/main" id="{32A863F4-5A71-47F6-BFB1-A9A5042EF8FA}"/>
                </a:ext>
              </a:extLst>
            </p:cNvPr>
            <p:cNvPicPr>
              <a:picLocks noChangeAspect="1"/>
            </p:cNvPicPr>
            <p:nvPr/>
          </p:nvPicPr>
          <p:blipFill>
            <a:blip r:embed="rId7"/>
            <a:stretch>
              <a:fillRect/>
            </a:stretch>
          </p:blipFill>
          <p:spPr>
            <a:xfrm>
              <a:off x="20293306" y="3197685"/>
              <a:ext cx="898914" cy="898914"/>
            </a:xfrm>
            <a:prstGeom prst="rect">
              <a:avLst/>
            </a:prstGeom>
          </p:spPr>
        </p:pic>
      </p:grpSp>
      <p:grpSp>
        <p:nvGrpSpPr>
          <p:cNvPr id="91" name="Group 90">
            <a:extLst>
              <a:ext uri="{FF2B5EF4-FFF2-40B4-BE49-F238E27FC236}">
                <a16:creationId xmlns:a16="http://schemas.microsoft.com/office/drawing/2014/main" id="{73723EFF-BEAE-49D9-B2CE-2A632B90CA8A}"/>
              </a:ext>
            </a:extLst>
          </p:cNvPr>
          <p:cNvGrpSpPr/>
          <p:nvPr/>
        </p:nvGrpSpPr>
        <p:grpSpPr>
          <a:xfrm>
            <a:off x="32032257" y="3269807"/>
            <a:ext cx="6372463" cy="988805"/>
            <a:chOff x="32376893" y="3090248"/>
            <a:chExt cx="6372463" cy="988805"/>
          </a:xfrm>
        </p:grpSpPr>
        <p:sp>
          <p:nvSpPr>
            <p:cNvPr id="92" name="TextBox 91">
              <a:extLst>
                <a:ext uri="{FF2B5EF4-FFF2-40B4-BE49-F238E27FC236}">
                  <a16:creationId xmlns:a16="http://schemas.microsoft.com/office/drawing/2014/main" id="{D42FD8A2-E37D-4470-BFD0-B28E7BF7C3F2}"/>
                </a:ext>
              </a:extLst>
            </p:cNvPr>
            <p:cNvSpPr txBox="1"/>
            <p:nvPr/>
          </p:nvSpPr>
          <p:spPr>
            <a:xfrm>
              <a:off x="32376893" y="3169334"/>
              <a:ext cx="6372463"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         METHODOLOGY </a:t>
              </a:r>
              <a:endParaRPr lang="en-US" sz="6000" dirty="0">
                <a:solidFill>
                  <a:schemeClr val="bg2"/>
                </a:solidFill>
              </a:endParaRPr>
            </a:p>
          </p:txBody>
        </p:sp>
        <p:pic>
          <p:nvPicPr>
            <p:cNvPr id="95" name="Picture 94">
              <a:extLst>
                <a:ext uri="{FF2B5EF4-FFF2-40B4-BE49-F238E27FC236}">
                  <a16:creationId xmlns:a16="http://schemas.microsoft.com/office/drawing/2014/main" id="{FD367668-1990-45AE-AC6B-FF2F7F27F754}"/>
                </a:ext>
              </a:extLst>
            </p:cNvPr>
            <p:cNvPicPr>
              <a:picLocks noChangeAspect="1"/>
            </p:cNvPicPr>
            <p:nvPr/>
          </p:nvPicPr>
          <p:blipFill>
            <a:blip r:embed="rId8"/>
            <a:stretch>
              <a:fillRect/>
            </a:stretch>
          </p:blipFill>
          <p:spPr>
            <a:xfrm>
              <a:off x="32940783" y="3090248"/>
              <a:ext cx="988805" cy="988805"/>
            </a:xfrm>
            <a:prstGeom prst="rect">
              <a:avLst/>
            </a:prstGeom>
          </p:spPr>
        </p:pic>
      </p:grpSp>
      <p:grpSp>
        <p:nvGrpSpPr>
          <p:cNvPr id="96" name="Group 95">
            <a:extLst>
              <a:ext uri="{FF2B5EF4-FFF2-40B4-BE49-F238E27FC236}">
                <a16:creationId xmlns:a16="http://schemas.microsoft.com/office/drawing/2014/main" id="{310A7807-19CC-474F-AFCD-64CC4F5959F6}"/>
              </a:ext>
            </a:extLst>
          </p:cNvPr>
          <p:cNvGrpSpPr/>
          <p:nvPr/>
        </p:nvGrpSpPr>
        <p:grpSpPr>
          <a:xfrm>
            <a:off x="32909253" y="8585462"/>
            <a:ext cx="4990429" cy="892483"/>
            <a:chOff x="34183269" y="9367746"/>
            <a:chExt cx="4990429" cy="892483"/>
          </a:xfrm>
        </p:grpSpPr>
        <p:sp>
          <p:nvSpPr>
            <p:cNvPr id="97" name="TextBox 96">
              <a:extLst>
                <a:ext uri="{FF2B5EF4-FFF2-40B4-BE49-F238E27FC236}">
                  <a16:creationId xmlns:a16="http://schemas.microsoft.com/office/drawing/2014/main" id="{DEF0956A-D032-4F5F-9F15-C05DC74DDF23}"/>
                </a:ext>
              </a:extLst>
            </p:cNvPr>
            <p:cNvSpPr txBox="1"/>
            <p:nvPr/>
          </p:nvSpPr>
          <p:spPr>
            <a:xfrm>
              <a:off x="34183269" y="9367746"/>
              <a:ext cx="4990429" cy="830997"/>
            </a:xfrm>
            <a:prstGeom prst="rect">
              <a:avLst/>
            </a:prstGeom>
            <a:solidFill>
              <a:schemeClr val="bg1"/>
            </a:solidFill>
          </p:spPr>
          <p:txBody>
            <a:bodyPr wrap="square" rtlCol="0">
              <a:spAutoFit/>
            </a:bodyPr>
            <a:lstStyle/>
            <a:p>
              <a:pPr algn="ctr"/>
              <a:r>
                <a:rPr lang="en-US" sz="4800" b="1" dirty="0">
                  <a:solidFill>
                    <a:schemeClr val="accent1"/>
                  </a:solidFill>
                  <a:latin typeface="Calibri" panose="020F0502020204030204" pitchFamily="34" charset="0"/>
                  <a:cs typeface="Calibri" panose="020F0502020204030204" pitchFamily="34" charset="0"/>
                </a:rPr>
                <a:t>      CONCLUSIONS    </a:t>
              </a:r>
              <a:endParaRPr lang="en-US" sz="6000" dirty="0">
                <a:solidFill>
                  <a:schemeClr val="accent1"/>
                </a:solidFill>
              </a:endParaRPr>
            </a:p>
          </p:txBody>
        </p:sp>
        <p:pic>
          <p:nvPicPr>
            <p:cNvPr id="98" name="Picture 97">
              <a:extLst>
                <a:ext uri="{FF2B5EF4-FFF2-40B4-BE49-F238E27FC236}">
                  <a16:creationId xmlns:a16="http://schemas.microsoft.com/office/drawing/2014/main" id="{C9482BBC-ADCF-4A91-98FF-0631BB784609}"/>
                </a:ext>
              </a:extLst>
            </p:cNvPr>
            <p:cNvPicPr>
              <a:picLocks noChangeAspect="1"/>
            </p:cNvPicPr>
            <p:nvPr/>
          </p:nvPicPr>
          <p:blipFill>
            <a:blip r:embed="rId9"/>
            <a:stretch>
              <a:fillRect/>
            </a:stretch>
          </p:blipFill>
          <p:spPr>
            <a:xfrm>
              <a:off x="34407984" y="9389236"/>
              <a:ext cx="757579" cy="870993"/>
            </a:xfrm>
            <a:prstGeom prst="rect">
              <a:avLst/>
            </a:prstGeom>
          </p:spPr>
        </p:pic>
      </p:grpSp>
      <p:grpSp>
        <p:nvGrpSpPr>
          <p:cNvPr id="99" name="Group 98">
            <a:extLst>
              <a:ext uri="{FF2B5EF4-FFF2-40B4-BE49-F238E27FC236}">
                <a16:creationId xmlns:a16="http://schemas.microsoft.com/office/drawing/2014/main" id="{4367982C-1542-4923-81DE-8353F715AEC6}"/>
              </a:ext>
            </a:extLst>
          </p:cNvPr>
          <p:cNvGrpSpPr/>
          <p:nvPr/>
        </p:nvGrpSpPr>
        <p:grpSpPr>
          <a:xfrm>
            <a:off x="2188496" y="8461706"/>
            <a:ext cx="4201556" cy="875104"/>
            <a:chOff x="2536581" y="9179963"/>
            <a:chExt cx="4201556" cy="875104"/>
          </a:xfrm>
        </p:grpSpPr>
        <p:sp>
          <p:nvSpPr>
            <p:cNvPr id="100" name="TextBox 99">
              <a:extLst>
                <a:ext uri="{FF2B5EF4-FFF2-40B4-BE49-F238E27FC236}">
                  <a16:creationId xmlns:a16="http://schemas.microsoft.com/office/drawing/2014/main" id="{3F3F846D-1E06-40B0-B3B8-AA26C07AA6D3}"/>
                </a:ext>
              </a:extLst>
            </p:cNvPr>
            <p:cNvSpPr txBox="1"/>
            <p:nvPr/>
          </p:nvSpPr>
          <p:spPr>
            <a:xfrm>
              <a:off x="2536581" y="9224070"/>
              <a:ext cx="4201556" cy="830997"/>
            </a:xfrm>
            <a:prstGeom prst="rect">
              <a:avLst/>
            </a:prstGeom>
            <a:solidFill>
              <a:schemeClr val="bg1"/>
            </a:solidFill>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RESULTS</a:t>
              </a:r>
              <a:endParaRPr lang="en-US" sz="8000" dirty="0">
                <a:solidFill>
                  <a:schemeClr val="tx2"/>
                </a:solidFill>
              </a:endParaRPr>
            </a:p>
          </p:txBody>
        </p:sp>
        <p:pic>
          <p:nvPicPr>
            <p:cNvPr id="101" name="Picture 100">
              <a:extLst>
                <a:ext uri="{FF2B5EF4-FFF2-40B4-BE49-F238E27FC236}">
                  <a16:creationId xmlns:a16="http://schemas.microsoft.com/office/drawing/2014/main" id="{CA891D0B-FB46-47AE-AACF-8391904E7A1A}"/>
                </a:ext>
              </a:extLst>
            </p:cNvPr>
            <p:cNvPicPr>
              <a:picLocks noChangeAspect="1"/>
            </p:cNvPicPr>
            <p:nvPr/>
          </p:nvPicPr>
          <p:blipFill>
            <a:blip r:embed="rId10"/>
            <a:stretch>
              <a:fillRect/>
            </a:stretch>
          </p:blipFill>
          <p:spPr>
            <a:xfrm>
              <a:off x="2945342" y="9179963"/>
              <a:ext cx="869159" cy="869159"/>
            </a:xfrm>
            <a:prstGeom prst="rect">
              <a:avLst/>
            </a:prstGeom>
          </p:spPr>
        </p:pic>
      </p:grpSp>
      <p:grpSp>
        <p:nvGrpSpPr>
          <p:cNvPr id="105" name="Group 104">
            <a:extLst>
              <a:ext uri="{FF2B5EF4-FFF2-40B4-BE49-F238E27FC236}">
                <a16:creationId xmlns:a16="http://schemas.microsoft.com/office/drawing/2014/main" id="{4C20185F-13D6-44BD-A57C-7E488CF3B4D7}"/>
              </a:ext>
            </a:extLst>
          </p:cNvPr>
          <p:cNvGrpSpPr/>
          <p:nvPr/>
        </p:nvGrpSpPr>
        <p:grpSpPr>
          <a:xfrm>
            <a:off x="31583354" y="19284611"/>
            <a:ext cx="8136075" cy="914400"/>
            <a:chOff x="22503216" y="19444724"/>
            <a:chExt cx="8136075" cy="914400"/>
          </a:xfrm>
        </p:grpSpPr>
        <p:sp>
          <p:nvSpPr>
            <p:cNvPr id="106" name="TextBox 105">
              <a:extLst>
                <a:ext uri="{FF2B5EF4-FFF2-40B4-BE49-F238E27FC236}">
                  <a16:creationId xmlns:a16="http://schemas.microsoft.com/office/drawing/2014/main" id="{612007B9-6F1F-418F-87D6-53E96A181883}"/>
                </a:ext>
              </a:extLst>
            </p:cNvPr>
            <p:cNvSpPr txBox="1"/>
            <p:nvPr/>
          </p:nvSpPr>
          <p:spPr>
            <a:xfrm>
              <a:off x="22503216" y="19528127"/>
              <a:ext cx="8136075" cy="830997"/>
            </a:xfrm>
            <a:prstGeom prst="rect">
              <a:avLst/>
            </a:prstGeom>
            <a:solidFill>
              <a:schemeClr val="bg1"/>
            </a:solidFill>
            <a:ln>
              <a:noFill/>
            </a:ln>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AUTHORS &amp; FOLLOW UP                </a:t>
              </a:r>
              <a:endParaRPr lang="en-US" sz="8000" dirty="0">
                <a:solidFill>
                  <a:schemeClr val="tx2"/>
                </a:solidFill>
              </a:endParaRPr>
            </a:p>
          </p:txBody>
        </p:sp>
        <p:pic>
          <p:nvPicPr>
            <p:cNvPr id="107" name="Graphic 106" descr="Typewriter">
              <a:extLst>
                <a:ext uri="{FF2B5EF4-FFF2-40B4-BE49-F238E27FC236}">
                  <a16:creationId xmlns:a16="http://schemas.microsoft.com/office/drawing/2014/main" id="{921CEB0B-2EAC-4DEB-B78A-D685A7040A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938012" y="19444724"/>
              <a:ext cx="914400" cy="914400"/>
            </a:xfrm>
            <a:prstGeom prst="rect">
              <a:avLst/>
            </a:prstGeom>
          </p:spPr>
        </p:pic>
      </p:grpSp>
      <p:grpSp>
        <p:nvGrpSpPr>
          <p:cNvPr id="108" name="Group 107">
            <a:extLst>
              <a:ext uri="{FF2B5EF4-FFF2-40B4-BE49-F238E27FC236}">
                <a16:creationId xmlns:a16="http://schemas.microsoft.com/office/drawing/2014/main" id="{00C2856D-3F32-4C76-915F-FB98E2A8D073}"/>
              </a:ext>
            </a:extLst>
          </p:cNvPr>
          <p:cNvGrpSpPr/>
          <p:nvPr/>
        </p:nvGrpSpPr>
        <p:grpSpPr>
          <a:xfrm>
            <a:off x="2188496" y="21286861"/>
            <a:ext cx="5406189" cy="830997"/>
            <a:chOff x="2181727" y="19544472"/>
            <a:chExt cx="5406189" cy="830997"/>
          </a:xfrm>
        </p:grpSpPr>
        <p:sp>
          <p:nvSpPr>
            <p:cNvPr id="109" name="TextBox 108">
              <a:extLst>
                <a:ext uri="{FF2B5EF4-FFF2-40B4-BE49-F238E27FC236}">
                  <a16:creationId xmlns:a16="http://schemas.microsoft.com/office/drawing/2014/main" id="{060C3749-4937-447B-B1F1-E66DF4521C36}"/>
                </a:ext>
              </a:extLst>
            </p:cNvPr>
            <p:cNvSpPr txBox="1"/>
            <p:nvPr/>
          </p:nvSpPr>
          <p:spPr>
            <a:xfrm>
              <a:off x="2181727" y="19544472"/>
              <a:ext cx="5406189" cy="830997"/>
            </a:xfrm>
            <a:prstGeom prst="rect">
              <a:avLst/>
            </a:prstGeom>
            <a:solidFill>
              <a:schemeClr val="bg1"/>
            </a:solidFill>
            <a:ln>
              <a:noFill/>
            </a:ln>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REFERENCES            </a:t>
              </a:r>
              <a:endParaRPr lang="en-US" sz="8000" dirty="0">
                <a:solidFill>
                  <a:schemeClr val="tx2"/>
                </a:solidFill>
              </a:endParaRPr>
            </a:p>
          </p:txBody>
        </p:sp>
        <p:pic>
          <p:nvPicPr>
            <p:cNvPr id="110" name="Picture 109">
              <a:extLst>
                <a:ext uri="{FF2B5EF4-FFF2-40B4-BE49-F238E27FC236}">
                  <a16:creationId xmlns:a16="http://schemas.microsoft.com/office/drawing/2014/main" id="{2A523BA3-E3AF-417E-9C07-970E20A67585}"/>
                </a:ext>
              </a:extLst>
            </p:cNvPr>
            <p:cNvPicPr>
              <a:picLocks noChangeAspect="1"/>
            </p:cNvPicPr>
            <p:nvPr/>
          </p:nvPicPr>
          <p:blipFill>
            <a:blip r:embed="rId13"/>
            <a:stretch>
              <a:fillRect/>
            </a:stretch>
          </p:blipFill>
          <p:spPr>
            <a:xfrm>
              <a:off x="2671045" y="19650106"/>
              <a:ext cx="981388" cy="689278"/>
            </a:xfrm>
            <a:prstGeom prst="rect">
              <a:avLst/>
            </a:prstGeom>
          </p:spPr>
        </p:pic>
      </p:grpSp>
    </p:spTree>
    <p:extLst>
      <p:ext uri="{BB962C8B-B14F-4D97-AF65-F5344CB8AC3E}">
        <p14:creationId xmlns:p14="http://schemas.microsoft.com/office/powerpoint/2010/main" val="780749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jA3jGpJWdBtDNpFbVJekg"/>
</p:tagLst>
</file>

<file path=ppt/theme/theme1.xml><?xml version="1.0" encoding="utf-8"?>
<a:theme xmlns:a="http://schemas.openxmlformats.org/drawingml/2006/main" name="4_Logo Masks">
  <a:themeElements>
    <a:clrScheme name="Alira Color Palette">
      <a:dk1>
        <a:srgbClr val="000000"/>
      </a:dk1>
      <a:lt1>
        <a:srgbClr val="FFFFFF"/>
      </a:lt1>
      <a:dk2>
        <a:srgbClr val="121F6B"/>
      </a:dk2>
      <a:lt2>
        <a:srgbClr val="00A7E1"/>
      </a:lt2>
      <a:accent1>
        <a:srgbClr val="FF8200"/>
      </a:accent1>
      <a:accent2>
        <a:srgbClr val="8A8A8C"/>
      </a:accent2>
      <a:accent3>
        <a:srgbClr val="CAC8C8"/>
      </a:accent3>
      <a:accent4>
        <a:srgbClr val="9CBCCC"/>
      </a:accent4>
      <a:accent5>
        <a:srgbClr val="4E87C6"/>
      </a:accent5>
      <a:accent6>
        <a:srgbClr val="8986C0"/>
      </a:accent6>
      <a:hlink>
        <a:srgbClr val="121F6B"/>
      </a:hlink>
      <a:folHlink>
        <a:srgbClr val="121F6B"/>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2_Logo Masks">
  <a:themeElements>
    <a:clrScheme name="Personnalisé 1">
      <a:dk1>
        <a:srgbClr val="2B2B2B"/>
      </a:dk1>
      <a:lt1>
        <a:sysClr val="window" lastClr="FFFFFF"/>
      </a:lt1>
      <a:dk2>
        <a:srgbClr val="191F6C"/>
      </a:dk2>
      <a:lt2>
        <a:srgbClr val="06A7E2"/>
      </a:lt2>
      <a:accent1>
        <a:srgbClr val="FD8204"/>
      </a:accent1>
      <a:accent2>
        <a:srgbClr val="06A783"/>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19050">
          <a:gradFill>
            <a:gsLst>
              <a:gs pos="0">
                <a:schemeClr val="tx2">
                  <a:alpha val="17000"/>
                </a:schemeClr>
              </a:gs>
              <a:gs pos="100000">
                <a:schemeClr val="bg2"/>
              </a:gs>
            </a:gsLst>
            <a:lin ang="3600000" scaled="0"/>
          </a:gradFill>
        </a:ln>
        <a:effectLst>
          <a:outerShdw blurRad="50800" dist="203200" dir="2700000" algn="tl" rotWithShape="0">
            <a:prstClr val="black">
              <a:alpha val="9000"/>
            </a:prstClr>
          </a:outerShdw>
        </a:effectLst>
      </a:spPr>
      <a:bodyPr vert="horz" wrap="square" lIns="45712" tIns="22856" rIns="45712" bIns="22856" numCol="1" anchor="t" anchorCtr="0" compatLnSpc="1">
        <a:prstTxWarp prst="textNoShape">
          <a:avLst/>
        </a:prstTxWarp>
      </a:bodyPr>
      <a:lstStyle>
        <a:defPPr algn="l" defTabSz="914171">
          <a:defRPr dirty="0">
            <a:solidFill>
              <a:srgbClr val="2B2B2D"/>
            </a:solidFill>
            <a:latin typeface="Calibri" panose="020F0502020204030204"/>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Logo Masks">
  <a:themeElements>
    <a:clrScheme name="Custom 1">
      <a:dk1>
        <a:srgbClr val="000000"/>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Logo Masks">
  <a:themeElements>
    <a:clrScheme name="Personnalisé 1">
      <a:dk1>
        <a:srgbClr val="2B2B2B"/>
      </a:dk1>
      <a:lt1>
        <a:sysClr val="window" lastClr="FFFFFF"/>
      </a:lt1>
      <a:dk2>
        <a:srgbClr val="191F6C"/>
      </a:dk2>
      <a:lt2>
        <a:srgbClr val="06A7E2"/>
      </a:lt2>
      <a:accent1>
        <a:srgbClr val="FD8204"/>
      </a:accent1>
      <a:accent2>
        <a:srgbClr val="06A783"/>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19050">
          <a:gradFill>
            <a:gsLst>
              <a:gs pos="0">
                <a:schemeClr val="tx2">
                  <a:alpha val="17000"/>
                </a:schemeClr>
              </a:gs>
              <a:gs pos="100000">
                <a:schemeClr val="bg2"/>
              </a:gs>
            </a:gsLst>
            <a:lin ang="3600000" scaled="0"/>
          </a:gradFill>
        </a:ln>
        <a:effectLst>
          <a:outerShdw blurRad="50800" dist="203200" dir="2700000" algn="tl" rotWithShape="0">
            <a:prstClr val="black">
              <a:alpha val="9000"/>
            </a:prstClr>
          </a:outerShdw>
        </a:effectLst>
      </a:spPr>
      <a:bodyPr vert="horz" wrap="square" lIns="45712" tIns="22856" rIns="45712" bIns="22856" numCol="1" anchor="t" anchorCtr="0" compatLnSpc="1">
        <a:prstTxWarp prst="textNoShape">
          <a:avLst/>
        </a:prstTxWarp>
      </a:bodyPr>
      <a:lstStyle>
        <a:defPPr algn="l" defTabSz="914171">
          <a:defRPr dirty="0">
            <a:solidFill>
              <a:srgbClr val="2B2B2D"/>
            </a:solidFill>
            <a:latin typeface="Calibri" panose="020F0502020204030204"/>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Logo Masks">
  <a:themeElements>
    <a:clrScheme name="Alira Color Palette">
      <a:dk1>
        <a:srgbClr val="000000"/>
      </a:dk1>
      <a:lt1>
        <a:srgbClr val="FFFFFF"/>
      </a:lt1>
      <a:dk2>
        <a:srgbClr val="121F6B"/>
      </a:dk2>
      <a:lt2>
        <a:srgbClr val="00A7E1"/>
      </a:lt2>
      <a:accent1>
        <a:srgbClr val="FF8200"/>
      </a:accent1>
      <a:accent2>
        <a:srgbClr val="8A8A8C"/>
      </a:accent2>
      <a:accent3>
        <a:srgbClr val="CAC8C8"/>
      </a:accent3>
      <a:accent4>
        <a:srgbClr val="9CBCCC"/>
      </a:accent4>
      <a:accent5>
        <a:srgbClr val="4E87C6"/>
      </a:accent5>
      <a:accent6>
        <a:srgbClr val="8986C0"/>
      </a:accent6>
      <a:hlink>
        <a:srgbClr val="121F6B"/>
      </a:hlink>
      <a:folHlink>
        <a:srgbClr val="121F6B"/>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themeOverride>
</file>

<file path=ppt/theme/themeOverride2.xml><?xml version="1.0" encoding="utf-8"?>
<a:themeOverride xmlns:a="http://schemas.openxmlformats.org/drawingml/2006/main">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e75e0ea-6dbf-4e0c-aa40-ccdb6fc7b3d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289A86E07F2D44B1AF2408D813161B" ma:contentTypeVersion="12" ma:contentTypeDescription="Create a new document." ma:contentTypeScope="" ma:versionID="8043fac7a66735511359bc3957c71b88">
  <xsd:schema xmlns:xsd="http://www.w3.org/2001/XMLSchema" xmlns:xs="http://www.w3.org/2001/XMLSchema" xmlns:p="http://schemas.microsoft.com/office/2006/metadata/properties" xmlns:ns2="d07fe542-c726-4550-ad95-22d629dc75f1" xmlns:ns3="8e75e0ea-6dbf-4e0c-aa40-ccdb6fc7b3da" targetNamespace="http://schemas.microsoft.com/office/2006/metadata/properties" ma:root="true" ma:fieldsID="73b992e5bf4e4dc55fb6e1b9e027379b" ns2:_="" ns3:_="">
    <xsd:import namespace="d07fe542-c726-4550-ad95-22d629dc75f1"/>
    <xsd:import namespace="8e75e0ea-6dbf-4e0c-aa40-ccdb6fc7b3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e542-c726-4550-ad95-22d629dc7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5e0ea-6dbf-4e0c-aa40-ccdb6fc7b3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106AD9-9B45-49E5-B41E-C7F5CAEF4FCA}">
  <ds:schemaRefs>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d07fe542-c726-4550-ad95-22d629dc75f1"/>
    <ds:schemaRef ds:uri="8e75e0ea-6dbf-4e0c-aa40-ccdb6fc7b3da"/>
  </ds:schemaRefs>
</ds:datastoreItem>
</file>

<file path=customXml/itemProps2.xml><?xml version="1.0" encoding="utf-8"?>
<ds:datastoreItem xmlns:ds="http://schemas.openxmlformats.org/officeDocument/2006/customXml" ds:itemID="{4211F342-B775-45EB-9924-6BFB450AA8C2}">
  <ds:schemaRefs>
    <ds:schemaRef ds:uri="http://schemas.microsoft.com/sharepoint/v3/contenttype/forms"/>
  </ds:schemaRefs>
</ds:datastoreItem>
</file>

<file path=customXml/itemProps3.xml><?xml version="1.0" encoding="utf-8"?>
<ds:datastoreItem xmlns:ds="http://schemas.openxmlformats.org/officeDocument/2006/customXml" ds:itemID="{DC59CCD8-58B8-4A84-BB01-CDD54EDB7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e542-c726-4550-ad95-22d629dc75f1"/>
    <ds:schemaRef ds:uri="8e75e0ea-6dbf-4e0c-aa40-ccdb6fc7b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AH_Strategy_Proposal_Template</Template>
  <TotalTime>2630</TotalTime>
  <Words>1215</Words>
  <Application>Microsoft Office PowerPoint</Application>
  <PresentationFormat>Custom</PresentationFormat>
  <Paragraphs>82</Paragraphs>
  <Slides>1</Slides>
  <Notes>1</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2</vt:i4>
      </vt:variant>
      <vt:variant>
        <vt:lpstr>Slide Titles</vt:lpstr>
      </vt:variant>
      <vt:variant>
        <vt:i4>1</vt:i4>
      </vt:variant>
    </vt:vector>
  </HeadingPairs>
  <TitlesOfParts>
    <vt:vector size="24" baseType="lpstr">
      <vt:lpstr>Arial</vt:lpstr>
      <vt:lpstr>Calibri</vt:lpstr>
      <vt:lpstr>Open Sans</vt:lpstr>
      <vt:lpstr>Open Sans Bold</vt:lpstr>
      <vt:lpstr>Wingdings</vt:lpstr>
      <vt:lpstr>4_Logo Masks</vt:lpstr>
      <vt:lpstr>Logo Masks</vt:lpstr>
      <vt:lpstr>2_Logo Masks</vt:lpstr>
      <vt:lpstr>1_Logo Masks</vt:lpstr>
      <vt:lpstr>6_Logo Masks</vt:lpstr>
      <vt:lpstr>7_Logo Masks</vt:lpstr>
      <vt:lpstr>11_Logo Masks</vt:lpstr>
      <vt:lpstr>Cover Masks</vt:lpstr>
      <vt:lpstr>12_Logo Masks</vt:lpstr>
      <vt:lpstr>13_Logo Masks</vt:lpstr>
      <vt:lpstr>14_Logo Masks</vt:lpstr>
      <vt:lpstr>16_Logo Masks</vt:lpstr>
      <vt:lpstr>18_Logo Masks</vt:lpstr>
      <vt:lpstr>22_Logo Masks</vt:lpstr>
      <vt:lpstr>1_Cover Masks</vt:lpstr>
      <vt:lpstr>2_Cover Masks</vt:lpstr>
      <vt:lpstr>Diapositive think-cell</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Miralles</dc:creator>
  <cp:lastModifiedBy>Ilaria Ciccarese</cp:lastModifiedBy>
  <cp:revision>13</cp:revision>
  <dcterms:created xsi:type="dcterms:W3CDTF">2021-10-15T14:10:50Z</dcterms:created>
  <dcterms:modified xsi:type="dcterms:W3CDTF">2022-04-28T14:28:05Z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0x0101007A289A86E07F2D44B1AF2408D813161B</vt:lpwstr>
  </property>
  <property fmtid="{D5CDD505-2E9C-101B-9397-08002B2CF9AE}" pid="3" name="ComplianceAssetId">
    <vt:lpwstr/>
  </property>
  <property fmtid="{D5CDD505-2E9C-101B-9397-08002B2CF9AE}" pid="4" name="_dlc_DocIdItemGuid">
    <vt:lpwstr>08c91642-0c17-4dec-bfea-27e12ade4cfb</vt:lpwstr>
  </property>
  <property fmtid="{D5CDD505-2E9C-101B-9397-08002B2CF9AE}" pid="5" name="_ExtendedDescription">
    <vt:lpwstr/>
  </property>
  <property fmtid="{D5CDD505-2E9C-101B-9397-08002B2CF9AE}" pid="6" name="TriggerFlowInfo">
    <vt:lpwstr/>
  </property>
</Properties>
</file>